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6400800" cy="36576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29" y="598616"/>
            <a:ext cx="4800777" cy="1273433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29" y="1921157"/>
            <a:ext cx="4800777" cy="883105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40" indent="0" algn="ctr">
              <a:buNone/>
              <a:defRPr sz="1070"/>
            </a:lvl2pPr>
            <a:lvl3pPr marL="487680" indent="0" algn="ctr">
              <a:buNone/>
              <a:defRPr sz="960"/>
            </a:lvl3pPr>
            <a:lvl4pPr marL="731520" indent="0" algn="ctr">
              <a:buNone/>
              <a:defRPr sz="850"/>
            </a:lvl4pPr>
            <a:lvl5pPr marL="975360" indent="0" algn="ctr">
              <a:buNone/>
              <a:defRPr sz="850"/>
            </a:lvl5pPr>
            <a:lvl6pPr marL="1219200" indent="0" algn="ctr">
              <a:buNone/>
              <a:defRPr sz="850"/>
            </a:lvl6pPr>
            <a:lvl7pPr marL="1463040" indent="0" algn="ctr">
              <a:buNone/>
              <a:defRPr sz="850"/>
            </a:lvl7pPr>
            <a:lvl8pPr marL="1706880" indent="0" algn="ctr">
              <a:buNone/>
              <a:defRPr sz="850"/>
            </a:lvl8pPr>
            <a:lvl9pPr marL="1950720" indent="0" algn="ctr">
              <a:buNone/>
              <a:defRPr sz="85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40071" y="194740"/>
            <a:ext cx="5520893" cy="30997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37" y="911894"/>
            <a:ext cx="5520893" cy="152151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37" y="2447803"/>
            <a:ext cx="5520893" cy="800129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40" indent="0">
              <a:buNone/>
              <a:defRPr sz="1070">
                <a:solidFill>
                  <a:schemeClr val="tx1">
                    <a:tint val="75000"/>
                  </a:schemeClr>
                </a:solidFill>
              </a:defRPr>
            </a:lvl2pPr>
            <a:lvl3pPr marL="4876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52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4pPr>
            <a:lvl5pPr marL="97536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5pPr>
            <a:lvl6pPr marL="121920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6pPr>
            <a:lvl7pPr marL="146304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7pPr>
            <a:lvl8pPr marL="170688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8pPr>
            <a:lvl9pPr marL="195072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71" y="973702"/>
            <a:ext cx="2720440" cy="2320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524" y="973702"/>
            <a:ext cx="2720440" cy="2320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905" y="194740"/>
            <a:ext cx="5520893" cy="7069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905" y="896653"/>
            <a:ext cx="2707938" cy="439436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40" indent="0">
              <a:buNone/>
              <a:defRPr sz="1070" b="1"/>
            </a:lvl2pPr>
            <a:lvl3pPr marL="487680" indent="0">
              <a:buNone/>
              <a:defRPr sz="960" b="1"/>
            </a:lvl3pPr>
            <a:lvl4pPr marL="731520" indent="0">
              <a:buNone/>
              <a:defRPr sz="850" b="1"/>
            </a:lvl4pPr>
            <a:lvl5pPr marL="975360" indent="0">
              <a:buNone/>
              <a:defRPr sz="850" b="1"/>
            </a:lvl5pPr>
            <a:lvl6pPr marL="1219200" indent="0">
              <a:buNone/>
              <a:defRPr sz="850" b="1"/>
            </a:lvl6pPr>
            <a:lvl7pPr marL="1463040" indent="0">
              <a:buNone/>
              <a:defRPr sz="850" b="1"/>
            </a:lvl7pPr>
            <a:lvl8pPr marL="1706880" indent="0">
              <a:buNone/>
              <a:defRPr sz="850" b="1"/>
            </a:lvl8pPr>
            <a:lvl9pPr marL="1950720" indent="0">
              <a:buNone/>
              <a:defRPr sz="85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905" y="1336089"/>
            <a:ext cx="2707938" cy="19651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524" y="896653"/>
            <a:ext cx="2721274" cy="439436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40" indent="0">
              <a:buNone/>
              <a:defRPr sz="1070" b="1"/>
            </a:lvl2pPr>
            <a:lvl3pPr marL="487680" indent="0">
              <a:buNone/>
              <a:defRPr sz="960" b="1"/>
            </a:lvl3pPr>
            <a:lvl4pPr marL="731520" indent="0">
              <a:buNone/>
              <a:defRPr sz="850" b="1"/>
            </a:lvl4pPr>
            <a:lvl5pPr marL="975360" indent="0">
              <a:buNone/>
              <a:defRPr sz="850" b="1"/>
            </a:lvl5pPr>
            <a:lvl6pPr marL="1219200" indent="0">
              <a:buNone/>
              <a:defRPr sz="850" b="1"/>
            </a:lvl6pPr>
            <a:lvl7pPr marL="1463040" indent="0">
              <a:buNone/>
              <a:defRPr sz="850" b="1"/>
            </a:lvl7pPr>
            <a:lvl8pPr marL="1706880" indent="0">
              <a:buNone/>
              <a:defRPr sz="850" b="1"/>
            </a:lvl8pPr>
            <a:lvl9pPr marL="1950720" indent="0">
              <a:buNone/>
              <a:defRPr sz="85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524" y="1336089"/>
            <a:ext cx="2721274" cy="19651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905" y="243849"/>
            <a:ext cx="2064500" cy="853471"/>
          </a:xfrm>
        </p:spPr>
        <p:txBody>
          <a:bodyPr anchor="b"/>
          <a:lstStyle>
            <a:lvl1pPr>
              <a:defRPr sz="171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21274" y="526646"/>
            <a:ext cx="3240524" cy="2599362"/>
          </a:xfrm>
        </p:spPr>
        <p:txBody>
          <a:bodyPr/>
          <a:lstStyle>
            <a:lvl1pPr marL="0" indent="0">
              <a:buNone/>
              <a:defRPr sz="1710"/>
            </a:lvl1pPr>
            <a:lvl2pPr marL="243840" indent="0">
              <a:buNone/>
              <a:defRPr sz="1490"/>
            </a:lvl2pPr>
            <a:lvl3pPr marL="487680" indent="0">
              <a:buNone/>
              <a:defRPr sz="1280"/>
            </a:lvl3pPr>
            <a:lvl4pPr marL="731520" indent="0">
              <a:buNone/>
              <a:defRPr sz="1070"/>
            </a:lvl4pPr>
            <a:lvl5pPr marL="975360" indent="0">
              <a:buNone/>
              <a:defRPr sz="1070"/>
            </a:lvl5pPr>
            <a:lvl6pPr marL="1219200" indent="0">
              <a:buNone/>
              <a:defRPr sz="1070"/>
            </a:lvl6pPr>
            <a:lvl7pPr marL="1463040" indent="0">
              <a:buNone/>
              <a:defRPr sz="1070"/>
            </a:lvl7pPr>
            <a:lvl8pPr marL="1706880" indent="0">
              <a:buNone/>
              <a:defRPr sz="1070"/>
            </a:lvl8pPr>
            <a:lvl9pPr marL="1950720" indent="0">
              <a:buNone/>
              <a:defRPr sz="107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905" y="1097320"/>
            <a:ext cx="2064500" cy="2032922"/>
          </a:xfrm>
        </p:spPr>
        <p:txBody>
          <a:bodyPr/>
          <a:lstStyle>
            <a:lvl1pPr marL="0" indent="0">
              <a:buNone/>
              <a:defRPr sz="850"/>
            </a:lvl1pPr>
            <a:lvl2pPr marL="243840" indent="0">
              <a:buNone/>
              <a:defRPr sz="750"/>
            </a:lvl2pPr>
            <a:lvl3pPr marL="487680" indent="0">
              <a:buNone/>
              <a:defRPr sz="640"/>
            </a:lvl3pPr>
            <a:lvl4pPr marL="731520" indent="0">
              <a:buNone/>
              <a:defRPr sz="530"/>
            </a:lvl4pPr>
            <a:lvl5pPr marL="975360" indent="0">
              <a:buNone/>
              <a:defRPr sz="530"/>
            </a:lvl5pPr>
            <a:lvl6pPr marL="1219200" indent="0">
              <a:buNone/>
              <a:defRPr sz="530"/>
            </a:lvl6pPr>
            <a:lvl7pPr marL="1463040" indent="0">
              <a:buNone/>
              <a:defRPr sz="530"/>
            </a:lvl7pPr>
            <a:lvl8pPr marL="1706880" indent="0">
              <a:buNone/>
              <a:defRPr sz="530"/>
            </a:lvl8pPr>
            <a:lvl9pPr marL="1950720" indent="0">
              <a:buNone/>
              <a:defRPr sz="53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741" y="194740"/>
            <a:ext cx="1380223" cy="3099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71" y="194740"/>
            <a:ext cx="4060657" cy="30997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71" y="194740"/>
            <a:ext cx="5520893" cy="706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71" y="973702"/>
            <a:ext cx="5520893" cy="2320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71" y="3390178"/>
            <a:ext cx="1440233" cy="194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343" y="3390178"/>
            <a:ext cx="2160349" cy="194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731" y="3390178"/>
            <a:ext cx="1440233" cy="194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487680" rtl="0" eaLnBrk="1" latinLnBrk="0" hangingPunct="1">
        <a:lnSpc>
          <a:spcPct val="90000"/>
        </a:lnSpc>
        <a:spcBef>
          <a:spcPct val="0"/>
        </a:spcBef>
        <a:buNone/>
        <a:defRPr sz="23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20" indent="-120015" algn="l" defTabSz="48768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20015" algn="l" defTabSz="487680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600" indent="-120015" algn="l" defTabSz="487680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1070" kern="1200">
          <a:solidFill>
            <a:schemeClr val="tx1"/>
          </a:solidFill>
          <a:latin typeface="+mn-lt"/>
          <a:ea typeface="+mn-ea"/>
          <a:cs typeface="+mn-cs"/>
        </a:defRPr>
      </a:lvl3pPr>
      <a:lvl4pPr marL="853440" indent="-120015" algn="l" defTabSz="487680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20015" algn="l" defTabSz="487680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120" indent="-120015" algn="l" defTabSz="487680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960" indent="-120015" algn="l" defTabSz="487680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20015" algn="l" defTabSz="487680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640" indent="-120015" algn="l" defTabSz="487680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8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40" algn="l" defTabSz="48768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80" algn="l" defTabSz="48768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algn="l" defTabSz="48768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360" algn="l" defTabSz="48768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200" algn="l" defTabSz="48768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3040" algn="l" defTabSz="48768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880" algn="l" defTabSz="48768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720" algn="l" defTabSz="48768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Cloud Callout 38"/>
          <p:cNvSpPr/>
          <p:nvPr/>
        </p:nvSpPr>
        <p:spPr>
          <a:xfrm>
            <a:off x="4069080" y="388620"/>
            <a:ext cx="2046605" cy="746760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Facility 1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0" name="Cloud Callout 39"/>
          <p:cNvSpPr/>
          <p:nvPr/>
        </p:nvSpPr>
        <p:spPr>
          <a:xfrm>
            <a:off x="4097020" y="1810385"/>
            <a:ext cx="2046605" cy="746760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Facility 2</a:t>
            </a:r>
            <a:endParaRPr 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WPS Presentation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maxim</dc:creator>
  <cp:lastModifiedBy>maxim</cp:lastModifiedBy>
  <cp:revision>15</cp:revision>
  <dcterms:created xsi:type="dcterms:W3CDTF">2016-10-20T18:26:43Z</dcterms:created>
  <dcterms:modified xsi:type="dcterms:W3CDTF">2016-10-20T23:25:52Z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1033-10.1.0.5783</vt:lpwstr>
  </property>
</Properties>
</file>