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1603375" y="1004570"/>
          <a:ext cx="2761615" cy="550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750"/>
                <a:gridCol w="920115"/>
                <a:gridCol w="920750"/>
              </a:tblGrid>
              <a:tr h="582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Input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Output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State</a:t>
                      </a:r>
                      <a:endParaRPr lang="en-US" sz="1600"/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80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80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80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80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5099685" y="1004570"/>
          <a:ext cx="2698115" cy="326390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923925"/>
                <a:gridCol w="897890"/>
                <a:gridCol w="876300"/>
              </a:tblGrid>
              <a:tr h="543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Input</a:t>
                      </a:r>
                      <a:endParaRPr 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Output</a:t>
                      </a:r>
                      <a:endParaRPr 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State</a:t>
                      </a:r>
                      <a:endParaRPr 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546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546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435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8487410" y="1004570"/>
          <a:ext cx="2734945" cy="168402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912495"/>
                <a:gridCol w="909955"/>
                <a:gridCol w="912495"/>
              </a:tblGrid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Input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Output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State</a:t>
                      </a:r>
                      <a:endParaRPr lang="en-US" sz="16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  <a:tr h="5511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511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1682115" y="482600"/>
            <a:ext cx="2682875" cy="368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Type 1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099685" y="482600"/>
            <a:ext cx="2682875" cy="368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Type 2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487410" y="482600"/>
            <a:ext cx="2682875" cy="368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Type 3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78325" y="1806575"/>
            <a:ext cx="690880" cy="565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Presentation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maxim</dc:creator>
  <cp:lastModifiedBy>maxim</cp:lastModifiedBy>
  <cp:revision>3</cp:revision>
  <dcterms:created xsi:type="dcterms:W3CDTF">2016-10-20T18:26:43Z</dcterms:created>
  <dcterms:modified xsi:type="dcterms:W3CDTF">2016-10-20T18:31:53Z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