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9adb14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9adb14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9adb14b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9adb14b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9adb14b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9adb14b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9adb14b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9adb14b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78a718d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78a718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96cd332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96cd332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78a718d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78a718d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78a718d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78a718d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78a718d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78a718d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96cd33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96cd33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9adb14b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9adb14b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78a718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78a718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9adb14b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9adb14b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19adb14b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19adb14b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78a718d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78a718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8eff33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8eff33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8eff33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8eff33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SmartPark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38875"/>
            <a:ext cx="85206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ARIAS DAVALOS, Rodolfo Carlos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HILARIO CALLUPE, Diego Alonzo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</a:rPr>
              <a:t>GUTIERREZ VELASQUEZ, Cesar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</a:rPr>
              <a:t>MORALES WATANABE, Jose Luis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descr="https://lh6.googleusercontent.com/4VoQdJUfAndKVua2nQo8BlyUnFcDIcpz5J85La3J6HVaLzFID-K0kzmRxZsqUgsLFLwxwoEGUl_M1k0yGy2PXRA6vvIZSvwOU7hHV3v5H3xUgKPwTYclhEvCsxFSaQ" id="57" name="Google Shape;57;p13"/>
          <p:cNvPicPr preferRelativeResize="0"/>
          <p:nvPr/>
        </p:nvPicPr>
        <p:blipFill rotWithShape="1">
          <a:blip r:embed="rId4">
            <a:alphaModFix/>
          </a:blip>
          <a:srcRect b="11492" l="0" r="0" t="16905"/>
          <a:stretch/>
        </p:blipFill>
        <p:spPr>
          <a:xfrm>
            <a:off x="3269425" y="892350"/>
            <a:ext cx="2605150" cy="9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casos de uso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Módulo</a:t>
            </a:r>
            <a:r>
              <a:rPr lang="es"/>
              <a:t> de ingreso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025" y="1648475"/>
            <a:ext cx="2385925" cy="26902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Módulo de seguridad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50" y="1899900"/>
            <a:ext cx="5400675" cy="25241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casos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Módulo</a:t>
            </a:r>
            <a:r>
              <a:rPr lang="es"/>
              <a:t> de mantenimiento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50" y="1715325"/>
            <a:ext cx="3968300" cy="28485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base de datos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6" y="572700"/>
            <a:ext cx="6852723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la configuración usada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las carpetas utilizadas para la </a:t>
            </a:r>
            <a:r>
              <a:rPr lang="es"/>
              <a:t>gestión</a:t>
            </a:r>
            <a:r>
              <a:rPr lang="es"/>
              <a:t> de la </a:t>
            </a:r>
            <a:r>
              <a:rPr lang="es"/>
              <a:t>configuración</a:t>
            </a:r>
            <a:r>
              <a:rPr lang="es"/>
              <a:t> del proyecto: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 de negocio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Requerimientos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Analisis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Diseño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Verificación</a:t>
            </a:r>
            <a:r>
              <a:rPr lang="es"/>
              <a:t> de calidad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Pruebas de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Estándares</a:t>
            </a:r>
            <a:r>
              <a:rPr lang="es"/>
              <a:t> de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Distribución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324150" y="38670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3F3F3"/>
                </a:solidFill>
              </a:rPr>
              <a:t>Cronograma</a:t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5900"/>
            <a:ext cx="8839198" cy="3580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1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Registrar (Administrador)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Login (Administrador y Cajero)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Registrar Cajero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Registrar Parking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Registrar Tarifas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Registrar Servicios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Registrar Ingreso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Generar Comprobante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475" y="2571750"/>
            <a:ext cx="4724826" cy="22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2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Adición de servicios a ingresos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Ofrecer promociones para clientes frecuentes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Contactar con la Policía Nacional del Perú para informar sobre el ingreso de un vehículo robado.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Integración Continua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Jenkins es una herramienta de integración continua open source que nos permite saber cual es el estado del software en todo momento. Nos permite lanzar </a:t>
            </a:r>
            <a:r>
              <a:rPr lang="es"/>
              <a:t>métricas</a:t>
            </a:r>
            <a:r>
              <a:rPr lang="es"/>
              <a:t> de calidad y visualizar los resultados dentro de la misma herramienta. </a:t>
            </a:r>
            <a:r>
              <a:rPr lang="es"/>
              <a:t>También</a:t>
            </a:r>
            <a:r>
              <a:rPr lang="es"/>
              <a:t> nos permite ver el resultado de los tests y generar </a:t>
            </a:r>
            <a:r>
              <a:rPr lang="es"/>
              <a:t>documentación</a:t>
            </a:r>
            <a:r>
              <a:rPr lang="es"/>
              <a:t> del proyecto.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450" y="3313075"/>
            <a:ext cx="5460225" cy="17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8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 es la necesidad de poder tener una herramienta que les permita gestionar y administrar su negocio, ya que actualmente hacen uso de papel para apuntar y controlar el ingreso y salida de </a:t>
            </a:r>
            <a:r>
              <a:rPr lang="es"/>
              <a:t>vehículos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50" y="1446000"/>
            <a:ext cx="3675599" cy="2829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la aplicación solución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5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Esta aplicación está destinada para gestionar las playas de estacionamiento de pymes. Brindando un buen control del negocio, permitiendo agilizar los procesos de ingreso de vehículos y de gestión de las ganancias generadas.</a:t>
            </a:r>
            <a:endParaRPr/>
          </a:p>
        </p:txBody>
      </p:sp>
      <p:pic>
        <p:nvPicPr>
          <p:cNvPr descr="https://lh6.googleusercontent.com/4VoQdJUfAndKVua2nQo8BlyUnFcDIcpz5J85La3J6HVaLzFID-K0kzmRxZsqUgsLFLwxwoEGUl_M1k0yGy2PXRA6vvIZSvwOU7hHV3v5H3xUgKPwTYclhEvCsxFSaQ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725" y="2922875"/>
            <a:ext cx="3332650" cy="17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15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Actores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Administradores: personas dueñas de los parkings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Cajeros: personas que laboran en los parkings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212" y="2234675"/>
            <a:ext cx="2768826" cy="27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funcionales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RF1: El sistema permite al administrador registrarse a la página web.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RF2: 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los usuarios hacer log-in a la página web.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RF3:El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administrador registrar su playa de estacionamiento.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RF4:El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cajero ingresar datos de los vehículos cuando se registre un ingreso.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RF5:El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validar un ingreso con los datos ingresados de los vehículos.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RF6: 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 si el vehículo que se está ingresando es robado.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RF7: 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comunicarse de manera directa con la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Policía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Nacional del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Perú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 caso de que el vehículo sea robado.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RF8:El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actualización automática de la disponibilidad de los espacios cuando se haya realizado un ingreso.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8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RF9:El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mostrar los espacios disponibles y bloqueados.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RF10:El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visualizar una ventana para registrar los datos del vehículo cuando se seleccione un espacio.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RF11:El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registro de una salida de vehículo.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RF12:El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emisión de comprobantes de pago cuando se haya registrado una salida de vehículo.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RF13:El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búsqueda de un vehículo mediante la placa.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RF14:El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eliminar un registro de vehículo.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RF15:El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calcular el total de ganancias por día mediante los comprobantes.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RF16:El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registrar tarifas por tipo de vehículo.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RF17:El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generar de forma automática un identificador para cada espacio generado.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RF18:El sistema </a:t>
            </a: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</a:t>
            </a:r>
            <a:r>
              <a:rPr lang="e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cajero añadir un servicio al ingreso.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alibri"/>
              <a:buChar char="●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RF19:El sistema permite la actualización automática de la disponibilidad de los espacios cuando se haya realizado un comprobante.</a:t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9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</a:t>
            </a:r>
            <a:r>
              <a:rPr lang="es"/>
              <a:t> de requerimientos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46288" l="0" r="0" t="0"/>
          <a:stretch/>
        </p:blipFill>
        <p:spPr>
          <a:xfrm>
            <a:off x="2894437" y="670700"/>
            <a:ext cx="3661963" cy="42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 de requerimientos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1920" r="-1920" t="46288"/>
          <a:stretch/>
        </p:blipFill>
        <p:spPr>
          <a:xfrm>
            <a:off x="2588700" y="1224525"/>
            <a:ext cx="3303850" cy="38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1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Especificación de requerimientos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9999" l="0" r="0" t="0"/>
          <a:stretch/>
        </p:blipFill>
        <p:spPr>
          <a:xfrm>
            <a:off x="1109650" y="922250"/>
            <a:ext cx="6924701" cy="42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