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8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061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64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90778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579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3148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8481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38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7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6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8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3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355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44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9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7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30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Dominos</a:t>
            </a:r>
            <a:r>
              <a:rPr lang="en-US" b="1" dirty="0"/>
              <a:t> - </a:t>
            </a:r>
            <a:r>
              <a:rPr lang="en-US" b="1" dirty="0">
                <a:solidFill>
                  <a:srgbClr val="FFC000"/>
                </a:solidFill>
              </a:rPr>
              <a:t>Predictive Purchase Order System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Domain: </a:t>
            </a:r>
            <a:r>
              <a:rPr lang="en-IN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Food Service Industry</a:t>
            </a:r>
            <a:endParaRPr lang="en-IN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322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Sarimax</a:t>
            </a:r>
            <a:r>
              <a:rPr lang="en-US" dirty="0"/>
              <a:t> Model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880" y="2052638"/>
            <a:ext cx="7870016" cy="4195762"/>
          </a:xfrm>
        </p:spPr>
      </p:pic>
    </p:spTree>
    <p:extLst>
      <p:ext uri="{BB962C8B-B14F-4D97-AF65-F5344CB8AC3E}">
        <p14:creationId xmlns:p14="http://schemas.microsoft.com/office/powerpoint/2010/main" val="1239190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model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880" y="2052638"/>
            <a:ext cx="7870016" cy="4195762"/>
          </a:xfrm>
        </p:spPr>
      </p:pic>
    </p:spTree>
    <p:extLst>
      <p:ext uri="{BB962C8B-B14F-4D97-AF65-F5344CB8AC3E}">
        <p14:creationId xmlns:p14="http://schemas.microsoft.com/office/powerpoint/2010/main" val="414130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Errors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2" y="2383676"/>
            <a:ext cx="3729259" cy="22393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31" y="2383676"/>
            <a:ext cx="3996709" cy="22521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537" y="2383676"/>
            <a:ext cx="4262605" cy="210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08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TRaining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254620"/>
            <a:ext cx="8947150" cy="3791798"/>
          </a:xfrm>
        </p:spPr>
      </p:pic>
    </p:spTree>
    <p:extLst>
      <p:ext uri="{BB962C8B-B14F-4D97-AF65-F5344CB8AC3E}">
        <p14:creationId xmlns:p14="http://schemas.microsoft.com/office/powerpoint/2010/main" val="3901178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 Calculation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955" y="2052638"/>
            <a:ext cx="6177866" cy="4195762"/>
          </a:xfrm>
        </p:spPr>
      </p:pic>
    </p:spTree>
    <p:extLst>
      <p:ext uri="{BB962C8B-B14F-4D97-AF65-F5344CB8AC3E}">
        <p14:creationId xmlns:p14="http://schemas.microsoft.com/office/powerpoint/2010/main" val="1265882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Order generation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982" y="2052638"/>
            <a:ext cx="4735811" cy="4195762"/>
          </a:xfrm>
        </p:spPr>
      </p:pic>
    </p:spTree>
    <p:extLst>
      <p:ext uri="{BB962C8B-B14F-4D97-AF65-F5344CB8AC3E}">
        <p14:creationId xmlns:p14="http://schemas.microsoft.com/office/powerpoint/2010/main" val="288622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Dominos wants to optimize the process of ordering ingredients by predicting future sales and creating a purchase order. </a:t>
            </a:r>
          </a:p>
          <a:p>
            <a:r>
              <a:rPr lang="en-US" sz="2000" dirty="0"/>
              <a:t>By accurately forecasting sales, Dominos can ensure that it has the right amount of ingredients in stock, minimizing waste and preventing stock outs. </a:t>
            </a:r>
          </a:p>
          <a:p>
            <a:r>
              <a:rPr lang="en-US" sz="2000" dirty="0"/>
              <a:t> project aims to leverage historical sales data and ingredient information to develop a predictive model and generate an efficient purchase order system for next one week.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1477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missing Data: Delete all null values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066" y="3122318"/>
            <a:ext cx="1834842" cy="36014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78" y="4189035"/>
            <a:ext cx="3805955" cy="734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463" y="3124822"/>
            <a:ext cx="1772382" cy="359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2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‘order_date’ column data type from string to the appropriate date time format.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28"/>
          <a:stretch/>
        </p:blipFill>
        <p:spPr>
          <a:xfrm>
            <a:off x="3238101" y="3288016"/>
            <a:ext cx="5840585" cy="341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9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463" y="2052638"/>
            <a:ext cx="7708849" cy="4195762"/>
          </a:xfrm>
        </p:spPr>
      </p:pic>
    </p:spTree>
    <p:extLst>
      <p:ext uri="{BB962C8B-B14F-4D97-AF65-F5344CB8AC3E}">
        <p14:creationId xmlns:p14="http://schemas.microsoft.com/office/powerpoint/2010/main" val="1649808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Determinig</a:t>
            </a:r>
            <a:r>
              <a:rPr lang="en-US" dirty="0"/>
              <a:t> - p, q and d 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ARIMA (</a:t>
            </a:r>
            <a:r>
              <a:rPr lang="en-US" dirty="0" err="1"/>
              <a:t>p,d,q</a:t>
            </a:r>
            <a:r>
              <a:rPr lang="en-US" dirty="0"/>
              <a:t>) model, p, d, and q are parameters that specify the model's components:</a:t>
            </a:r>
          </a:p>
          <a:p>
            <a:r>
              <a:rPr lang="en-US" dirty="0"/>
              <a:t>p: The order of the autoregressive model, also known as the lag order</a:t>
            </a:r>
          </a:p>
          <a:p>
            <a:r>
              <a:rPr lang="en-US" dirty="0"/>
              <a:t>d: The degree of differencing, or the number of times the raw observations are differenced</a:t>
            </a:r>
          </a:p>
          <a:p>
            <a:pPr fontAlgn="ctr"/>
            <a:r>
              <a:rPr lang="en-US" dirty="0"/>
              <a:t>q: The order of the moving-average model, also known as the size of the moving average window </a:t>
            </a:r>
          </a:p>
        </p:txBody>
      </p:sp>
    </p:spTree>
    <p:extLst>
      <p:ext uri="{BB962C8B-B14F-4D97-AF65-F5344CB8AC3E}">
        <p14:creationId xmlns:p14="http://schemas.microsoft.com/office/powerpoint/2010/main" val="286231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Acf</a:t>
            </a:r>
            <a:r>
              <a:rPr lang="en-US" dirty="0"/>
              <a:t> and </a:t>
            </a:r>
            <a:r>
              <a:rPr lang="en-US" dirty="0" err="1"/>
              <a:t>Pacf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664" y="2052638"/>
            <a:ext cx="6164448" cy="4195762"/>
          </a:xfrm>
        </p:spPr>
      </p:pic>
      <p:sp>
        <p:nvSpPr>
          <p:cNvPr id="5" name="TextBox 4"/>
          <p:cNvSpPr txBox="1"/>
          <p:nvPr/>
        </p:nvSpPr>
        <p:spPr>
          <a:xfrm>
            <a:off x="9744891" y="331796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= 1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744891" y="527304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1847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Augmented dickey-fuller test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313" y="2052638"/>
            <a:ext cx="7301150" cy="4195762"/>
          </a:xfrm>
        </p:spPr>
      </p:pic>
      <p:sp>
        <p:nvSpPr>
          <p:cNvPr id="5" name="TextBox 4"/>
          <p:cNvSpPr txBox="1"/>
          <p:nvPr/>
        </p:nvSpPr>
        <p:spPr>
          <a:xfrm>
            <a:off x="10450285" y="434150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307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Arima</a:t>
            </a:r>
            <a:r>
              <a:rPr lang="en-US" dirty="0"/>
              <a:t> model evaluation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880" y="2052638"/>
            <a:ext cx="7870016" cy="4195762"/>
          </a:xfrm>
        </p:spPr>
      </p:pic>
    </p:spTree>
    <p:extLst>
      <p:ext uri="{BB962C8B-B14F-4D97-AF65-F5344CB8AC3E}">
        <p14:creationId xmlns:p14="http://schemas.microsoft.com/office/powerpoint/2010/main" val="3565859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141</TotalTime>
  <Words>236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3</vt:lpstr>
      <vt:lpstr>Ion</vt:lpstr>
      <vt:lpstr>Dominos - Predictive Purchase Order System</vt:lpstr>
      <vt:lpstr>Problem Statement</vt:lpstr>
      <vt:lpstr>Data Cleaning </vt:lpstr>
      <vt:lpstr>Feature Engineering</vt:lpstr>
      <vt:lpstr>EDA</vt:lpstr>
      <vt:lpstr>Determinig - p, q and d values</vt:lpstr>
      <vt:lpstr>Acf and Pacf</vt:lpstr>
      <vt:lpstr>Augmented dickey-fuller test </vt:lpstr>
      <vt:lpstr>Arima model evaluation</vt:lpstr>
      <vt:lpstr>Sarimax Model</vt:lpstr>
      <vt:lpstr>Prophet model</vt:lpstr>
      <vt:lpstr>Comparison of Errors</vt:lpstr>
      <vt:lpstr>Model TRaining</vt:lpstr>
      <vt:lpstr>Ingredient Calculation</vt:lpstr>
      <vt:lpstr>Purchase Order 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Dominos - Predictive Purchase Order System</dc:title>
  <dc:creator>Vijay Moses</dc:creator>
  <cp:lastModifiedBy>DURAI RAJESH</cp:lastModifiedBy>
  <cp:revision>14</cp:revision>
  <dcterms:created xsi:type="dcterms:W3CDTF">2024-10-03T07:42:43Z</dcterms:created>
  <dcterms:modified xsi:type="dcterms:W3CDTF">2024-12-06T07:41:13Z</dcterms:modified>
</cp:coreProperties>
</file>