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755C4-CCAF-4438-A233-DBEC437285C7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FA250-D24D-4029-A4C7-E84466285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70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FA250-D24D-4029-A4C7-E8446628552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16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18-01-2025</a:t>
            </a:fld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18-01-2025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18-01-2025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18-01-2025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18-01-2025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18-01-2025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18-01-2025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18-01-2025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18-01-2025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18-01-2025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D769-CFE8-4158-A9CD-8E0F2B433D7A}" type="datetimeFigureOut">
              <a:rPr lang="en-IN" smtClean="0"/>
              <a:t>18-01-2025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DD5D769-CFE8-4158-A9CD-8E0F2B433D7A}" type="datetimeFigureOut">
              <a:rPr lang="en-IN" smtClean="0"/>
              <a:t>18-01-2025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D55C683-9A64-4544-9B20-6444B871AAB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268760"/>
            <a:ext cx="7395833" cy="165618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Industrial Human Resources – Geo visualization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6056" y="4653136"/>
            <a:ext cx="3560440" cy="9856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+mj-lt"/>
              </a:rPr>
              <a:t>- </a:t>
            </a:r>
            <a:r>
              <a:rPr lang="en-US" sz="3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DURAIRAJESH P</a:t>
            </a:r>
            <a:endParaRPr lang="en-IN" sz="3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3429000"/>
            <a:ext cx="3024336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01920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315200" cy="925996"/>
          </a:xfrm>
        </p:spPr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916832"/>
            <a:ext cx="7315200" cy="3539527"/>
          </a:xfrm>
        </p:spPr>
        <p:txBody>
          <a:bodyPr/>
          <a:lstStyle/>
          <a:p>
            <a:pPr algn="just"/>
            <a:r>
              <a:rPr lang="en-US" dirty="0"/>
              <a:t>Welcome to the Industrial Human Resource - Geo-Visualization project. This project aims to update and analyze the industrial classification of main and marginal workers in India.</a:t>
            </a:r>
          </a:p>
          <a:p>
            <a:pPr algn="just"/>
            <a:r>
              <a:rPr lang="en-US" dirty="0"/>
              <a:t>Update and refine the industrial classification data of main and marginal workers.</a:t>
            </a:r>
          </a:p>
          <a:p>
            <a:pPr algn="just"/>
            <a:r>
              <a:rPr lang="en-US" dirty="0"/>
              <a:t>Provide accurate and relevant information for policy-making and employment planning.</a:t>
            </a:r>
          </a:p>
          <a:p>
            <a:pPr algn="just"/>
            <a:r>
              <a:rPr lang="en-US" dirty="0"/>
              <a:t>Empower stakeholders with actionable insights to foster economic growth and development..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929188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315200" cy="1080119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315200" cy="3539527"/>
          </a:xfrm>
        </p:spPr>
        <p:txBody>
          <a:bodyPr/>
          <a:lstStyle/>
          <a:p>
            <a:r>
              <a:rPr lang="en-US" dirty="0"/>
              <a:t>The industrial classification of the workforce in India is outdated, hindering accurate analysis of employment trends and economic status.</a:t>
            </a:r>
          </a:p>
          <a:p>
            <a:r>
              <a:rPr lang="en-US" dirty="0"/>
              <a:t>Our project aims to update this classification, focusing on main and marginal workers across various sectors and demographics.</a:t>
            </a:r>
          </a:p>
          <a:p>
            <a:r>
              <a:rPr lang="en-US" dirty="0"/>
              <a:t>By providing accurate data, we support evidence-based policy-making and employment planning.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647052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315200" cy="1152127"/>
          </a:xfrm>
        </p:spPr>
        <p:txBody>
          <a:bodyPr/>
          <a:lstStyle/>
          <a:p>
            <a:r>
              <a:rPr lang="en-US" dirty="0"/>
              <a:t>Tools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772816"/>
            <a:ext cx="7315200" cy="3539527"/>
          </a:xfrm>
        </p:spPr>
        <p:txBody>
          <a:bodyPr/>
          <a:lstStyle/>
          <a:p>
            <a:r>
              <a:rPr lang="en-US" dirty="0"/>
              <a:t>We employed a combination of Python libraries such as Pandas,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Plotly</a:t>
            </a:r>
            <a:r>
              <a:rPr lang="en-US" dirty="0"/>
              <a:t>, NLTK, and </a:t>
            </a:r>
            <a:r>
              <a:rPr lang="en-US" dirty="0" err="1"/>
              <a:t>Streamlit</a:t>
            </a:r>
            <a:r>
              <a:rPr lang="en-US" dirty="0"/>
              <a:t> for data processing, analysis, visualization, and interactive dashboard creation.</a:t>
            </a:r>
          </a:p>
          <a:p>
            <a:r>
              <a:rPr lang="en-US" dirty="0"/>
              <a:t>These tools enable efficient exploration of complex industrial workforce data and facilitate insightful insights generation.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825616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315200" cy="1154097"/>
          </a:xfrm>
        </p:spPr>
        <p:txBody>
          <a:bodyPr/>
          <a:lstStyle/>
          <a:p>
            <a:r>
              <a:rPr lang="en-US" dirty="0"/>
              <a:t>Approaches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72816"/>
            <a:ext cx="7315200" cy="3539527"/>
          </a:xfrm>
        </p:spPr>
        <p:txBody>
          <a:bodyPr/>
          <a:lstStyle/>
          <a:p>
            <a:r>
              <a:rPr lang="en-US" dirty="0"/>
              <a:t>Our approach involves merging and preprocessing CSV files containing workforce data from diverse industries and geographic regions.</a:t>
            </a:r>
          </a:p>
          <a:p>
            <a:r>
              <a:rPr lang="en-US" dirty="0"/>
              <a:t>We leverage Natural Language Processing (NLP) techniques to analyze core industries, enabling effective categorization and clustering.</a:t>
            </a:r>
          </a:p>
          <a:p>
            <a:r>
              <a:rPr lang="en-US" dirty="0"/>
              <a:t>Interactive visualization using </a:t>
            </a:r>
            <a:r>
              <a:rPr lang="en-US" dirty="0" err="1"/>
              <a:t>Plotly</a:t>
            </a:r>
            <a:r>
              <a:rPr lang="en-US" dirty="0"/>
              <a:t> and </a:t>
            </a:r>
            <a:r>
              <a:rPr lang="en-US" dirty="0" err="1"/>
              <a:t>Streamlit</a:t>
            </a:r>
            <a:r>
              <a:rPr lang="en-US" dirty="0"/>
              <a:t> empowers users to explore workforce distribution across industries and geographical areas.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448883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620688"/>
            <a:ext cx="7315200" cy="1154097"/>
          </a:xfrm>
        </p:spPr>
        <p:txBody>
          <a:bodyPr/>
          <a:lstStyle/>
          <a:p>
            <a:r>
              <a:rPr lang="en-US" dirty="0"/>
              <a:t>EDA 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844824"/>
            <a:ext cx="7315200" cy="3539527"/>
          </a:xfrm>
        </p:spPr>
        <p:txBody>
          <a:bodyPr/>
          <a:lstStyle/>
          <a:p>
            <a:r>
              <a:rPr lang="en-IN" dirty="0"/>
              <a:t>Exploratory Data Analysis (EDA) reveals significant variations in workforce distribution across states and sectors.</a:t>
            </a:r>
          </a:p>
          <a:p>
            <a:r>
              <a:rPr lang="en-IN" dirty="0"/>
              <a:t>Clustering analysis using NLP techniques highlights distinct categories within industries, providing granular insights.</a:t>
            </a:r>
          </a:p>
          <a:p>
            <a:r>
              <a:rPr lang="en-IN" dirty="0"/>
              <a:t>Visualizations, including scatter plots, box plots, and </a:t>
            </a:r>
            <a:r>
              <a:rPr lang="en-IN" dirty="0" err="1"/>
              <a:t>choropleth</a:t>
            </a:r>
            <a:r>
              <a:rPr lang="en-IN" dirty="0"/>
              <a:t> maps, offer intuitive representations of workforce demographics and trends.</a:t>
            </a:r>
          </a:p>
        </p:txBody>
      </p:sp>
    </p:spTree>
    <p:extLst>
      <p:ext uri="{BB962C8B-B14F-4D97-AF65-F5344CB8AC3E}">
        <p14:creationId xmlns:p14="http://schemas.microsoft.com/office/powerpoint/2010/main" val="154805322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315200" cy="1154097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916832"/>
            <a:ext cx="7315200" cy="3539527"/>
          </a:xfrm>
        </p:spPr>
        <p:txBody>
          <a:bodyPr/>
          <a:lstStyle/>
          <a:p>
            <a:r>
              <a:rPr lang="en-US" dirty="0"/>
              <a:t>Our project has uncovered invaluable insights into India's workforce landscape.</a:t>
            </a:r>
          </a:p>
          <a:p>
            <a:r>
              <a:rPr lang="en-US" dirty="0"/>
              <a:t>Updating and refining industrial classification data is crucial for informed decision-making.</a:t>
            </a:r>
          </a:p>
          <a:p>
            <a:r>
              <a:rPr lang="en-US" dirty="0"/>
              <a:t>Accurate information is essential for shaping effective policy and employment strategies.</a:t>
            </a:r>
          </a:p>
          <a:p>
            <a:r>
              <a:rPr lang="en-US" dirty="0"/>
              <a:t>Leveraging updated data ensures efficient resource allocation and maximizes economic growth opportunities.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790648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92896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 </a:t>
            </a:r>
            <a:r>
              <a:rPr lang="en-US" sz="5400" dirty="0">
                <a:sym typeface="Wingdings" pitchFamily="2" charset="2"/>
              </a:rPr>
              <a:t>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113151692"/>
      </p:ext>
    </p:extLst>
  </p:cSld>
  <p:clrMapOvr>
    <a:masterClrMapping/>
  </p:clrMapOvr>
  <p:transition spd="slow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105</TotalTime>
  <Words>346</Words>
  <Application>Microsoft Office PowerPoint</Application>
  <PresentationFormat>On-screen Show (4:3)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Perspective</vt:lpstr>
      <vt:lpstr>Industrial Human Resources – Geo visualization</vt:lpstr>
      <vt:lpstr>Overview</vt:lpstr>
      <vt:lpstr>Problem Statement</vt:lpstr>
      <vt:lpstr>Tools Used</vt:lpstr>
      <vt:lpstr>Approaches</vt:lpstr>
      <vt:lpstr>EDA Insights</vt:lpstr>
      <vt:lpstr>Conclusion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Human Resources – Geo visualization</dc:title>
  <dc:creator>Raj</dc:creator>
  <cp:lastModifiedBy>DURAI RAJESH</cp:lastModifiedBy>
  <cp:revision>13</cp:revision>
  <dcterms:created xsi:type="dcterms:W3CDTF">2024-05-16T14:09:28Z</dcterms:created>
  <dcterms:modified xsi:type="dcterms:W3CDTF">2025-01-18T03:32:37Z</dcterms:modified>
</cp:coreProperties>
</file>