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mv" ContentType="video/x-ms-wm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5" autoAdjust="0"/>
  </p:normalViewPr>
  <p:slideViewPr>
    <p:cSldViewPr snapToGrid="0">
      <p:cViewPr>
        <p:scale>
          <a:sx n="76" d="100"/>
          <a:sy n="76" d="100"/>
        </p:scale>
        <p:origin x="-46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860858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K</a:t>
            </a:r>
            <a:endParaRPr dirty="0"/>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wmv"/><Relationship Id="rId1" Type="http://schemas.microsoft.com/office/2007/relationships/media" Target="../media/media1.wmv"/><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dirty="0">
                <a:solidFill>
                  <a:schemeClr val="accent1"/>
                </a:solidFill>
                <a:latin typeface="Arial"/>
                <a:ea typeface="Arial"/>
                <a:cs typeface="Arial"/>
                <a:sym typeface="Arial"/>
              </a:rPr>
              <a:t>An End-to-End Data Science Project with </a:t>
            </a:r>
            <a:r>
              <a:rPr lang="en-US" sz="4000" b="1" dirty="0" err="1">
                <a:solidFill>
                  <a:schemeClr val="accent1"/>
                </a:solidFill>
                <a:latin typeface="Arial"/>
                <a:ea typeface="Arial"/>
                <a:cs typeface="Arial"/>
                <a:sym typeface="Arial"/>
              </a:rPr>
              <a:t>ChatGPT</a:t>
            </a:r>
            <a:endParaRPr dirty="0"/>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7001670" y="3746786"/>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0" u="none" strike="noStrike" cap="none" dirty="0" smtClean="0">
                <a:solidFill>
                  <a:srgbClr val="002060"/>
                </a:solidFill>
                <a:sym typeface="Arial"/>
              </a:rPr>
              <a:t>PRESENTED BY:</a:t>
            </a:r>
            <a:endParaRPr lang="en-US" dirty="0" smtClean="0">
              <a:solidFill>
                <a:srgbClr val="002060"/>
              </a:solidFill>
            </a:endParaRPr>
          </a:p>
          <a:p>
            <a:pPr marL="0" marR="0" lvl="0" indent="0" algn="l" rtl="0">
              <a:spcBef>
                <a:spcPts val="0"/>
              </a:spcBef>
              <a:spcAft>
                <a:spcPts val="0"/>
              </a:spcAft>
              <a:buNone/>
            </a:pPr>
            <a:r>
              <a:rPr lang="en-US" sz="2000" b="1" dirty="0" err="1" smtClean="0">
                <a:solidFill>
                  <a:srgbClr val="2F5496"/>
                </a:solidFill>
              </a:rPr>
              <a:t>Durga</a:t>
            </a:r>
            <a:r>
              <a:rPr lang="en-US" sz="2000" b="1" dirty="0" smtClean="0">
                <a:solidFill>
                  <a:srgbClr val="2F5496"/>
                </a:solidFill>
                <a:latin typeface="Arial"/>
                <a:ea typeface="Arial"/>
                <a:cs typeface="Arial"/>
                <a:sym typeface="Arial"/>
              </a:rPr>
              <a:t> S –Au810021237010 </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dirty="0">
                <a:solidFill>
                  <a:srgbClr val="002060"/>
                </a:solidFill>
                <a:latin typeface="Arial"/>
                <a:ea typeface="Arial"/>
                <a:cs typeface="Arial"/>
                <a:sym typeface="Arial"/>
              </a:rPr>
              <a:t>OUTLINE</a:t>
            </a:r>
            <a:endParaRPr dirty="0"/>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dirty="0">
                <a:latin typeface="Arial"/>
                <a:ea typeface="Arial"/>
                <a:cs typeface="Arial"/>
                <a:sym typeface="Arial"/>
              </a:rPr>
              <a:t>Data preprocessing: Clean and prepare loan dataset, handle missing values and outliers.</a:t>
            </a:r>
            <a:endParaRPr dirty="0"/>
          </a:p>
          <a:p>
            <a:pPr marL="457200" lvl="0" indent="-457200" algn="l" rtl="0">
              <a:lnSpc>
                <a:spcPct val="90000"/>
              </a:lnSpc>
              <a:spcBef>
                <a:spcPts val="1000"/>
              </a:spcBef>
              <a:spcAft>
                <a:spcPts val="0"/>
              </a:spcAft>
              <a:buClr>
                <a:schemeClr val="dk1"/>
              </a:buClr>
              <a:buSzPts val="2600"/>
              <a:buFont typeface="Arial"/>
              <a:buChar char="•"/>
            </a:pPr>
            <a:r>
              <a:rPr lang="en-US" sz="2600" dirty="0">
                <a:latin typeface="Arial"/>
                <a:ea typeface="Arial"/>
                <a:cs typeface="Arial"/>
                <a:sym typeface="Arial"/>
              </a:rPr>
              <a:t>Feature engineering: Extract relevant information to enhance model performance.</a:t>
            </a:r>
            <a:endParaRPr dirty="0"/>
          </a:p>
          <a:p>
            <a:pPr marL="457200" lvl="0" indent="-457200" algn="l" rtl="0">
              <a:lnSpc>
                <a:spcPct val="90000"/>
              </a:lnSpc>
              <a:spcBef>
                <a:spcPts val="1000"/>
              </a:spcBef>
              <a:spcAft>
                <a:spcPts val="0"/>
              </a:spcAft>
              <a:buClr>
                <a:schemeClr val="dk1"/>
              </a:buClr>
              <a:buSzPts val="2600"/>
              <a:buFont typeface="Arial"/>
              <a:buChar char="•"/>
            </a:pPr>
            <a:r>
              <a:rPr lang="en-US" sz="2600" dirty="0">
                <a:latin typeface="Arial"/>
                <a:ea typeface="Arial"/>
                <a:cs typeface="Arial"/>
                <a:sym typeface="Arial"/>
              </a:rPr>
              <a:t>Machine learning model training: Train model (e.g., logistic regression, random forest) to predict loan approval/rejection based on historical data.</a:t>
            </a:r>
            <a:endParaRPr dirty="0"/>
          </a:p>
          <a:p>
            <a:pPr marL="457200" lvl="0" indent="-457200" algn="l" rtl="0">
              <a:lnSpc>
                <a:spcPct val="90000"/>
              </a:lnSpc>
              <a:spcBef>
                <a:spcPts val="1000"/>
              </a:spcBef>
              <a:spcAft>
                <a:spcPts val="0"/>
              </a:spcAft>
              <a:buClr>
                <a:schemeClr val="dk1"/>
              </a:buClr>
              <a:buSzPts val="2600"/>
              <a:buFont typeface="Arial"/>
              <a:buChar char="•"/>
            </a:pPr>
            <a:r>
              <a:rPr lang="en-US" sz="2600" dirty="0">
                <a:latin typeface="Arial"/>
                <a:ea typeface="Arial"/>
                <a:cs typeface="Arial"/>
                <a:sym typeface="Arial"/>
              </a:rPr>
              <a:t>Integration of </a:t>
            </a:r>
            <a:r>
              <a:rPr lang="en-US" sz="2600" dirty="0" err="1">
                <a:latin typeface="Arial"/>
                <a:ea typeface="Arial"/>
                <a:cs typeface="Arial"/>
                <a:sym typeface="Arial"/>
              </a:rPr>
              <a:t>ChatGPT</a:t>
            </a:r>
            <a:r>
              <a:rPr lang="en-US" sz="2600" dirty="0">
                <a:latin typeface="Arial"/>
                <a:ea typeface="Arial"/>
                <a:cs typeface="Arial"/>
                <a:sym typeface="Arial"/>
              </a:rPr>
              <a:t>: Enable conversational interface for user inquiries and assistance.</a:t>
            </a:r>
            <a:endParaRPr dirty="0"/>
          </a:p>
          <a:p>
            <a:pPr marL="457200" lvl="0" indent="-457200" algn="l" rtl="0">
              <a:lnSpc>
                <a:spcPct val="90000"/>
              </a:lnSpc>
              <a:spcBef>
                <a:spcPts val="1000"/>
              </a:spcBef>
              <a:spcAft>
                <a:spcPts val="0"/>
              </a:spcAft>
              <a:buClr>
                <a:schemeClr val="dk1"/>
              </a:buClr>
              <a:buSzPts val="2600"/>
              <a:buFont typeface="Arial"/>
              <a:buChar char="•"/>
            </a:pPr>
            <a:r>
              <a:rPr lang="en-US" sz="2600" dirty="0">
                <a:latin typeface="Arial"/>
                <a:ea typeface="Arial"/>
                <a:cs typeface="Arial"/>
                <a:sym typeface="Arial"/>
              </a:rPr>
              <a:t>Testing and evaluation: Ensure model accuracy and effectiveness in real-world scenarios.</a:t>
            </a:r>
            <a:endParaRPr dirty="0"/>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dirty="0" err="1">
                <a:solidFill>
                  <a:schemeClr val="accent1"/>
                </a:solidFill>
                <a:latin typeface="Arial" pitchFamily="34" charset="0"/>
                <a:ea typeface="Arial"/>
                <a:cs typeface="Arial" pitchFamily="34" charset="0"/>
                <a:sym typeface="Arial"/>
              </a:rPr>
              <a:t>GitHub</a:t>
            </a:r>
            <a:r>
              <a:rPr lang="en-US" sz="4400" b="1" dirty="0">
                <a:solidFill>
                  <a:schemeClr val="accent1"/>
                </a:solidFill>
                <a:latin typeface="Arial"/>
                <a:ea typeface="Arial"/>
                <a:cs typeface="Arial"/>
                <a:sym typeface="Arial"/>
              </a:rPr>
              <a:t> Link</a:t>
            </a:r>
            <a:endParaRPr dirty="0"/>
          </a:p>
        </p:txBody>
      </p:sp>
      <p:sp>
        <p:nvSpPr>
          <p:cNvPr id="129" name="Google Shape;129;p18"/>
          <p:cNvSpPr txBox="1">
            <a:spLocks noGrp="1"/>
          </p:cNvSpPr>
          <p:nvPr>
            <p:ph type="subTitle" idx="1"/>
          </p:nvPr>
        </p:nvSpPr>
        <p:spPr>
          <a:xfrm>
            <a:off x="732601" y="2104373"/>
            <a:ext cx="11152682" cy="953342"/>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US" dirty="0"/>
              <a:t>https://</a:t>
            </a:r>
            <a:r>
              <a:rPr lang="en-US" dirty="0" smtClean="0"/>
              <a:t>github.com/DURGA-AU810021237010/Naan-Mudhalvan-Projectss</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
        <p:nvSpPr>
          <p:cNvPr id="2" name="Rectangle 1"/>
          <p:cNvSpPr/>
          <p:nvPr/>
        </p:nvSpPr>
        <p:spPr>
          <a:xfrm>
            <a:off x="4042126" y="3087221"/>
            <a:ext cx="3576620" cy="830997"/>
          </a:xfrm>
          <a:prstGeom prst="rect">
            <a:avLst/>
          </a:prstGeom>
        </p:spPr>
        <p:txBody>
          <a:bodyPr wrap="none">
            <a:spAutoFit/>
          </a:bodyPr>
          <a:lstStyle/>
          <a:p>
            <a:pPr lvl="0"/>
            <a:r>
              <a:rPr lang="en-US" sz="4800" dirty="0" err="1" smtClean="0">
                <a:solidFill>
                  <a:schemeClr val="accent5">
                    <a:lumMod val="75000"/>
                  </a:schemeClr>
                </a:solidFill>
              </a:rPr>
              <a:t>Youtube</a:t>
            </a:r>
            <a:r>
              <a:rPr lang="en-US" sz="4800" dirty="0" smtClean="0">
                <a:solidFill>
                  <a:schemeClr val="accent5">
                    <a:lumMod val="75000"/>
                  </a:schemeClr>
                </a:solidFill>
              </a:rPr>
              <a:t> link</a:t>
            </a:r>
            <a:endParaRPr lang="en-US" sz="4800" dirty="0">
              <a:solidFill>
                <a:schemeClr val="accent5">
                  <a:lumMod val="75000"/>
                </a:schemeClr>
              </a:solidFill>
            </a:endParaRPr>
          </a:p>
        </p:txBody>
      </p:sp>
      <p:sp>
        <p:nvSpPr>
          <p:cNvPr id="3" name="Rectangle 2"/>
          <p:cNvSpPr/>
          <p:nvPr/>
        </p:nvSpPr>
        <p:spPr>
          <a:xfrm>
            <a:off x="1703541" y="4214564"/>
            <a:ext cx="9516352" cy="461665"/>
          </a:xfrm>
          <a:prstGeom prst="rect">
            <a:avLst/>
          </a:prstGeom>
        </p:spPr>
        <p:txBody>
          <a:bodyPr wrap="square">
            <a:spAutoFit/>
          </a:bodyPr>
          <a:lstStyle/>
          <a:p>
            <a:r>
              <a:rPr lang="en-US" sz="2400" dirty="0"/>
              <a:t>https://youtu.be/KlIYDigNsN8?si=pHV9o1rNweFCWIiU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2" name="project demo vedio.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242159" y="1703540"/>
            <a:ext cx="8559451" cy="4922728"/>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536</Words>
  <Application>Microsoft Office PowerPoint</Application>
  <PresentationFormat>Custom</PresentationFormat>
  <Paragraphs>51</Paragraphs>
  <Slides>11</Slides>
  <Notes>11</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Windows User</cp:lastModifiedBy>
  <cp:revision>14</cp:revision>
  <dcterms:modified xsi:type="dcterms:W3CDTF">2024-04-20T04:16:12Z</dcterms:modified>
</cp:coreProperties>
</file>