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748"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pPr/>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pPr/>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pPr/>
              <a:t>30-04-2024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p>
          <a:p>
            <a:pPr algn="just"/>
            <a:r>
              <a:rPr lang="en-IN" dirty="0" smtClean="0">
                <a:solidFill>
                  <a:schemeClr val="tx1"/>
                </a:solidFill>
              </a:rPr>
              <a:t>DURGA DEVI A</a:t>
            </a:r>
            <a:endParaRPr lang="en-IN" dirty="0">
              <a:solidFill>
                <a:schemeClr val="tx1"/>
              </a:solidFill>
            </a:endParaRPr>
          </a:p>
          <a:p>
            <a:pPr algn="just"/>
            <a:r>
              <a:rPr lang="en-IN" dirty="0">
                <a:solidFill>
                  <a:schemeClr val="tx1"/>
                </a:solidFill>
              </a:rPr>
              <a:t>Department of Chemical engineering</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xmlns=""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p>
        </p:txBody>
      </p:sp>
      <p:sp>
        <p:nvSpPr>
          <p:cNvPr id="3" name="Content Placeholder 2"/>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TotalTime>
  <Words>786</Words>
  <Application>Microsoft Office PowerPoint</Application>
  <PresentationFormat>Custom</PresentationFormat>
  <Paragraphs>84</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alame</cp:lastModifiedBy>
  <cp:revision>30</cp:revision>
  <dcterms:created xsi:type="dcterms:W3CDTF">2024-04-04T06:50:00Z</dcterms:created>
  <dcterms:modified xsi:type="dcterms:W3CDTF">2024-04-30T12:16:21Z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14AD2D125C7D474785FD65660590AE4B_12</vt:lpwstr>
  </property>
  <property fmtid="{D5CDD505-2E9C-101B-9397-08002B2CF9AE}" pid="3" name="KSOProductBuildVer">
    <vt:lpwstr>1033-12.2.0.13472</vt:lpwstr>
  </property>
</Properties>
</file>