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6" r:id="rId5"/>
    <p:sldId id="259" r:id="rId6"/>
    <p:sldId id="263" r:id="rId7"/>
    <p:sldId id="262" r:id="rId8"/>
    <p:sldId id="261" r:id="rId9"/>
    <p:sldId id="264" r:id="rId10"/>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43" d="100"/>
          <a:sy n="43" d="100"/>
        </p:scale>
        <p:origin x="-696" y="-7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12/7/2020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0000" b="1" i="0">
                <a:solidFill>
                  <a:srgbClr val="FAF1EF"/>
                </a:solidFill>
                <a:latin typeface="Courier New"/>
                <a:cs typeface="Courier New"/>
              </a:defRPr>
            </a:lvl1pPr>
          </a:lstStyle>
          <a:p>
            <a:endParaRPr/>
          </a:p>
        </p:txBody>
      </p:sp>
      <p:sp>
        <p:nvSpPr>
          <p:cNvPr id="3" name="Holder 3"/>
          <p:cNvSpPr>
            <a:spLocks noGrp="1"/>
          </p:cNvSpPr>
          <p:nvPr>
            <p:ph type="body" idx="1"/>
          </p:nvPr>
        </p:nvSpPr>
        <p:spPr/>
        <p:txBody>
          <a:bodyPr lIns="0" tIns="0" rIns="0" bIns="0"/>
          <a:lstStyle>
            <a:lvl1pPr>
              <a:defRPr sz="3000" b="0" i="0">
                <a:solidFill>
                  <a:srgbClr val="2D1673"/>
                </a:solidFill>
                <a:latin typeface="Courier New"/>
                <a:cs typeface="Courier New"/>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12/7/2020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0000" b="1" i="0">
                <a:solidFill>
                  <a:srgbClr val="FAF1EF"/>
                </a:solidFill>
                <a:latin typeface="Courier New"/>
                <a:cs typeface="Courier New"/>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12/7/2020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2D1673"/>
          </a:solidFill>
        </p:spPr>
        <p:txBody>
          <a:bodyPr wrap="square" lIns="0" tIns="0" rIns="0" bIns="0" rtlCol="0"/>
          <a:lstStyle/>
          <a:p>
            <a:endParaRPr/>
          </a:p>
        </p:txBody>
      </p:sp>
      <p:sp>
        <p:nvSpPr>
          <p:cNvPr id="17" name="bg object 17"/>
          <p:cNvSpPr/>
          <p:nvPr/>
        </p:nvSpPr>
        <p:spPr>
          <a:xfrm>
            <a:off x="2783129" y="0"/>
            <a:ext cx="12706379" cy="10286998"/>
          </a:xfrm>
          <a:prstGeom prst="rect">
            <a:avLst/>
          </a:prstGeom>
          <a:blipFill>
            <a:blip r:embed="rId2" cstate="print"/>
            <a:stretch>
              <a:fillRect/>
            </a:stretch>
          </a:blipFill>
        </p:spPr>
        <p:txBody>
          <a:bodyPr wrap="square" lIns="0" tIns="0" rIns="0" bIns="0" rtlCol="0"/>
          <a:lstStyle/>
          <a:p>
            <a:endParaRPr/>
          </a:p>
        </p:txBody>
      </p:sp>
      <p:sp>
        <p:nvSpPr>
          <p:cNvPr id="18" name="bg object 18"/>
          <p:cNvSpPr/>
          <p:nvPr/>
        </p:nvSpPr>
        <p:spPr>
          <a:xfrm>
            <a:off x="16005587" y="8051675"/>
            <a:ext cx="2282410" cy="2235324"/>
          </a:xfrm>
          <a:prstGeom prst="rect">
            <a:avLst/>
          </a:prstGeom>
          <a:blipFill>
            <a:blip r:embed="rId3"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0000" b="1" i="0">
                <a:solidFill>
                  <a:srgbClr val="FAF1EF"/>
                </a:solidFill>
                <a:latin typeface="Courier New"/>
                <a:cs typeface="Courier New"/>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12/7/2020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12/7/2020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B074FF"/>
          </a:solidFill>
        </p:spPr>
        <p:txBody>
          <a:bodyPr wrap="square" lIns="0" tIns="0" rIns="0" bIns="0" rtlCol="0"/>
          <a:lstStyle/>
          <a:p>
            <a:endParaRPr/>
          </a:p>
        </p:txBody>
      </p:sp>
      <p:sp>
        <p:nvSpPr>
          <p:cNvPr id="2" name="Holder 2"/>
          <p:cNvSpPr>
            <a:spLocks noGrp="1"/>
          </p:cNvSpPr>
          <p:nvPr>
            <p:ph type="title"/>
          </p:nvPr>
        </p:nvSpPr>
        <p:spPr>
          <a:xfrm>
            <a:off x="3842593" y="3660806"/>
            <a:ext cx="10602813" cy="2749550"/>
          </a:xfrm>
          <a:prstGeom prst="rect">
            <a:avLst/>
          </a:prstGeom>
        </p:spPr>
        <p:txBody>
          <a:bodyPr wrap="square" lIns="0" tIns="0" rIns="0" bIns="0">
            <a:spAutoFit/>
          </a:bodyPr>
          <a:lstStyle>
            <a:lvl1pPr>
              <a:defRPr sz="10000" b="1" i="0">
                <a:solidFill>
                  <a:srgbClr val="FAF1EF"/>
                </a:solidFill>
                <a:latin typeface="Courier New"/>
                <a:cs typeface="Courier New"/>
              </a:defRPr>
            </a:lvl1pPr>
          </a:lstStyle>
          <a:p>
            <a:endParaRPr/>
          </a:p>
        </p:txBody>
      </p:sp>
      <p:sp>
        <p:nvSpPr>
          <p:cNvPr id="3" name="Holder 3"/>
          <p:cNvSpPr>
            <a:spLocks noGrp="1"/>
          </p:cNvSpPr>
          <p:nvPr>
            <p:ph type="body" idx="1"/>
          </p:nvPr>
        </p:nvSpPr>
        <p:spPr>
          <a:xfrm>
            <a:off x="4200352" y="2712138"/>
            <a:ext cx="9887295" cy="6530340"/>
          </a:xfrm>
          <a:prstGeom prst="rect">
            <a:avLst/>
          </a:prstGeom>
        </p:spPr>
        <p:txBody>
          <a:bodyPr wrap="square" lIns="0" tIns="0" rIns="0" bIns="0">
            <a:spAutoFit/>
          </a:bodyPr>
          <a:lstStyle>
            <a:lvl1pPr>
              <a:defRPr sz="3000" b="0" i="0">
                <a:solidFill>
                  <a:srgbClr val="2D1673"/>
                </a:solidFill>
                <a:latin typeface="Courier New"/>
                <a:cs typeface="Courier New"/>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12/7/2020</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hyperlink" Target="https://github.com/DURGALAKSHMI0108/WEB-TECHNOLOGIES-PROJECT-PES2UG19CS-091-120-122-3B-.git"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5200" y="1333500"/>
            <a:ext cx="10602813" cy="764055"/>
          </a:xfrm>
          <a:prstGeom prst="rect">
            <a:avLst/>
          </a:prstGeom>
        </p:spPr>
        <p:txBody>
          <a:bodyPr vert="horz" wrap="square" lIns="0" tIns="335280" rIns="0" bIns="0" rtlCol="0">
            <a:spAutoFit/>
          </a:bodyPr>
          <a:lstStyle/>
          <a:p>
            <a:pPr marL="12700" marR="5080" indent="1764664" algn="l">
              <a:lnSpc>
                <a:spcPct val="78800"/>
              </a:lnSpc>
              <a:spcBef>
                <a:spcPts val="2640"/>
              </a:spcBef>
            </a:pPr>
            <a:r>
              <a:rPr lang="en-US" sz="3500" dirty="0" smtClean="0">
                <a:latin typeface="Times New Roman" pitchFamily="18" charset="0"/>
                <a:cs typeface="Times New Roman" pitchFamily="18" charset="0"/>
              </a:rPr>
              <a:t>UE19CS204 – Web Technologies Mini Project</a:t>
            </a:r>
            <a:endParaRPr sz="3500" spc="-459" dirty="0">
              <a:latin typeface="Times New Roman" pitchFamily="18" charset="0"/>
              <a:cs typeface="Times New Roman" pitchFamily="18" charset="0"/>
            </a:endParaRPr>
          </a:p>
        </p:txBody>
      </p:sp>
      <p:sp>
        <p:nvSpPr>
          <p:cNvPr id="10" name="object 10"/>
          <p:cNvSpPr/>
          <p:nvPr/>
        </p:nvSpPr>
        <p:spPr>
          <a:xfrm>
            <a:off x="0" y="11"/>
            <a:ext cx="1957705" cy="2399030"/>
          </a:xfrm>
          <a:custGeom>
            <a:avLst/>
            <a:gdLst/>
            <a:ahLst/>
            <a:cxnLst/>
            <a:rect l="l" t="t" r="r" b="b"/>
            <a:pathLst>
              <a:path w="1957705" h="2399030">
                <a:moveTo>
                  <a:pt x="127635" y="2145652"/>
                </a:moveTo>
                <a:lnTo>
                  <a:pt x="125285" y="2139759"/>
                </a:lnTo>
                <a:lnTo>
                  <a:pt x="122936" y="2132698"/>
                </a:lnTo>
                <a:lnTo>
                  <a:pt x="114693" y="2129167"/>
                </a:lnTo>
                <a:lnTo>
                  <a:pt x="108813" y="2131530"/>
                </a:lnTo>
                <a:lnTo>
                  <a:pt x="98602" y="2134374"/>
                </a:lnTo>
                <a:lnTo>
                  <a:pt x="88950" y="2137549"/>
                </a:lnTo>
                <a:lnTo>
                  <a:pt x="69977" y="2144471"/>
                </a:lnTo>
                <a:lnTo>
                  <a:pt x="65278" y="2145652"/>
                </a:lnTo>
                <a:lnTo>
                  <a:pt x="61747" y="2151532"/>
                </a:lnTo>
                <a:lnTo>
                  <a:pt x="61747" y="2158593"/>
                </a:lnTo>
                <a:lnTo>
                  <a:pt x="62915" y="2160943"/>
                </a:lnTo>
                <a:lnTo>
                  <a:pt x="65278" y="2168004"/>
                </a:lnTo>
                <a:lnTo>
                  <a:pt x="72339" y="2171535"/>
                </a:lnTo>
                <a:lnTo>
                  <a:pt x="88582" y="2165832"/>
                </a:lnTo>
                <a:lnTo>
                  <a:pt x="107861" y="2159584"/>
                </a:lnTo>
                <a:lnTo>
                  <a:pt x="124104" y="2153882"/>
                </a:lnTo>
                <a:lnTo>
                  <a:pt x="127635" y="2145652"/>
                </a:lnTo>
                <a:close/>
              </a:path>
              <a:path w="1957705" h="2399030">
                <a:moveTo>
                  <a:pt x="306501" y="1211199"/>
                </a:moveTo>
                <a:lnTo>
                  <a:pt x="297078" y="1199426"/>
                </a:lnTo>
                <a:lnTo>
                  <a:pt x="288848" y="1199426"/>
                </a:lnTo>
                <a:lnTo>
                  <a:pt x="242989" y="1236624"/>
                </a:lnTo>
                <a:lnTo>
                  <a:pt x="201803" y="1267536"/>
                </a:lnTo>
                <a:lnTo>
                  <a:pt x="159486" y="1296873"/>
                </a:lnTo>
                <a:lnTo>
                  <a:pt x="116128" y="1324610"/>
                </a:lnTo>
                <a:lnTo>
                  <a:pt x="71793" y="1350759"/>
                </a:lnTo>
                <a:lnTo>
                  <a:pt x="26568" y="1375333"/>
                </a:lnTo>
                <a:lnTo>
                  <a:pt x="0" y="1388605"/>
                </a:lnTo>
                <a:lnTo>
                  <a:pt x="0" y="1418056"/>
                </a:lnTo>
                <a:lnTo>
                  <a:pt x="38912" y="1398739"/>
                </a:lnTo>
                <a:lnTo>
                  <a:pt x="84823" y="1373809"/>
                </a:lnTo>
                <a:lnTo>
                  <a:pt x="129959" y="1347127"/>
                </a:lnTo>
                <a:lnTo>
                  <a:pt x="174205" y="1318755"/>
                </a:lnTo>
                <a:lnTo>
                  <a:pt x="217474" y="1288757"/>
                </a:lnTo>
                <a:lnTo>
                  <a:pt x="259638" y="1257198"/>
                </a:lnTo>
                <a:lnTo>
                  <a:pt x="300609" y="1224140"/>
                </a:lnTo>
                <a:lnTo>
                  <a:pt x="305320" y="1219428"/>
                </a:lnTo>
                <a:lnTo>
                  <a:pt x="306501" y="1211199"/>
                </a:lnTo>
                <a:close/>
              </a:path>
              <a:path w="1957705" h="2399030">
                <a:moveTo>
                  <a:pt x="307670" y="2065616"/>
                </a:moveTo>
                <a:lnTo>
                  <a:pt x="300609" y="2053844"/>
                </a:lnTo>
                <a:lnTo>
                  <a:pt x="292379" y="2050313"/>
                </a:lnTo>
                <a:lnTo>
                  <a:pt x="286486" y="2053844"/>
                </a:lnTo>
                <a:lnTo>
                  <a:pt x="247662" y="2073859"/>
                </a:lnTo>
                <a:lnTo>
                  <a:pt x="244132" y="2078558"/>
                </a:lnTo>
                <a:lnTo>
                  <a:pt x="244132" y="2086800"/>
                </a:lnTo>
                <a:lnTo>
                  <a:pt x="245313" y="2087981"/>
                </a:lnTo>
                <a:lnTo>
                  <a:pt x="247662" y="2095042"/>
                </a:lnTo>
                <a:lnTo>
                  <a:pt x="255892" y="2097392"/>
                </a:lnTo>
                <a:lnTo>
                  <a:pt x="262953" y="2093861"/>
                </a:lnTo>
                <a:lnTo>
                  <a:pt x="271780" y="2089962"/>
                </a:lnTo>
                <a:lnTo>
                  <a:pt x="289433" y="2081288"/>
                </a:lnTo>
                <a:lnTo>
                  <a:pt x="298259" y="2077389"/>
                </a:lnTo>
                <a:lnTo>
                  <a:pt x="304139" y="2073859"/>
                </a:lnTo>
                <a:lnTo>
                  <a:pt x="307670" y="2065616"/>
                </a:lnTo>
                <a:close/>
              </a:path>
              <a:path w="1957705" h="2399030">
                <a:moveTo>
                  <a:pt x="479463" y="1972640"/>
                </a:moveTo>
                <a:lnTo>
                  <a:pt x="475945" y="1965579"/>
                </a:lnTo>
                <a:lnTo>
                  <a:pt x="472414" y="1959698"/>
                </a:lnTo>
                <a:lnTo>
                  <a:pt x="464172" y="1957349"/>
                </a:lnTo>
                <a:lnTo>
                  <a:pt x="457111" y="1960880"/>
                </a:lnTo>
                <a:lnTo>
                  <a:pt x="450329" y="1966671"/>
                </a:lnTo>
                <a:lnTo>
                  <a:pt x="442544" y="1971903"/>
                </a:lnTo>
                <a:lnTo>
                  <a:pt x="425335" y="1982063"/>
                </a:lnTo>
                <a:lnTo>
                  <a:pt x="420636" y="1984413"/>
                </a:lnTo>
                <a:lnTo>
                  <a:pt x="418287" y="1989124"/>
                </a:lnTo>
                <a:lnTo>
                  <a:pt x="418287" y="1996186"/>
                </a:lnTo>
                <a:lnTo>
                  <a:pt x="419455" y="1998535"/>
                </a:lnTo>
                <a:lnTo>
                  <a:pt x="419455" y="1999716"/>
                </a:lnTo>
                <a:lnTo>
                  <a:pt x="422986" y="2005596"/>
                </a:lnTo>
                <a:lnTo>
                  <a:pt x="431228" y="2007946"/>
                </a:lnTo>
                <a:lnTo>
                  <a:pt x="437108" y="2004415"/>
                </a:lnTo>
                <a:lnTo>
                  <a:pt x="445744" y="1999805"/>
                </a:lnTo>
                <a:lnTo>
                  <a:pt x="477113" y="1980882"/>
                </a:lnTo>
                <a:lnTo>
                  <a:pt x="479463" y="1972640"/>
                </a:lnTo>
                <a:close/>
              </a:path>
              <a:path w="1957705" h="2399030">
                <a:moveTo>
                  <a:pt x="646557" y="1866722"/>
                </a:moveTo>
                <a:lnTo>
                  <a:pt x="641858" y="1859661"/>
                </a:lnTo>
                <a:lnTo>
                  <a:pt x="637146" y="1853780"/>
                </a:lnTo>
                <a:lnTo>
                  <a:pt x="630085" y="1852599"/>
                </a:lnTo>
                <a:lnTo>
                  <a:pt x="587730" y="1880844"/>
                </a:lnTo>
                <a:lnTo>
                  <a:pt x="586549" y="1885556"/>
                </a:lnTo>
                <a:lnTo>
                  <a:pt x="586549" y="1891436"/>
                </a:lnTo>
                <a:lnTo>
                  <a:pt x="587730" y="1893785"/>
                </a:lnTo>
                <a:lnTo>
                  <a:pt x="588899" y="1897316"/>
                </a:lnTo>
                <a:lnTo>
                  <a:pt x="593610" y="1903209"/>
                </a:lnTo>
                <a:lnTo>
                  <a:pt x="600671" y="1905558"/>
                </a:lnTo>
                <a:lnTo>
                  <a:pt x="607733" y="1900847"/>
                </a:lnTo>
                <a:lnTo>
                  <a:pt x="615835" y="1894878"/>
                </a:lnTo>
                <a:lnTo>
                  <a:pt x="632053" y="1883803"/>
                </a:lnTo>
                <a:lnTo>
                  <a:pt x="639495" y="1878495"/>
                </a:lnTo>
                <a:lnTo>
                  <a:pt x="645388" y="1873783"/>
                </a:lnTo>
                <a:lnTo>
                  <a:pt x="646557" y="1866722"/>
                </a:lnTo>
                <a:close/>
              </a:path>
              <a:path w="1957705" h="2399030">
                <a:moveTo>
                  <a:pt x="712457" y="694537"/>
                </a:moveTo>
                <a:lnTo>
                  <a:pt x="708926" y="687476"/>
                </a:lnTo>
                <a:lnTo>
                  <a:pt x="703033" y="683945"/>
                </a:lnTo>
                <a:lnTo>
                  <a:pt x="694804" y="681596"/>
                </a:lnTo>
                <a:lnTo>
                  <a:pt x="686562" y="683945"/>
                </a:lnTo>
                <a:lnTo>
                  <a:pt x="684212" y="691007"/>
                </a:lnTo>
                <a:lnTo>
                  <a:pt x="661301" y="737412"/>
                </a:lnTo>
                <a:lnTo>
                  <a:pt x="636930" y="782828"/>
                </a:lnTo>
                <a:lnTo>
                  <a:pt x="611073" y="827290"/>
                </a:lnTo>
                <a:lnTo>
                  <a:pt x="583704" y="870788"/>
                </a:lnTo>
                <a:lnTo>
                  <a:pt x="554824" y="913371"/>
                </a:lnTo>
                <a:lnTo>
                  <a:pt x="524408" y="955040"/>
                </a:lnTo>
                <a:lnTo>
                  <a:pt x="492417" y="995819"/>
                </a:lnTo>
                <a:lnTo>
                  <a:pt x="488886" y="999350"/>
                </a:lnTo>
                <a:lnTo>
                  <a:pt x="488886" y="1004062"/>
                </a:lnTo>
                <a:lnTo>
                  <a:pt x="491236" y="1008773"/>
                </a:lnTo>
                <a:lnTo>
                  <a:pt x="492417" y="1009942"/>
                </a:lnTo>
                <a:lnTo>
                  <a:pt x="492417" y="1012304"/>
                </a:lnTo>
                <a:lnTo>
                  <a:pt x="494766" y="1013472"/>
                </a:lnTo>
                <a:lnTo>
                  <a:pt x="499478" y="1018184"/>
                </a:lnTo>
                <a:lnTo>
                  <a:pt x="508889" y="1017003"/>
                </a:lnTo>
                <a:lnTo>
                  <a:pt x="546150" y="970940"/>
                </a:lnTo>
                <a:lnTo>
                  <a:pt x="577227" y="928573"/>
                </a:lnTo>
                <a:lnTo>
                  <a:pt x="606780" y="885202"/>
                </a:lnTo>
                <a:lnTo>
                  <a:pt x="634758" y="840816"/>
                </a:lnTo>
                <a:lnTo>
                  <a:pt x="661136" y="795413"/>
                </a:lnTo>
                <a:lnTo>
                  <a:pt x="685876" y="749007"/>
                </a:lnTo>
                <a:lnTo>
                  <a:pt x="712457" y="694537"/>
                </a:lnTo>
                <a:close/>
              </a:path>
              <a:path w="1957705" h="2399030">
                <a:moveTo>
                  <a:pt x="800709" y="1741970"/>
                </a:moveTo>
                <a:lnTo>
                  <a:pt x="795997" y="1736090"/>
                </a:lnTo>
                <a:lnTo>
                  <a:pt x="791286" y="1731378"/>
                </a:lnTo>
                <a:lnTo>
                  <a:pt x="783056" y="1730209"/>
                </a:lnTo>
                <a:lnTo>
                  <a:pt x="769429" y="1741271"/>
                </a:lnTo>
                <a:lnTo>
                  <a:pt x="747750" y="1760804"/>
                </a:lnTo>
                <a:lnTo>
                  <a:pt x="744220" y="1763153"/>
                </a:lnTo>
                <a:lnTo>
                  <a:pt x="743051" y="1766684"/>
                </a:lnTo>
                <a:lnTo>
                  <a:pt x="743051" y="1773745"/>
                </a:lnTo>
                <a:lnTo>
                  <a:pt x="744220" y="1777276"/>
                </a:lnTo>
                <a:lnTo>
                  <a:pt x="745401" y="1779638"/>
                </a:lnTo>
                <a:lnTo>
                  <a:pt x="750112" y="1784337"/>
                </a:lnTo>
                <a:lnTo>
                  <a:pt x="758342" y="1785518"/>
                </a:lnTo>
                <a:lnTo>
                  <a:pt x="771982" y="1774609"/>
                </a:lnTo>
                <a:lnTo>
                  <a:pt x="787057" y="1761782"/>
                </a:lnTo>
                <a:lnTo>
                  <a:pt x="794816" y="1754924"/>
                </a:lnTo>
                <a:lnTo>
                  <a:pt x="799528" y="1750212"/>
                </a:lnTo>
                <a:lnTo>
                  <a:pt x="800709" y="1741970"/>
                </a:lnTo>
                <a:close/>
              </a:path>
              <a:path w="1957705" h="2399030">
                <a:moveTo>
                  <a:pt x="850544" y="40919"/>
                </a:moveTo>
                <a:lnTo>
                  <a:pt x="849299" y="0"/>
                </a:lnTo>
                <a:lnTo>
                  <a:pt x="823302" y="0"/>
                </a:lnTo>
                <a:lnTo>
                  <a:pt x="824280" y="41097"/>
                </a:lnTo>
                <a:lnTo>
                  <a:pt x="823874" y="92684"/>
                </a:lnTo>
                <a:lnTo>
                  <a:pt x="821791" y="144297"/>
                </a:lnTo>
                <a:lnTo>
                  <a:pt x="818007" y="195859"/>
                </a:lnTo>
                <a:lnTo>
                  <a:pt x="812482" y="247332"/>
                </a:lnTo>
                <a:lnTo>
                  <a:pt x="805154" y="298640"/>
                </a:lnTo>
                <a:lnTo>
                  <a:pt x="795997" y="349707"/>
                </a:lnTo>
                <a:lnTo>
                  <a:pt x="794816" y="352069"/>
                </a:lnTo>
                <a:lnTo>
                  <a:pt x="797179" y="356768"/>
                </a:lnTo>
                <a:lnTo>
                  <a:pt x="798347" y="361480"/>
                </a:lnTo>
                <a:lnTo>
                  <a:pt x="801878" y="363829"/>
                </a:lnTo>
                <a:lnTo>
                  <a:pt x="806589" y="365010"/>
                </a:lnTo>
                <a:lnTo>
                  <a:pt x="813650" y="366191"/>
                </a:lnTo>
                <a:lnTo>
                  <a:pt x="820712" y="361480"/>
                </a:lnTo>
                <a:lnTo>
                  <a:pt x="831100" y="302768"/>
                </a:lnTo>
                <a:lnTo>
                  <a:pt x="838568" y="250774"/>
                </a:lnTo>
                <a:lnTo>
                  <a:pt x="844270" y="198501"/>
                </a:lnTo>
                <a:lnTo>
                  <a:pt x="848182" y="146050"/>
                </a:lnTo>
                <a:lnTo>
                  <a:pt x="850277" y="93497"/>
                </a:lnTo>
                <a:lnTo>
                  <a:pt x="850544" y="40919"/>
                </a:lnTo>
                <a:close/>
              </a:path>
              <a:path w="1957705" h="2399030">
                <a:moveTo>
                  <a:pt x="1076045" y="1466583"/>
                </a:moveTo>
                <a:lnTo>
                  <a:pt x="1074877" y="1457159"/>
                </a:lnTo>
                <a:lnTo>
                  <a:pt x="1065466" y="1447749"/>
                </a:lnTo>
                <a:lnTo>
                  <a:pt x="1056043" y="1448930"/>
                </a:lnTo>
                <a:lnTo>
                  <a:pt x="1051344" y="1453629"/>
                </a:lnTo>
                <a:lnTo>
                  <a:pt x="1031646" y="1478127"/>
                </a:lnTo>
                <a:lnTo>
                  <a:pt x="1025448" y="1485404"/>
                </a:lnTo>
                <a:lnTo>
                  <a:pt x="1024280" y="1487766"/>
                </a:lnTo>
                <a:lnTo>
                  <a:pt x="1021918" y="1490116"/>
                </a:lnTo>
                <a:lnTo>
                  <a:pt x="1021918" y="1497177"/>
                </a:lnTo>
                <a:lnTo>
                  <a:pt x="1023099" y="1500708"/>
                </a:lnTo>
                <a:lnTo>
                  <a:pt x="1026629" y="1503057"/>
                </a:lnTo>
                <a:lnTo>
                  <a:pt x="1031341" y="1507769"/>
                </a:lnTo>
                <a:lnTo>
                  <a:pt x="1040752" y="1507769"/>
                </a:lnTo>
                <a:lnTo>
                  <a:pt x="1051648" y="1494129"/>
                </a:lnTo>
                <a:lnTo>
                  <a:pt x="1064488" y="1479042"/>
                </a:lnTo>
                <a:lnTo>
                  <a:pt x="1071346" y="1471282"/>
                </a:lnTo>
                <a:lnTo>
                  <a:pt x="1076045" y="1466583"/>
                </a:lnTo>
                <a:close/>
              </a:path>
              <a:path w="1957705" h="2399030">
                <a:moveTo>
                  <a:pt x="1193723" y="1307706"/>
                </a:moveTo>
                <a:lnTo>
                  <a:pt x="1191361" y="1299464"/>
                </a:lnTo>
                <a:lnTo>
                  <a:pt x="1179601" y="1290040"/>
                </a:lnTo>
                <a:lnTo>
                  <a:pt x="1170190" y="1292402"/>
                </a:lnTo>
                <a:lnTo>
                  <a:pt x="1167828" y="1298282"/>
                </a:lnTo>
                <a:lnTo>
                  <a:pt x="1156652" y="1314615"/>
                </a:lnTo>
                <a:lnTo>
                  <a:pt x="1145476" y="1330058"/>
                </a:lnTo>
                <a:lnTo>
                  <a:pt x="1143127" y="1334770"/>
                </a:lnTo>
                <a:lnTo>
                  <a:pt x="1143127" y="1343012"/>
                </a:lnTo>
                <a:lnTo>
                  <a:pt x="1144295" y="1346542"/>
                </a:lnTo>
                <a:lnTo>
                  <a:pt x="1147826" y="1348892"/>
                </a:lnTo>
                <a:lnTo>
                  <a:pt x="1153706" y="1353604"/>
                </a:lnTo>
                <a:lnTo>
                  <a:pt x="1161948" y="1351241"/>
                </a:lnTo>
                <a:lnTo>
                  <a:pt x="1166660" y="1345361"/>
                </a:lnTo>
                <a:lnTo>
                  <a:pt x="1172629" y="1337246"/>
                </a:lnTo>
                <a:lnTo>
                  <a:pt x="1183703" y="1321028"/>
                </a:lnTo>
                <a:lnTo>
                  <a:pt x="1189012" y="1313586"/>
                </a:lnTo>
                <a:lnTo>
                  <a:pt x="1193723" y="1307706"/>
                </a:lnTo>
                <a:close/>
              </a:path>
              <a:path w="1957705" h="2399030">
                <a:moveTo>
                  <a:pt x="1296085" y="1138224"/>
                </a:moveTo>
                <a:lnTo>
                  <a:pt x="1293736" y="1129995"/>
                </a:lnTo>
                <a:lnTo>
                  <a:pt x="1281976" y="1122934"/>
                </a:lnTo>
                <a:lnTo>
                  <a:pt x="1272552" y="1125283"/>
                </a:lnTo>
                <a:lnTo>
                  <a:pt x="1269022" y="1131163"/>
                </a:lnTo>
                <a:lnTo>
                  <a:pt x="1264437" y="1139812"/>
                </a:lnTo>
                <a:lnTo>
                  <a:pt x="1254798" y="1156652"/>
                </a:lnTo>
                <a:lnTo>
                  <a:pt x="1250200" y="1165301"/>
                </a:lnTo>
                <a:lnTo>
                  <a:pt x="1249019" y="1166469"/>
                </a:lnTo>
                <a:lnTo>
                  <a:pt x="1249019" y="1177061"/>
                </a:lnTo>
                <a:lnTo>
                  <a:pt x="1251381" y="1180592"/>
                </a:lnTo>
                <a:lnTo>
                  <a:pt x="1254912" y="1184122"/>
                </a:lnTo>
                <a:lnTo>
                  <a:pt x="1260792" y="1187653"/>
                </a:lnTo>
                <a:lnTo>
                  <a:pt x="1269022" y="1185303"/>
                </a:lnTo>
                <a:lnTo>
                  <a:pt x="1273733" y="1179423"/>
                </a:lnTo>
                <a:lnTo>
                  <a:pt x="1283589" y="1162202"/>
                </a:lnTo>
                <a:lnTo>
                  <a:pt x="1288135" y="1153439"/>
                </a:lnTo>
                <a:lnTo>
                  <a:pt x="1292567" y="1144117"/>
                </a:lnTo>
                <a:lnTo>
                  <a:pt x="1296085" y="1138224"/>
                </a:lnTo>
                <a:close/>
              </a:path>
              <a:path w="1957705" h="2399030">
                <a:moveTo>
                  <a:pt x="1384338" y="959345"/>
                </a:moveTo>
                <a:lnTo>
                  <a:pt x="1381988" y="952284"/>
                </a:lnTo>
                <a:lnTo>
                  <a:pt x="1374927" y="948753"/>
                </a:lnTo>
                <a:lnTo>
                  <a:pt x="1367866" y="946391"/>
                </a:lnTo>
                <a:lnTo>
                  <a:pt x="1359636" y="949921"/>
                </a:lnTo>
                <a:lnTo>
                  <a:pt x="1353553" y="964641"/>
                </a:lnTo>
                <a:lnTo>
                  <a:pt x="1345196" y="982294"/>
                </a:lnTo>
                <a:lnTo>
                  <a:pt x="1340802" y="991120"/>
                </a:lnTo>
                <a:lnTo>
                  <a:pt x="1339634" y="992289"/>
                </a:lnTo>
                <a:lnTo>
                  <a:pt x="1339634" y="1000531"/>
                </a:lnTo>
                <a:lnTo>
                  <a:pt x="1341983" y="1005243"/>
                </a:lnTo>
                <a:lnTo>
                  <a:pt x="1347863" y="1007592"/>
                </a:lnTo>
                <a:lnTo>
                  <a:pt x="1354924" y="1011123"/>
                </a:lnTo>
                <a:lnTo>
                  <a:pt x="1361986" y="1007592"/>
                </a:lnTo>
                <a:lnTo>
                  <a:pt x="1365516" y="1001712"/>
                </a:lnTo>
                <a:lnTo>
                  <a:pt x="1369415" y="992720"/>
                </a:lnTo>
                <a:lnTo>
                  <a:pt x="1381988" y="966406"/>
                </a:lnTo>
                <a:lnTo>
                  <a:pt x="1384338" y="959345"/>
                </a:lnTo>
                <a:close/>
              </a:path>
              <a:path w="1957705" h="2399030">
                <a:moveTo>
                  <a:pt x="1420533" y="76733"/>
                </a:moveTo>
                <a:lnTo>
                  <a:pt x="1420304" y="27546"/>
                </a:lnTo>
                <a:lnTo>
                  <a:pt x="1419517" y="0"/>
                </a:lnTo>
                <a:lnTo>
                  <a:pt x="1393520" y="0"/>
                </a:lnTo>
                <a:lnTo>
                  <a:pt x="1394307" y="27508"/>
                </a:lnTo>
                <a:lnTo>
                  <a:pt x="1394548" y="76073"/>
                </a:lnTo>
                <a:lnTo>
                  <a:pt x="1393634" y="124612"/>
                </a:lnTo>
                <a:lnTo>
                  <a:pt x="1391551" y="173088"/>
                </a:lnTo>
                <a:lnTo>
                  <a:pt x="1388313" y="221500"/>
                </a:lnTo>
                <a:lnTo>
                  <a:pt x="1383919" y="269824"/>
                </a:lnTo>
                <a:lnTo>
                  <a:pt x="1378369" y="318046"/>
                </a:lnTo>
                <a:lnTo>
                  <a:pt x="1371676" y="366141"/>
                </a:lnTo>
                <a:lnTo>
                  <a:pt x="1363814" y="414108"/>
                </a:lnTo>
                <a:lnTo>
                  <a:pt x="1354797" y="461911"/>
                </a:lnTo>
                <a:lnTo>
                  <a:pt x="1344625" y="509536"/>
                </a:lnTo>
                <a:lnTo>
                  <a:pt x="1333309" y="556971"/>
                </a:lnTo>
                <a:lnTo>
                  <a:pt x="1320825" y="604189"/>
                </a:lnTo>
                <a:lnTo>
                  <a:pt x="1307198" y="651192"/>
                </a:lnTo>
                <a:lnTo>
                  <a:pt x="1292428" y="697941"/>
                </a:lnTo>
                <a:lnTo>
                  <a:pt x="1276489" y="744423"/>
                </a:lnTo>
                <a:lnTo>
                  <a:pt x="1259408" y="790625"/>
                </a:lnTo>
                <a:lnTo>
                  <a:pt x="1241183" y="836536"/>
                </a:lnTo>
                <a:lnTo>
                  <a:pt x="1221803" y="882129"/>
                </a:lnTo>
                <a:lnTo>
                  <a:pt x="1201280" y="927379"/>
                </a:lnTo>
                <a:lnTo>
                  <a:pt x="1179601" y="972286"/>
                </a:lnTo>
                <a:lnTo>
                  <a:pt x="1203134" y="984059"/>
                </a:lnTo>
                <a:lnTo>
                  <a:pt x="1225016" y="938618"/>
                </a:lnTo>
                <a:lnTo>
                  <a:pt x="1245755" y="892810"/>
                </a:lnTo>
                <a:lnTo>
                  <a:pt x="1265326" y="846670"/>
                </a:lnTo>
                <a:lnTo>
                  <a:pt x="1283741" y="800214"/>
                </a:lnTo>
                <a:lnTo>
                  <a:pt x="1301013" y="753440"/>
                </a:lnTo>
                <a:lnTo>
                  <a:pt x="1317104" y="706386"/>
                </a:lnTo>
                <a:lnTo>
                  <a:pt x="1332052" y="659066"/>
                </a:lnTo>
                <a:lnTo>
                  <a:pt x="1345831" y="611492"/>
                </a:lnTo>
                <a:lnTo>
                  <a:pt x="1358455" y="563689"/>
                </a:lnTo>
                <a:lnTo>
                  <a:pt x="1369910" y="515658"/>
                </a:lnTo>
                <a:lnTo>
                  <a:pt x="1380197" y="467448"/>
                </a:lnTo>
                <a:lnTo>
                  <a:pt x="1389329" y="419049"/>
                </a:lnTo>
                <a:lnTo>
                  <a:pt x="1394548" y="387210"/>
                </a:lnTo>
                <a:lnTo>
                  <a:pt x="1397292" y="370484"/>
                </a:lnTo>
                <a:lnTo>
                  <a:pt x="1404086" y="321779"/>
                </a:lnTo>
                <a:lnTo>
                  <a:pt x="1409712" y="272948"/>
                </a:lnTo>
                <a:lnTo>
                  <a:pt x="1414170" y="224015"/>
                </a:lnTo>
                <a:lnTo>
                  <a:pt x="1417459" y="174980"/>
                </a:lnTo>
                <a:lnTo>
                  <a:pt x="1419580" y="125882"/>
                </a:lnTo>
                <a:lnTo>
                  <a:pt x="1420533" y="76733"/>
                </a:lnTo>
                <a:close/>
              </a:path>
              <a:path w="1957705" h="2399030">
                <a:moveTo>
                  <a:pt x="1454950" y="773391"/>
                </a:moveTo>
                <a:lnTo>
                  <a:pt x="1451419" y="766330"/>
                </a:lnTo>
                <a:lnTo>
                  <a:pt x="1444358" y="763981"/>
                </a:lnTo>
                <a:lnTo>
                  <a:pt x="1438465" y="763981"/>
                </a:lnTo>
                <a:lnTo>
                  <a:pt x="1431417" y="767511"/>
                </a:lnTo>
                <a:lnTo>
                  <a:pt x="1425714" y="782396"/>
                </a:lnTo>
                <a:lnTo>
                  <a:pt x="1419466" y="800862"/>
                </a:lnTo>
                <a:lnTo>
                  <a:pt x="1416113" y="809879"/>
                </a:lnTo>
                <a:lnTo>
                  <a:pt x="1414932" y="811047"/>
                </a:lnTo>
                <a:lnTo>
                  <a:pt x="1414932" y="819289"/>
                </a:lnTo>
                <a:lnTo>
                  <a:pt x="1418463" y="825169"/>
                </a:lnTo>
                <a:lnTo>
                  <a:pt x="1423174" y="826350"/>
                </a:lnTo>
                <a:lnTo>
                  <a:pt x="1430235" y="828700"/>
                </a:lnTo>
                <a:lnTo>
                  <a:pt x="1437297" y="825169"/>
                </a:lnTo>
                <a:lnTo>
                  <a:pt x="1442999" y="808913"/>
                </a:lnTo>
                <a:lnTo>
                  <a:pt x="1449247" y="789647"/>
                </a:lnTo>
                <a:lnTo>
                  <a:pt x="1454950" y="773391"/>
                </a:lnTo>
                <a:close/>
              </a:path>
              <a:path w="1957705" h="2399030">
                <a:moveTo>
                  <a:pt x="1510245" y="583907"/>
                </a:moveTo>
                <a:lnTo>
                  <a:pt x="1506715" y="576846"/>
                </a:lnTo>
                <a:lnTo>
                  <a:pt x="1492592" y="574497"/>
                </a:lnTo>
                <a:lnTo>
                  <a:pt x="1485544" y="579208"/>
                </a:lnTo>
                <a:lnTo>
                  <a:pt x="1484363" y="586270"/>
                </a:lnTo>
                <a:lnTo>
                  <a:pt x="1477416" y="614895"/>
                </a:lnTo>
                <a:lnTo>
                  <a:pt x="1474952" y="623925"/>
                </a:lnTo>
                <a:lnTo>
                  <a:pt x="1474952" y="633336"/>
                </a:lnTo>
                <a:lnTo>
                  <a:pt x="1478483" y="639229"/>
                </a:lnTo>
                <a:lnTo>
                  <a:pt x="1484363" y="639229"/>
                </a:lnTo>
                <a:lnTo>
                  <a:pt x="1491424" y="640397"/>
                </a:lnTo>
                <a:lnTo>
                  <a:pt x="1498485" y="636866"/>
                </a:lnTo>
                <a:lnTo>
                  <a:pt x="1499654" y="629805"/>
                </a:lnTo>
                <a:lnTo>
                  <a:pt x="1504810" y="610387"/>
                </a:lnTo>
                <a:lnTo>
                  <a:pt x="1507109" y="600684"/>
                </a:lnTo>
                <a:lnTo>
                  <a:pt x="1509077" y="590969"/>
                </a:lnTo>
                <a:lnTo>
                  <a:pt x="1510245" y="583907"/>
                </a:lnTo>
                <a:close/>
              </a:path>
              <a:path w="1957705" h="2399030">
                <a:moveTo>
                  <a:pt x="1549082" y="392074"/>
                </a:moveTo>
                <a:lnTo>
                  <a:pt x="1544370" y="385013"/>
                </a:lnTo>
                <a:lnTo>
                  <a:pt x="1536141" y="383844"/>
                </a:lnTo>
                <a:lnTo>
                  <a:pt x="1530248" y="382663"/>
                </a:lnTo>
                <a:lnTo>
                  <a:pt x="1523187" y="387375"/>
                </a:lnTo>
                <a:lnTo>
                  <a:pt x="1522018" y="394436"/>
                </a:lnTo>
                <a:lnTo>
                  <a:pt x="1520761" y="404139"/>
                </a:lnTo>
                <a:lnTo>
                  <a:pt x="1517383" y="423557"/>
                </a:lnTo>
                <a:lnTo>
                  <a:pt x="1516138" y="433273"/>
                </a:lnTo>
                <a:lnTo>
                  <a:pt x="1516138" y="441502"/>
                </a:lnTo>
                <a:lnTo>
                  <a:pt x="1520837" y="447395"/>
                </a:lnTo>
                <a:lnTo>
                  <a:pt x="1533779" y="449745"/>
                </a:lnTo>
                <a:lnTo>
                  <a:pt x="1540840" y="445033"/>
                </a:lnTo>
                <a:lnTo>
                  <a:pt x="1545399" y="418553"/>
                </a:lnTo>
                <a:lnTo>
                  <a:pt x="1546821" y="408851"/>
                </a:lnTo>
                <a:lnTo>
                  <a:pt x="1547901" y="399135"/>
                </a:lnTo>
                <a:lnTo>
                  <a:pt x="1549082" y="392074"/>
                </a:lnTo>
                <a:close/>
              </a:path>
              <a:path w="1957705" h="2399030">
                <a:moveTo>
                  <a:pt x="1569085" y="195541"/>
                </a:moveTo>
                <a:lnTo>
                  <a:pt x="1564373" y="189649"/>
                </a:lnTo>
                <a:lnTo>
                  <a:pt x="1550250" y="187299"/>
                </a:lnTo>
                <a:lnTo>
                  <a:pt x="1543202" y="193179"/>
                </a:lnTo>
                <a:lnTo>
                  <a:pt x="1543202" y="200240"/>
                </a:lnTo>
                <a:lnTo>
                  <a:pt x="1540840" y="240258"/>
                </a:lnTo>
                <a:lnTo>
                  <a:pt x="1540840" y="247319"/>
                </a:lnTo>
                <a:lnTo>
                  <a:pt x="1545551" y="252031"/>
                </a:lnTo>
                <a:lnTo>
                  <a:pt x="1559674" y="254381"/>
                </a:lnTo>
                <a:lnTo>
                  <a:pt x="1565554" y="248500"/>
                </a:lnTo>
                <a:lnTo>
                  <a:pt x="1566735" y="241439"/>
                </a:lnTo>
                <a:lnTo>
                  <a:pt x="1569085" y="202603"/>
                </a:lnTo>
                <a:lnTo>
                  <a:pt x="1569085" y="195541"/>
                </a:lnTo>
                <a:close/>
              </a:path>
              <a:path w="1957705" h="2399030">
                <a:moveTo>
                  <a:pt x="1573796" y="49606"/>
                </a:moveTo>
                <a:lnTo>
                  <a:pt x="1573771" y="32829"/>
                </a:lnTo>
                <a:lnTo>
                  <a:pt x="1573644" y="23126"/>
                </a:lnTo>
                <a:lnTo>
                  <a:pt x="1573288" y="13411"/>
                </a:lnTo>
                <a:lnTo>
                  <a:pt x="1572615" y="3708"/>
                </a:lnTo>
                <a:lnTo>
                  <a:pt x="1572615" y="0"/>
                </a:lnTo>
                <a:lnTo>
                  <a:pt x="1546720" y="0"/>
                </a:lnTo>
                <a:lnTo>
                  <a:pt x="1546720" y="3708"/>
                </a:lnTo>
                <a:lnTo>
                  <a:pt x="1546910" y="13411"/>
                </a:lnTo>
                <a:lnTo>
                  <a:pt x="1547723" y="32829"/>
                </a:lnTo>
                <a:lnTo>
                  <a:pt x="1547901" y="42545"/>
                </a:lnTo>
                <a:lnTo>
                  <a:pt x="1547901" y="49606"/>
                </a:lnTo>
                <a:lnTo>
                  <a:pt x="1553781" y="55486"/>
                </a:lnTo>
                <a:lnTo>
                  <a:pt x="1567903" y="55486"/>
                </a:lnTo>
                <a:lnTo>
                  <a:pt x="1573796" y="49606"/>
                </a:lnTo>
                <a:close/>
              </a:path>
              <a:path w="1957705" h="2399030">
                <a:moveTo>
                  <a:pt x="1957387" y="57848"/>
                </a:moveTo>
                <a:lnTo>
                  <a:pt x="1956206" y="57848"/>
                </a:lnTo>
                <a:lnTo>
                  <a:pt x="1956206" y="56273"/>
                </a:lnTo>
                <a:lnTo>
                  <a:pt x="1955749" y="7899"/>
                </a:lnTo>
                <a:lnTo>
                  <a:pt x="1955533" y="0"/>
                </a:lnTo>
                <a:lnTo>
                  <a:pt x="1929638" y="0"/>
                </a:lnTo>
                <a:lnTo>
                  <a:pt x="1929841" y="7200"/>
                </a:lnTo>
                <a:lnTo>
                  <a:pt x="1930323" y="57848"/>
                </a:lnTo>
                <a:lnTo>
                  <a:pt x="1931504" y="57848"/>
                </a:lnTo>
                <a:lnTo>
                  <a:pt x="1930933" y="108407"/>
                </a:lnTo>
                <a:lnTo>
                  <a:pt x="1929409" y="158813"/>
                </a:lnTo>
                <a:lnTo>
                  <a:pt x="1926932" y="209054"/>
                </a:lnTo>
                <a:lnTo>
                  <a:pt x="1923516" y="259130"/>
                </a:lnTo>
                <a:lnTo>
                  <a:pt x="1919147" y="309003"/>
                </a:lnTo>
                <a:lnTo>
                  <a:pt x="1913839" y="358698"/>
                </a:lnTo>
                <a:lnTo>
                  <a:pt x="1907590" y="408178"/>
                </a:lnTo>
                <a:lnTo>
                  <a:pt x="1900415" y="457441"/>
                </a:lnTo>
                <a:lnTo>
                  <a:pt x="1892312" y="506476"/>
                </a:lnTo>
                <a:lnTo>
                  <a:pt x="1883283" y="555269"/>
                </a:lnTo>
                <a:lnTo>
                  <a:pt x="1873351" y="603821"/>
                </a:lnTo>
                <a:lnTo>
                  <a:pt x="1862493" y="652106"/>
                </a:lnTo>
                <a:lnTo>
                  <a:pt x="1850720" y="700125"/>
                </a:lnTo>
                <a:lnTo>
                  <a:pt x="1838058" y="747864"/>
                </a:lnTo>
                <a:lnTo>
                  <a:pt x="1824494" y="795312"/>
                </a:lnTo>
                <a:lnTo>
                  <a:pt x="1810029" y="842441"/>
                </a:lnTo>
                <a:lnTo>
                  <a:pt x="1794662" y="889279"/>
                </a:lnTo>
                <a:lnTo>
                  <a:pt x="1778431" y="935774"/>
                </a:lnTo>
                <a:lnTo>
                  <a:pt x="1761299" y="981951"/>
                </a:lnTo>
                <a:lnTo>
                  <a:pt x="1743290" y="1027772"/>
                </a:lnTo>
                <a:lnTo>
                  <a:pt x="1724418" y="1073238"/>
                </a:lnTo>
                <a:lnTo>
                  <a:pt x="1704670" y="1118336"/>
                </a:lnTo>
                <a:lnTo>
                  <a:pt x="1684058" y="1163066"/>
                </a:lnTo>
                <a:lnTo>
                  <a:pt x="1662595" y="1207401"/>
                </a:lnTo>
                <a:lnTo>
                  <a:pt x="1640268" y="1251331"/>
                </a:lnTo>
                <a:lnTo>
                  <a:pt x="1617078" y="1294866"/>
                </a:lnTo>
                <a:lnTo>
                  <a:pt x="1593062" y="1337970"/>
                </a:lnTo>
                <a:lnTo>
                  <a:pt x="1568183" y="1380655"/>
                </a:lnTo>
                <a:lnTo>
                  <a:pt x="1542478" y="1422882"/>
                </a:lnTo>
                <a:lnTo>
                  <a:pt x="1515935" y="1464678"/>
                </a:lnTo>
                <a:lnTo>
                  <a:pt x="1488567" y="1505991"/>
                </a:lnTo>
                <a:lnTo>
                  <a:pt x="1460373" y="1546847"/>
                </a:lnTo>
                <a:lnTo>
                  <a:pt x="1431353" y="1587207"/>
                </a:lnTo>
                <a:lnTo>
                  <a:pt x="1401521" y="1627085"/>
                </a:lnTo>
                <a:lnTo>
                  <a:pt x="1370863" y="1666443"/>
                </a:lnTo>
                <a:lnTo>
                  <a:pt x="1339418" y="1705292"/>
                </a:lnTo>
                <a:lnTo>
                  <a:pt x="1307160" y="1743621"/>
                </a:lnTo>
                <a:lnTo>
                  <a:pt x="1274102" y="1781403"/>
                </a:lnTo>
                <a:lnTo>
                  <a:pt x="1240256" y="1818640"/>
                </a:lnTo>
                <a:lnTo>
                  <a:pt x="1205611" y="1855330"/>
                </a:lnTo>
                <a:lnTo>
                  <a:pt x="1178928" y="1882533"/>
                </a:lnTo>
                <a:lnTo>
                  <a:pt x="1066520" y="1770100"/>
                </a:lnTo>
                <a:lnTo>
                  <a:pt x="1092123" y="1743849"/>
                </a:lnTo>
                <a:lnTo>
                  <a:pt x="1126197" y="1707489"/>
                </a:lnTo>
                <a:lnTo>
                  <a:pt x="1159446" y="1670570"/>
                </a:lnTo>
                <a:lnTo>
                  <a:pt x="1191882" y="1633080"/>
                </a:lnTo>
                <a:lnTo>
                  <a:pt x="1223479" y="1595056"/>
                </a:lnTo>
                <a:lnTo>
                  <a:pt x="1254239" y="1556499"/>
                </a:lnTo>
                <a:lnTo>
                  <a:pt x="1284160" y="1517408"/>
                </a:lnTo>
                <a:lnTo>
                  <a:pt x="1313230" y="1477822"/>
                </a:lnTo>
                <a:lnTo>
                  <a:pt x="1341450" y="1437728"/>
                </a:lnTo>
                <a:lnTo>
                  <a:pt x="1368818" y="1397139"/>
                </a:lnTo>
                <a:lnTo>
                  <a:pt x="1395336" y="1356080"/>
                </a:lnTo>
                <a:lnTo>
                  <a:pt x="1420977" y="1314551"/>
                </a:lnTo>
                <a:lnTo>
                  <a:pt x="1445755" y="1272565"/>
                </a:lnTo>
                <a:lnTo>
                  <a:pt x="1469644" y="1230134"/>
                </a:lnTo>
                <a:lnTo>
                  <a:pt x="1492669" y="1187284"/>
                </a:lnTo>
                <a:lnTo>
                  <a:pt x="1514805" y="1144003"/>
                </a:lnTo>
                <a:lnTo>
                  <a:pt x="1536052" y="1100302"/>
                </a:lnTo>
                <a:lnTo>
                  <a:pt x="1556410" y="1056208"/>
                </a:lnTo>
                <a:lnTo>
                  <a:pt x="1575866" y="1011732"/>
                </a:lnTo>
                <a:lnTo>
                  <a:pt x="1594421" y="966876"/>
                </a:lnTo>
                <a:lnTo>
                  <a:pt x="1612074" y="921651"/>
                </a:lnTo>
                <a:lnTo>
                  <a:pt x="1628813" y="876071"/>
                </a:lnTo>
                <a:lnTo>
                  <a:pt x="1644624" y="830160"/>
                </a:lnTo>
                <a:lnTo>
                  <a:pt x="1659521" y="783907"/>
                </a:lnTo>
                <a:lnTo>
                  <a:pt x="1673491" y="737323"/>
                </a:lnTo>
                <a:lnTo>
                  <a:pt x="1686534" y="690448"/>
                </a:lnTo>
                <a:lnTo>
                  <a:pt x="1698637" y="643255"/>
                </a:lnTo>
                <a:lnTo>
                  <a:pt x="1709801" y="595795"/>
                </a:lnTo>
                <a:lnTo>
                  <a:pt x="1720011" y="548043"/>
                </a:lnTo>
                <a:lnTo>
                  <a:pt x="1729282" y="500037"/>
                </a:lnTo>
                <a:lnTo>
                  <a:pt x="1737588" y="451764"/>
                </a:lnTo>
                <a:lnTo>
                  <a:pt x="1744941" y="403263"/>
                </a:lnTo>
                <a:lnTo>
                  <a:pt x="1751330" y="354520"/>
                </a:lnTo>
                <a:lnTo>
                  <a:pt x="1756740" y="305562"/>
                </a:lnTo>
                <a:lnTo>
                  <a:pt x="1761185" y="256387"/>
                </a:lnTo>
                <a:lnTo>
                  <a:pt x="1764652" y="207022"/>
                </a:lnTo>
                <a:lnTo>
                  <a:pt x="1767128" y="157467"/>
                </a:lnTo>
                <a:lnTo>
                  <a:pt x="1768627" y="107734"/>
                </a:lnTo>
                <a:lnTo>
                  <a:pt x="1769122" y="57848"/>
                </a:lnTo>
                <a:lnTo>
                  <a:pt x="1743240" y="57848"/>
                </a:lnTo>
                <a:lnTo>
                  <a:pt x="1742719" y="108496"/>
                </a:lnTo>
                <a:lnTo>
                  <a:pt x="1741157" y="158978"/>
                </a:lnTo>
                <a:lnTo>
                  <a:pt x="1738566" y="209270"/>
                </a:lnTo>
                <a:lnTo>
                  <a:pt x="1734959" y="259384"/>
                </a:lnTo>
                <a:lnTo>
                  <a:pt x="1730324" y="309283"/>
                </a:lnTo>
                <a:lnTo>
                  <a:pt x="1724672" y="358965"/>
                </a:lnTo>
                <a:lnTo>
                  <a:pt x="1718017" y="408419"/>
                </a:lnTo>
                <a:lnTo>
                  <a:pt x="1710347" y="457631"/>
                </a:lnTo>
                <a:lnTo>
                  <a:pt x="1701685" y="506590"/>
                </a:lnTo>
                <a:lnTo>
                  <a:pt x="1692021" y="555282"/>
                </a:lnTo>
                <a:lnTo>
                  <a:pt x="1681365" y="603694"/>
                </a:lnTo>
                <a:lnTo>
                  <a:pt x="1669732" y="651814"/>
                </a:lnTo>
                <a:lnTo>
                  <a:pt x="1657121" y="699630"/>
                </a:lnTo>
                <a:lnTo>
                  <a:pt x="1643532" y="747141"/>
                </a:lnTo>
                <a:lnTo>
                  <a:pt x="1628965" y="794308"/>
                </a:lnTo>
                <a:lnTo>
                  <a:pt x="1613446" y="841146"/>
                </a:lnTo>
                <a:lnTo>
                  <a:pt x="1596961" y="887628"/>
                </a:lnTo>
                <a:lnTo>
                  <a:pt x="1579524" y="933754"/>
                </a:lnTo>
                <a:lnTo>
                  <a:pt x="1561134" y="979500"/>
                </a:lnTo>
                <a:lnTo>
                  <a:pt x="1541818" y="1024851"/>
                </a:lnTo>
                <a:lnTo>
                  <a:pt x="1521548" y="1069797"/>
                </a:lnTo>
                <a:lnTo>
                  <a:pt x="1500339" y="1114336"/>
                </a:lnTo>
                <a:lnTo>
                  <a:pt x="1478216" y="1158455"/>
                </a:lnTo>
                <a:lnTo>
                  <a:pt x="1455166" y="1202131"/>
                </a:lnTo>
                <a:lnTo>
                  <a:pt x="1431188" y="1245362"/>
                </a:lnTo>
                <a:lnTo>
                  <a:pt x="1406309" y="1288122"/>
                </a:lnTo>
                <a:lnTo>
                  <a:pt x="1380515" y="1330413"/>
                </a:lnTo>
                <a:lnTo>
                  <a:pt x="1353832" y="1372222"/>
                </a:lnTo>
                <a:lnTo>
                  <a:pt x="1326235" y="1413522"/>
                </a:lnTo>
                <a:lnTo>
                  <a:pt x="1297749" y="1454315"/>
                </a:lnTo>
                <a:lnTo>
                  <a:pt x="1268387" y="1494586"/>
                </a:lnTo>
                <a:lnTo>
                  <a:pt x="1238135" y="1534325"/>
                </a:lnTo>
                <a:lnTo>
                  <a:pt x="1207008" y="1573504"/>
                </a:lnTo>
                <a:lnTo>
                  <a:pt x="1175004" y="1612138"/>
                </a:lnTo>
                <a:lnTo>
                  <a:pt x="1142136" y="1650187"/>
                </a:lnTo>
                <a:lnTo>
                  <a:pt x="1108417" y="1687664"/>
                </a:lnTo>
                <a:lnTo>
                  <a:pt x="1073835" y="1724533"/>
                </a:lnTo>
                <a:lnTo>
                  <a:pt x="1047699" y="1751279"/>
                </a:lnTo>
                <a:lnTo>
                  <a:pt x="545820" y="1249324"/>
                </a:lnTo>
                <a:lnTo>
                  <a:pt x="570763" y="1223657"/>
                </a:lnTo>
                <a:lnTo>
                  <a:pt x="603427" y="1188097"/>
                </a:lnTo>
                <a:lnTo>
                  <a:pt x="635088" y="1151623"/>
                </a:lnTo>
                <a:lnTo>
                  <a:pt x="665708" y="1114247"/>
                </a:lnTo>
                <a:lnTo>
                  <a:pt x="695286" y="1075982"/>
                </a:lnTo>
                <a:lnTo>
                  <a:pt x="723798" y="1036866"/>
                </a:lnTo>
                <a:lnTo>
                  <a:pt x="751217" y="996924"/>
                </a:lnTo>
                <a:lnTo>
                  <a:pt x="777506" y="956170"/>
                </a:lnTo>
                <a:lnTo>
                  <a:pt x="802665" y="914615"/>
                </a:lnTo>
                <a:lnTo>
                  <a:pt x="826655" y="872312"/>
                </a:lnTo>
                <a:lnTo>
                  <a:pt x="849477" y="829259"/>
                </a:lnTo>
                <a:lnTo>
                  <a:pt x="871080" y="785482"/>
                </a:lnTo>
                <a:lnTo>
                  <a:pt x="891451" y="741006"/>
                </a:lnTo>
                <a:lnTo>
                  <a:pt x="910564" y="695858"/>
                </a:lnTo>
                <a:lnTo>
                  <a:pt x="928408" y="650062"/>
                </a:lnTo>
                <a:lnTo>
                  <a:pt x="944956" y="603643"/>
                </a:lnTo>
                <a:lnTo>
                  <a:pt x="960183" y="556602"/>
                </a:lnTo>
                <a:lnTo>
                  <a:pt x="974077" y="508977"/>
                </a:lnTo>
                <a:lnTo>
                  <a:pt x="986586" y="460806"/>
                </a:lnTo>
                <a:lnTo>
                  <a:pt x="997724" y="412076"/>
                </a:lnTo>
                <a:lnTo>
                  <a:pt x="1007440" y="362851"/>
                </a:lnTo>
                <a:lnTo>
                  <a:pt x="1015720" y="313118"/>
                </a:lnTo>
                <a:lnTo>
                  <a:pt x="1022553" y="262915"/>
                </a:lnTo>
                <a:lnTo>
                  <a:pt x="1027912" y="212267"/>
                </a:lnTo>
                <a:lnTo>
                  <a:pt x="1031760" y="161188"/>
                </a:lnTo>
                <a:lnTo>
                  <a:pt x="1034084" y="109702"/>
                </a:lnTo>
                <a:lnTo>
                  <a:pt x="1034872" y="57848"/>
                </a:lnTo>
                <a:lnTo>
                  <a:pt x="1034084" y="5981"/>
                </a:lnTo>
                <a:lnTo>
                  <a:pt x="1033818" y="0"/>
                </a:lnTo>
                <a:lnTo>
                  <a:pt x="1007897" y="0"/>
                </a:lnTo>
                <a:lnTo>
                  <a:pt x="1008202" y="6769"/>
                </a:lnTo>
                <a:lnTo>
                  <a:pt x="1008976" y="57848"/>
                </a:lnTo>
                <a:lnTo>
                  <a:pt x="1008202" y="108788"/>
                </a:lnTo>
                <a:lnTo>
                  <a:pt x="1005916" y="159372"/>
                </a:lnTo>
                <a:lnTo>
                  <a:pt x="1002106" y="209562"/>
                </a:lnTo>
                <a:lnTo>
                  <a:pt x="996823" y="259334"/>
                </a:lnTo>
                <a:lnTo>
                  <a:pt x="990079" y="308673"/>
                </a:lnTo>
                <a:lnTo>
                  <a:pt x="981900" y="357555"/>
                </a:lnTo>
                <a:lnTo>
                  <a:pt x="972312" y="405955"/>
                </a:lnTo>
                <a:lnTo>
                  <a:pt x="961326" y="453847"/>
                </a:lnTo>
                <a:lnTo>
                  <a:pt x="948969" y="501230"/>
                </a:lnTo>
                <a:lnTo>
                  <a:pt x="935266" y="548055"/>
                </a:lnTo>
                <a:lnTo>
                  <a:pt x="920242" y="594309"/>
                </a:lnTo>
                <a:lnTo>
                  <a:pt x="903922" y="639991"/>
                </a:lnTo>
                <a:lnTo>
                  <a:pt x="886320" y="685050"/>
                </a:lnTo>
                <a:lnTo>
                  <a:pt x="867460" y="729475"/>
                </a:lnTo>
                <a:lnTo>
                  <a:pt x="847369" y="773239"/>
                </a:lnTo>
                <a:lnTo>
                  <a:pt x="826058" y="816343"/>
                </a:lnTo>
                <a:lnTo>
                  <a:pt x="803567" y="858735"/>
                </a:lnTo>
                <a:lnTo>
                  <a:pt x="779919" y="900404"/>
                </a:lnTo>
                <a:lnTo>
                  <a:pt x="755116" y="941336"/>
                </a:lnTo>
                <a:lnTo>
                  <a:pt x="729195" y="981506"/>
                </a:lnTo>
                <a:lnTo>
                  <a:pt x="702183" y="1020889"/>
                </a:lnTo>
                <a:lnTo>
                  <a:pt x="674090" y="1059459"/>
                </a:lnTo>
                <a:lnTo>
                  <a:pt x="644944" y="1097203"/>
                </a:lnTo>
                <a:lnTo>
                  <a:pt x="614768" y="1134097"/>
                </a:lnTo>
                <a:lnTo>
                  <a:pt x="583590" y="1170114"/>
                </a:lnTo>
                <a:lnTo>
                  <a:pt x="551421" y="1205242"/>
                </a:lnTo>
                <a:lnTo>
                  <a:pt x="526516" y="1230960"/>
                </a:lnTo>
                <a:lnTo>
                  <a:pt x="525360" y="1230020"/>
                </a:lnTo>
                <a:lnTo>
                  <a:pt x="517118" y="1230020"/>
                </a:lnTo>
                <a:lnTo>
                  <a:pt x="510057" y="1237081"/>
                </a:lnTo>
                <a:lnTo>
                  <a:pt x="508889" y="1240612"/>
                </a:lnTo>
                <a:lnTo>
                  <a:pt x="508889" y="1247457"/>
                </a:lnTo>
                <a:lnTo>
                  <a:pt x="484225" y="1271524"/>
                </a:lnTo>
                <a:lnTo>
                  <a:pt x="449211" y="1303794"/>
                </a:lnTo>
                <a:lnTo>
                  <a:pt x="413283" y="1335062"/>
                </a:lnTo>
                <a:lnTo>
                  <a:pt x="376466" y="1365313"/>
                </a:lnTo>
                <a:lnTo>
                  <a:pt x="338785" y="1394510"/>
                </a:lnTo>
                <a:lnTo>
                  <a:pt x="300266" y="1422654"/>
                </a:lnTo>
                <a:lnTo>
                  <a:pt x="260908" y="1449705"/>
                </a:lnTo>
                <a:lnTo>
                  <a:pt x="220764" y="1475638"/>
                </a:lnTo>
                <a:lnTo>
                  <a:pt x="179844" y="1500454"/>
                </a:lnTo>
                <a:lnTo>
                  <a:pt x="138176" y="1524101"/>
                </a:lnTo>
                <a:lnTo>
                  <a:pt x="95770" y="1546580"/>
                </a:lnTo>
                <a:lnTo>
                  <a:pt x="52666" y="1567865"/>
                </a:lnTo>
                <a:lnTo>
                  <a:pt x="8877" y="1587944"/>
                </a:lnTo>
                <a:lnTo>
                  <a:pt x="0" y="1591703"/>
                </a:lnTo>
                <a:lnTo>
                  <a:pt x="0" y="1619935"/>
                </a:lnTo>
                <a:lnTo>
                  <a:pt x="64414" y="1591094"/>
                </a:lnTo>
                <a:lnTo>
                  <a:pt x="108178" y="1569491"/>
                </a:lnTo>
                <a:lnTo>
                  <a:pt x="151231" y="1546682"/>
                </a:lnTo>
                <a:lnTo>
                  <a:pt x="193535" y="1522679"/>
                </a:lnTo>
                <a:lnTo>
                  <a:pt x="235077" y="1497520"/>
                </a:lnTo>
                <a:lnTo>
                  <a:pt x="275818" y="1471218"/>
                </a:lnTo>
                <a:lnTo>
                  <a:pt x="315760" y="1443799"/>
                </a:lnTo>
                <a:lnTo>
                  <a:pt x="354876" y="1415288"/>
                </a:lnTo>
                <a:lnTo>
                  <a:pt x="393128" y="1385697"/>
                </a:lnTo>
                <a:lnTo>
                  <a:pt x="430504" y="1355064"/>
                </a:lnTo>
                <a:lnTo>
                  <a:pt x="466966" y="1323403"/>
                </a:lnTo>
                <a:lnTo>
                  <a:pt x="502526" y="1290739"/>
                </a:lnTo>
                <a:lnTo>
                  <a:pt x="526961" y="1266977"/>
                </a:lnTo>
                <a:lnTo>
                  <a:pt x="1028496" y="1769325"/>
                </a:lnTo>
                <a:lnTo>
                  <a:pt x="965441" y="1829650"/>
                </a:lnTo>
                <a:lnTo>
                  <a:pt x="928065" y="1863394"/>
                </a:lnTo>
                <a:lnTo>
                  <a:pt x="890092" y="1896262"/>
                </a:lnTo>
                <a:lnTo>
                  <a:pt x="851535" y="1928266"/>
                </a:lnTo>
                <a:lnTo>
                  <a:pt x="812419" y="1959394"/>
                </a:lnTo>
                <a:lnTo>
                  <a:pt x="772756" y="1989658"/>
                </a:lnTo>
                <a:lnTo>
                  <a:pt x="732548" y="2019033"/>
                </a:lnTo>
                <a:lnTo>
                  <a:pt x="691807" y="2047519"/>
                </a:lnTo>
                <a:lnTo>
                  <a:pt x="650557" y="2075116"/>
                </a:lnTo>
                <a:lnTo>
                  <a:pt x="608812" y="2101811"/>
                </a:lnTo>
                <a:lnTo>
                  <a:pt x="566559" y="2127605"/>
                </a:lnTo>
                <a:lnTo>
                  <a:pt x="523836" y="2152485"/>
                </a:lnTo>
                <a:lnTo>
                  <a:pt x="480644" y="2176462"/>
                </a:lnTo>
                <a:lnTo>
                  <a:pt x="436994" y="2199525"/>
                </a:lnTo>
                <a:lnTo>
                  <a:pt x="392899" y="2221649"/>
                </a:lnTo>
                <a:lnTo>
                  <a:pt x="348386" y="2242858"/>
                </a:lnTo>
                <a:lnTo>
                  <a:pt x="303453" y="2263127"/>
                </a:lnTo>
                <a:lnTo>
                  <a:pt x="258102" y="2282456"/>
                </a:lnTo>
                <a:lnTo>
                  <a:pt x="212369" y="2300846"/>
                </a:lnTo>
                <a:lnTo>
                  <a:pt x="166243" y="2318283"/>
                </a:lnTo>
                <a:lnTo>
                  <a:pt x="119761" y="2334768"/>
                </a:lnTo>
                <a:lnTo>
                  <a:pt x="72910" y="2350300"/>
                </a:lnTo>
                <a:lnTo>
                  <a:pt x="25730" y="2364867"/>
                </a:lnTo>
                <a:lnTo>
                  <a:pt x="0" y="2372220"/>
                </a:lnTo>
                <a:lnTo>
                  <a:pt x="0" y="2398966"/>
                </a:lnTo>
                <a:lnTo>
                  <a:pt x="61595" y="2380792"/>
                </a:lnTo>
                <a:lnTo>
                  <a:pt x="107823" y="2365883"/>
                </a:lnTo>
                <a:lnTo>
                  <a:pt x="153720" y="2350046"/>
                </a:lnTo>
                <a:lnTo>
                  <a:pt x="199275" y="2333282"/>
                </a:lnTo>
                <a:lnTo>
                  <a:pt x="244475" y="2315616"/>
                </a:lnTo>
                <a:lnTo>
                  <a:pt x="289293" y="2297036"/>
                </a:lnTo>
                <a:lnTo>
                  <a:pt x="333743" y="2277554"/>
                </a:lnTo>
                <a:lnTo>
                  <a:pt x="377799" y="2257158"/>
                </a:lnTo>
                <a:lnTo>
                  <a:pt x="421462" y="2235873"/>
                </a:lnTo>
                <a:lnTo>
                  <a:pt x="464693" y="2213699"/>
                </a:lnTo>
                <a:lnTo>
                  <a:pt x="507517" y="2190648"/>
                </a:lnTo>
                <a:lnTo>
                  <a:pt x="549897" y="2166696"/>
                </a:lnTo>
                <a:lnTo>
                  <a:pt x="591832" y="2141880"/>
                </a:lnTo>
                <a:lnTo>
                  <a:pt x="633310" y="2116188"/>
                </a:lnTo>
                <a:lnTo>
                  <a:pt x="674306" y="2089619"/>
                </a:lnTo>
                <a:lnTo>
                  <a:pt x="714832" y="2062200"/>
                </a:lnTo>
                <a:lnTo>
                  <a:pt x="754875" y="2033917"/>
                </a:lnTo>
                <a:lnTo>
                  <a:pt x="794397" y="2004771"/>
                </a:lnTo>
                <a:lnTo>
                  <a:pt x="833412" y="1974786"/>
                </a:lnTo>
                <a:lnTo>
                  <a:pt x="871905" y="1943950"/>
                </a:lnTo>
                <a:lnTo>
                  <a:pt x="909853" y="1912277"/>
                </a:lnTo>
                <a:lnTo>
                  <a:pt x="947254" y="1879777"/>
                </a:lnTo>
                <a:lnTo>
                  <a:pt x="984097" y="1846427"/>
                </a:lnTo>
                <a:lnTo>
                  <a:pt x="1020356" y="1812264"/>
                </a:lnTo>
                <a:lnTo>
                  <a:pt x="1046137" y="1786991"/>
                </a:lnTo>
                <a:lnTo>
                  <a:pt x="1312570" y="2053844"/>
                </a:lnTo>
                <a:lnTo>
                  <a:pt x="1318450" y="2058555"/>
                </a:lnTo>
                <a:lnTo>
                  <a:pt x="1326680" y="2058555"/>
                </a:lnTo>
                <a:lnTo>
                  <a:pt x="1331391" y="2053844"/>
                </a:lnTo>
                <a:lnTo>
                  <a:pt x="1336103" y="2047963"/>
                </a:lnTo>
                <a:lnTo>
                  <a:pt x="1336103" y="2039721"/>
                </a:lnTo>
                <a:lnTo>
                  <a:pt x="1197762" y="1901367"/>
                </a:lnTo>
                <a:lnTo>
                  <a:pt x="1224013" y="1874685"/>
                </a:lnTo>
                <a:lnTo>
                  <a:pt x="1258265" y="1838553"/>
                </a:lnTo>
                <a:lnTo>
                  <a:pt x="1291742" y="1801876"/>
                </a:lnTo>
                <a:lnTo>
                  <a:pt x="1324457" y="1764665"/>
                </a:lnTo>
                <a:lnTo>
                  <a:pt x="1356398" y="1726946"/>
                </a:lnTo>
                <a:lnTo>
                  <a:pt x="1387563" y="1688706"/>
                </a:lnTo>
                <a:lnTo>
                  <a:pt x="1417942" y="1649971"/>
                </a:lnTo>
                <a:lnTo>
                  <a:pt x="1447533" y="1610741"/>
                </a:lnTo>
                <a:lnTo>
                  <a:pt x="1476336" y="1571040"/>
                </a:lnTo>
                <a:lnTo>
                  <a:pt x="1504353" y="1530858"/>
                </a:lnTo>
                <a:lnTo>
                  <a:pt x="1531569" y="1490230"/>
                </a:lnTo>
                <a:lnTo>
                  <a:pt x="1557985" y="1449146"/>
                </a:lnTo>
                <a:lnTo>
                  <a:pt x="1583588" y="1407629"/>
                </a:lnTo>
                <a:lnTo>
                  <a:pt x="1608391" y="1365669"/>
                </a:lnTo>
                <a:lnTo>
                  <a:pt x="1632381" y="1323301"/>
                </a:lnTo>
                <a:lnTo>
                  <a:pt x="1655546" y="1280528"/>
                </a:lnTo>
                <a:lnTo>
                  <a:pt x="1677885" y="1237348"/>
                </a:lnTo>
                <a:lnTo>
                  <a:pt x="1699412" y="1193774"/>
                </a:lnTo>
                <a:lnTo>
                  <a:pt x="1720100" y="1149832"/>
                </a:lnTo>
                <a:lnTo>
                  <a:pt x="1739950" y="1105522"/>
                </a:lnTo>
                <a:lnTo>
                  <a:pt x="1758975" y="1060843"/>
                </a:lnTo>
                <a:lnTo>
                  <a:pt x="1777149" y="1015822"/>
                </a:lnTo>
                <a:lnTo>
                  <a:pt x="1794471" y="970470"/>
                </a:lnTo>
                <a:lnTo>
                  <a:pt x="1810943" y="924775"/>
                </a:lnTo>
                <a:lnTo>
                  <a:pt x="1826577" y="878776"/>
                </a:lnTo>
                <a:lnTo>
                  <a:pt x="1841334" y="832459"/>
                </a:lnTo>
                <a:lnTo>
                  <a:pt x="1855228" y="785850"/>
                </a:lnTo>
                <a:lnTo>
                  <a:pt x="1868271" y="738962"/>
                </a:lnTo>
                <a:lnTo>
                  <a:pt x="1880425" y="691781"/>
                </a:lnTo>
                <a:lnTo>
                  <a:pt x="1891715" y="644334"/>
                </a:lnTo>
                <a:lnTo>
                  <a:pt x="1902117" y="596633"/>
                </a:lnTo>
                <a:lnTo>
                  <a:pt x="1911642" y="548690"/>
                </a:lnTo>
                <a:lnTo>
                  <a:pt x="1920278" y="500507"/>
                </a:lnTo>
                <a:lnTo>
                  <a:pt x="1928025" y="452094"/>
                </a:lnTo>
                <a:lnTo>
                  <a:pt x="1934870" y="403466"/>
                </a:lnTo>
                <a:lnTo>
                  <a:pt x="1940826" y="354634"/>
                </a:lnTo>
                <a:lnTo>
                  <a:pt x="1945868" y="305600"/>
                </a:lnTo>
                <a:lnTo>
                  <a:pt x="1950008" y="256374"/>
                </a:lnTo>
                <a:lnTo>
                  <a:pt x="1953234" y="206984"/>
                </a:lnTo>
                <a:lnTo>
                  <a:pt x="1955546" y="157429"/>
                </a:lnTo>
                <a:lnTo>
                  <a:pt x="1956930" y="107708"/>
                </a:lnTo>
                <a:lnTo>
                  <a:pt x="1957387" y="57848"/>
                </a:lnTo>
                <a:close/>
              </a:path>
            </a:pathLst>
          </a:custGeom>
          <a:solidFill>
            <a:srgbClr val="B074FF"/>
          </a:solidFill>
        </p:spPr>
        <p:txBody>
          <a:bodyPr wrap="square" lIns="0" tIns="0" rIns="0" bIns="0" rtlCol="0"/>
          <a:lstStyle/>
          <a:p>
            <a:endParaRPr/>
          </a:p>
        </p:txBody>
      </p:sp>
      <p:pic>
        <p:nvPicPr>
          <p:cNvPr id="12" name="Picture 11" descr="index.png"/>
          <p:cNvPicPr>
            <a:picLocks noChangeAspect="1"/>
          </p:cNvPicPr>
          <p:nvPr/>
        </p:nvPicPr>
        <p:blipFill>
          <a:blip r:embed="rId2"/>
          <a:stretch>
            <a:fillRect/>
          </a:stretch>
        </p:blipFill>
        <p:spPr>
          <a:xfrm>
            <a:off x="8382001" y="1"/>
            <a:ext cx="1447800" cy="1447800"/>
          </a:xfrm>
          <a:prstGeom prst="rect">
            <a:avLst/>
          </a:prstGeom>
        </p:spPr>
      </p:pic>
      <p:sp>
        <p:nvSpPr>
          <p:cNvPr id="14" name="TextBox 13"/>
          <p:cNvSpPr txBox="1"/>
          <p:nvPr/>
        </p:nvSpPr>
        <p:spPr>
          <a:xfrm>
            <a:off x="2057400" y="2781300"/>
            <a:ext cx="13944600" cy="707886"/>
          </a:xfrm>
          <a:prstGeom prst="rect">
            <a:avLst/>
          </a:prstGeom>
          <a:noFill/>
        </p:spPr>
        <p:txBody>
          <a:bodyPr wrap="square" rtlCol="0">
            <a:spAutoFit/>
          </a:bodyPr>
          <a:lstStyle/>
          <a:p>
            <a:pPr algn="ctr"/>
            <a:r>
              <a:rPr lang="en-US" sz="4000" b="1" dirty="0" smtClean="0">
                <a:solidFill>
                  <a:srgbClr val="FFFF00"/>
                </a:solidFill>
                <a:latin typeface="Times New Roman" pitchFamily="18" charset="0"/>
                <a:cs typeface="Times New Roman" pitchFamily="18" charset="0"/>
              </a:rPr>
              <a:t>WEB APPLICATION FOR A SPORTS CLUB</a:t>
            </a:r>
            <a:endParaRPr lang="en-US" sz="4000" b="1" dirty="0">
              <a:solidFill>
                <a:srgbClr val="FFFF00"/>
              </a:solidFill>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3"/>
          <a:srcRect/>
          <a:stretch>
            <a:fillRect/>
          </a:stretch>
        </p:blipFill>
        <p:spPr bwMode="auto">
          <a:xfrm>
            <a:off x="7315200" y="3695700"/>
            <a:ext cx="3429000" cy="1981200"/>
          </a:xfrm>
          <a:prstGeom prst="rect">
            <a:avLst/>
          </a:prstGeom>
          <a:noFill/>
          <a:ln w="9525">
            <a:noFill/>
            <a:miter lim="800000"/>
            <a:headEnd/>
            <a:tailEnd/>
          </a:ln>
          <a:effectLst/>
        </p:spPr>
      </p:pic>
      <p:sp>
        <p:nvSpPr>
          <p:cNvPr id="16" name="TextBox 15"/>
          <p:cNvSpPr txBox="1"/>
          <p:nvPr/>
        </p:nvSpPr>
        <p:spPr>
          <a:xfrm>
            <a:off x="304800" y="8648700"/>
            <a:ext cx="17754600" cy="861774"/>
          </a:xfrm>
          <a:prstGeom prst="rect">
            <a:avLst/>
          </a:prstGeom>
          <a:solidFill>
            <a:schemeClr val="bg1"/>
          </a:solidFill>
        </p:spPr>
        <p:txBody>
          <a:bodyPr wrap="square" rtlCol="0">
            <a:spAutoFit/>
          </a:bodyPr>
          <a:lstStyle/>
          <a:p>
            <a:r>
              <a:rPr lang="en-US" sz="2500" b="1" dirty="0" smtClean="0">
                <a:latin typeface="Times New Roman" pitchFamily="18" charset="0"/>
                <a:cs typeface="Times New Roman" pitchFamily="18" charset="0"/>
              </a:rPr>
              <a:t>GITHUB </a:t>
            </a:r>
            <a:r>
              <a:rPr lang="en-US" sz="2500" b="1" dirty="0" err="1" smtClean="0">
                <a:latin typeface="Times New Roman" pitchFamily="18" charset="0"/>
                <a:cs typeface="Times New Roman" pitchFamily="18" charset="0"/>
              </a:rPr>
              <a:t>LINK:</a:t>
            </a:r>
            <a:r>
              <a:rPr lang="en-US" sz="2500" b="1" dirty="0" err="1" smtClean="0">
                <a:latin typeface="Times New Roman" pitchFamily="18" charset="0"/>
                <a:cs typeface="Times New Roman" pitchFamily="18" charset="0"/>
                <a:hlinkClick r:id="rId4"/>
              </a:rPr>
              <a:t>https</a:t>
            </a:r>
            <a:r>
              <a:rPr lang="en-US" sz="2500" b="1" dirty="0" smtClean="0">
                <a:latin typeface="Times New Roman" pitchFamily="18" charset="0"/>
                <a:cs typeface="Times New Roman" pitchFamily="18" charset="0"/>
                <a:hlinkClick r:id="rId4"/>
              </a:rPr>
              <a:t>://</a:t>
            </a:r>
            <a:r>
              <a:rPr lang="en-US" sz="2500" b="1" dirty="0" err="1" smtClean="0">
                <a:latin typeface="Times New Roman" pitchFamily="18" charset="0"/>
                <a:cs typeface="Times New Roman" pitchFamily="18" charset="0"/>
                <a:hlinkClick r:id="rId4"/>
              </a:rPr>
              <a:t>github.com</a:t>
            </a:r>
            <a:r>
              <a:rPr lang="en-US" sz="2500" b="1" dirty="0" smtClean="0">
                <a:latin typeface="Times New Roman" pitchFamily="18" charset="0"/>
                <a:cs typeface="Times New Roman" pitchFamily="18" charset="0"/>
                <a:hlinkClick r:id="rId4"/>
              </a:rPr>
              <a:t>/DURGALAKSHMI0108/WEB-TECHNOLOGIES-PROJECT-PES2UG19CS-091-120-122-3B-.git</a:t>
            </a:r>
            <a:endParaRPr lang="en-US" sz="2500" b="1" dirty="0">
              <a:latin typeface="Times New Roman" pitchFamily="18" charset="0"/>
              <a:cs typeface="Times New Roman" pitchFamily="18" charset="0"/>
            </a:endParaRPr>
          </a:p>
        </p:txBody>
      </p:sp>
      <p:sp>
        <p:nvSpPr>
          <p:cNvPr id="17" name="TextBox 16"/>
          <p:cNvSpPr txBox="1"/>
          <p:nvPr/>
        </p:nvSpPr>
        <p:spPr>
          <a:xfrm>
            <a:off x="2895600" y="5981700"/>
            <a:ext cx="12268200" cy="2431435"/>
          </a:xfrm>
          <a:prstGeom prst="rect">
            <a:avLst/>
          </a:prstGeom>
          <a:noFill/>
        </p:spPr>
        <p:txBody>
          <a:bodyPr wrap="square" rtlCol="0">
            <a:spAutoFit/>
          </a:bodyPr>
          <a:lstStyle/>
          <a:p>
            <a:pPr algn="ctr"/>
            <a:r>
              <a:rPr lang="en-US" sz="3800" b="1" dirty="0" smtClean="0">
                <a:solidFill>
                  <a:srgbClr val="FFFF00"/>
                </a:solidFill>
                <a:latin typeface="Times New Roman" pitchFamily="18" charset="0"/>
                <a:cs typeface="Times New Roman" pitchFamily="18" charset="0"/>
              </a:rPr>
              <a:t>3’B’</a:t>
            </a:r>
          </a:p>
          <a:p>
            <a:r>
              <a:rPr lang="en-US" sz="3800" b="1" dirty="0" smtClean="0">
                <a:solidFill>
                  <a:srgbClr val="FFFF00"/>
                </a:solidFill>
                <a:latin typeface="Times New Roman" pitchFamily="18" charset="0"/>
                <a:cs typeface="Times New Roman" pitchFamily="18" charset="0"/>
              </a:rPr>
              <a:t>BHOOMIKA P BHAVIMATH  : PES2UG19CS091</a:t>
            </a:r>
          </a:p>
          <a:p>
            <a:r>
              <a:rPr lang="en-US" sz="3800" b="1" dirty="0" smtClean="0">
                <a:solidFill>
                  <a:srgbClr val="FFFF00"/>
                </a:solidFill>
                <a:latin typeface="Times New Roman" pitchFamily="18" charset="0"/>
                <a:cs typeface="Times New Roman" pitchFamily="18" charset="0"/>
              </a:rPr>
              <a:t>DURGALAKSHMI.V                : PES2UG19CS120</a:t>
            </a:r>
          </a:p>
          <a:p>
            <a:r>
              <a:rPr lang="en-US" sz="3800" b="1" dirty="0" smtClean="0">
                <a:solidFill>
                  <a:srgbClr val="FFFF00"/>
                </a:solidFill>
                <a:latin typeface="Times New Roman" pitchFamily="18" charset="0"/>
                <a:cs typeface="Times New Roman" pitchFamily="18" charset="0"/>
              </a:rPr>
              <a:t>ESHA  H                                      : PES2UG19CS122</a:t>
            </a:r>
            <a:endParaRPr lang="en-US" sz="3800" b="1" dirty="0">
              <a:solidFill>
                <a:srgbClr val="FFFF00"/>
              </a:solidFill>
              <a:latin typeface="Times New Roman" pitchFamily="18" charset="0"/>
              <a:cs typeface="Times New Roman" pitchFamily="18" charset="0"/>
            </a:endParaRPr>
          </a:p>
        </p:txBody>
      </p:sp>
    </p:spTree>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7986194" cy="8641746"/>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371600" y="3390900"/>
            <a:ext cx="4267200" cy="1935785"/>
          </a:xfrm>
          <a:prstGeom prst="rect">
            <a:avLst/>
          </a:prstGeom>
        </p:spPr>
        <p:txBody>
          <a:bodyPr vert="horz" wrap="square" lIns="0" tIns="113664" rIns="0" bIns="0" rtlCol="0">
            <a:spAutoFit/>
          </a:bodyPr>
          <a:lstStyle/>
          <a:p>
            <a:pPr marL="479425" marR="5080" indent="-467359">
              <a:lnSpc>
                <a:spcPts val="7130"/>
              </a:lnSpc>
              <a:spcBef>
                <a:spcPts val="894"/>
              </a:spcBef>
            </a:pPr>
            <a:r>
              <a:rPr lang="en-US" sz="6500" spc="-229" dirty="0" smtClean="0">
                <a:solidFill>
                  <a:srgbClr val="2D1673"/>
                </a:solidFill>
              </a:rPr>
              <a:t>BRIEF OUTLINE</a:t>
            </a:r>
            <a:endParaRPr sz="6500"/>
          </a:p>
        </p:txBody>
      </p:sp>
      <p:sp>
        <p:nvSpPr>
          <p:cNvPr id="4" name="object 4"/>
          <p:cNvSpPr txBox="1"/>
          <p:nvPr/>
        </p:nvSpPr>
        <p:spPr>
          <a:xfrm>
            <a:off x="9448800" y="3162300"/>
            <a:ext cx="7772400" cy="3936975"/>
          </a:xfrm>
          <a:prstGeom prst="rect">
            <a:avLst/>
          </a:prstGeom>
        </p:spPr>
        <p:txBody>
          <a:bodyPr vert="horz" wrap="square" lIns="0" tIns="12700" rIns="0" bIns="0" rtlCol="0">
            <a:spAutoFit/>
          </a:bodyPr>
          <a:lstStyle/>
          <a:p>
            <a:pPr marL="12700" marR="1275715">
              <a:lnSpc>
                <a:spcPct val="125000"/>
              </a:lnSpc>
              <a:spcBef>
                <a:spcPts val="3015"/>
              </a:spcBef>
              <a:buFont typeface="Wingdings" pitchFamily="2" charset="2"/>
              <a:buChar char="v"/>
            </a:pPr>
            <a:r>
              <a:rPr lang="en-US" sz="3600" b="1" spc="-145" dirty="0" smtClean="0">
                <a:solidFill>
                  <a:schemeClr val="tx1">
                    <a:lumMod val="95000"/>
                    <a:lumOff val="5000"/>
                  </a:schemeClr>
                </a:solidFill>
                <a:latin typeface="Courier New"/>
                <a:cs typeface="Courier New"/>
              </a:rPr>
              <a:t> ABSTRACT</a:t>
            </a:r>
            <a:endParaRPr lang="en-US" sz="3600" b="1" spc="-145" dirty="0">
              <a:solidFill>
                <a:schemeClr val="tx1">
                  <a:lumMod val="95000"/>
                  <a:lumOff val="5000"/>
                </a:schemeClr>
              </a:solidFill>
              <a:latin typeface="Courier New"/>
              <a:cs typeface="Courier New"/>
            </a:endParaRPr>
          </a:p>
          <a:p>
            <a:pPr marL="12700" marR="1275715">
              <a:lnSpc>
                <a:spcPct val="125000"/>
              </a:lnSpc>
              <a:spcBef>
                <a:spcPts val="3015"/>
              </a:spcBef>
              <a:buFont typeface="Wingdings" pitchFamily="2" charset="2"/>
              <a:buChar char="v"/>
            </a:pPr>
            <a:r>
              <a:rPr lang="en-US" sz="3600" b="1" spc="-145" dirty="0" smtClean="0">
                <a:solidFill>
                  <a:schemeClr val="tx1">
                    <a:lumMod val="95000"/>
                    <a:lumOff val="5000"/>
                  </a:schemeClr>
                </a:solidFill>
                <a:latin typeface="Courier New"/>
                <a:cs typeface="Courier New"/>
              </a:rPr>
              <a:t> TECHNOLOGIES USED</a:t>
            </a:r>
          </a:p>
          <a:p>
            <a:pPr marL="12700" marR="1275715">
              <a:lnSpc>
                <a:spcPct val="125000"/>
              </a:lnSpc>
              <a:spcBef>
                <a:spcPts val="3015"/>
              </a:spcBef>
              <a:buFont typeface="Wingdings" pitchFamily="2" charset="2"/>
              <a:buChar char="v"/>
            </a:pPr>
            <a:r>
              <a:rPr lang="en-US" sz="3600" b="1" spc="-145" dirty="0" smtClean="0">
                <a:solidFill>
                  <a:schemeClr val="tx1">
                    <a:lumMod val="95000"/>
                    <a:lumOff val="5000"/>
                  </a:schemeClr>
                </a:solidFill>
                <a:latin typeface="Courier New"/>
                <a:cs typeface="Courier New"/>
              </a:rPr>
              <a:t> NEW FEATURES LEARNT</a:t>
            </a:r>
          </a:p>
          <a:p>
            <a:pPr marL="12700" marR="1275715">
              <a:lnSpc>
                <a:spcPct val="125000"/>
              </a:lnSpc>
              <a:spcBef>
                <a:spcPts val="3015"/>
              </a:spcBef>
              <a:buFont typeface="Wingdings" pitchFamily="2" charset="2"/>
              <a:buChar char="v"/>
            </a:pPr>
            <a:r>
              <a:rPr lang="en-US" sz="3600" b="1" spc="-145" dirty="0" smtClean="0">
                <a:solidFill>
                  <a:schemeClr val="tx1">
                    <a:lumMod val="95000"/>
                    <a:lumOff val="5000"/>
                  </a:schemeClr>
                </a:solidFill>
                <a:latin typeface="Courier New"/>
                <a:cs typeface="Courier New"/>
              </a:rPr>
              <a:t> </a:t>
            </a:r>
            <a:r>
              <a:rPr lang="en-US" sz="3600" b="1" spc="-145" dirty="0" smtClean="0">
                <a:solidFill>
                  <a:schemeClr val="tx1">
                    <a:lumMod val="95000"/>
                    <a:lumOff val="5000"/>
                  </a:schemeClr>
                </a:solidFill>
                <a:latin typeface="Courier New"/>
                <a:cs typeface="Courier New"/>
              </a:rPr>
              <a:t>MEMBER CONTRIBUTIONS</a:t>
            </a:r>
            <a:endParaRPr lang="en-US" sz="3600" b="1" spc="-145" dirty="0" smtClean="0">
              <a:solidFill>
                <a:schemeClr val="tx1">
                  <a:lumMod val="95000"/>
                  <a:lumOff val="5000"/>
                </a:schemeClr>
              </a:solidFill>
              <a:latin typeface="Courier New"/>
              <a:cs typeface="Courier New"/>
            </a:endParaRPr>
          </a:p>
        </p:txBody>
      </p:sp>
      <p:sp>
        <p:nvSpPr>
          <p:cNvPr id="5" name="object 5"/>
          <p:cNvSpPr/>
          <p:nvPr/>
        </p:nvSpPr>
        <p:spPr>
          <a:xfrm>
            <a:off x="16130010" y="384995"/>
            <a:ext cx="2158365" cy="2183765"/>
          </a:xfrm>
          <a:custGeom>
            <a:avLst/>
            <a:gdLst/>
            <a:ahLst/>
            <a:cxnLst/>
            <a:rect l="l" t="t" r="r" b="b"/>
            <a:pathLst>
              <a:path w="2158365" h="2183765">
                <a:moveTo>
                  <a:pt x="2157987" y="1056435"/>
                </a:moveTo>
                <a:lnTo>
                  <a:pt x="2157987" y="1119159"/>
                </a:lnTo>
                <a:lnTo>
                  <a:pt x="239083" y="1119159"/>
                </a:lnTo>
                <a:lnTo>
                  <a:pt x="222767" y="1155031"/>
                </a:lnTo>
                <a:lnTo>
                  <a:pt x="196254" y="1183553"/>
                </a:lnTo>
                <a:lnTo>
                  <a:pt x="161779" y="1202383"/>
                </a:lnTo>
                <a:lnTo>
                  <a:pt x="121577" y="1209180"/>
                </a:lnTo>
                <a:lnTo>
                  <a:pt x="74358" y="1199688"/>
                </a:lnTo>
                <a:lnTo>
                  <a:pt x="35702" y="1173752"/>
                </a:lnTo>
                <a:lnTo>
                  <a:pt x="9589" y="1135185"/>
                </a:lnTo>
                <a:lnTo>
                  <a:pt x="0" y="1087797"/>
                </a:lnTo>
                <a:lnTo>
                  <a:pt x="9589" y="1040654"/>
                </a:lnTo>
                <a:lnTo>
                  <a:pt x="35702" y="1002060"/>
                </a:lnTo>
                <a:lnTo>
                  <a:pt x="74358" y="975988"/>
                </a:lnTo>
                <a:lnTo>
                  <a:pt x="121577" y="966414"/>
                </a:lnTo>
                <a:lnTo>
                  <a:pt x="161779" y="973211"/>
                </a:lnTo>
                <a:lnTo>
                  <a:pt x="196254" y="992041"/>
                </a:lnTo>
                <a:lnTo>
                  <a:pt x="222767" y="1020563"/>
                </a:lnTo>
                <a:lnTo>
                  <a:pt x="239083" y="1056435"/>
                </a:lnTo>
                <a:lnTo>
                  <a:pt x="2157987" y="1056435"/>
                </a:lnTo>
                <a:close/>
              </a:path>
              <a:path w="2158365" h="2183765">
                <a:moveTo>
                  <a:pt x="2157987" y="798569"/>
                </a:moveTo>
                <a:lnTo>
                  <a:pt x="2157987" y="861293"/>
                </a:lnTo>
                <a:lnTo>
                  <a:pt x="1425191" y="861293"/>
                </a:lnTo>
                <a:lnTo>
                  <a:pt x="1412920" y="858843"/>
                </a:lnTo>
                <a:lnTo>
                  <a:pt x="1402940" y="852146"/>
                </a:lnTo>
                <a:lnTo>
                  <a:pt x="1396233" y="842182"/>
                </a:lnTo>
                <a:lnTo>
                  <a:pt x="1393779" y="829931"/>
                </a:lnTo>
                <a:lnTo>
                  <a:pt x="1393779" y="153325"/>
                </a:lnTo>
                <a:lnTo>
                  <a:pt x="239083" y="153325"/>
                </a:lnTo>
                <a:lnTo>
                  <a:pt x="222767" y="189197"/>
                </a:lnTo>
                <a:lnTo>
                  <a:pt x="196254" y="217719"/>
                </a:lnTo>
                <a:lnTo>
                  <a:pt x="161779" y="236549"/>
                </a:lnTo>
                <a:lnTo>
                  <a:pt x="121577" y="243346"/>
                </a:lnTo>
                <a:lnTo>
                  <a:pt x="74358" y="233853"/>
                </a:lnTo>
                <a:lnTo>
                  <a:pt x="35702" y="207918"/>
                </a:lnTo>
                <a:lnTo>
                  <a:pt x="9589" y="169351"/>
                </a:lnTo>
                <a:lnTo>
                  <a:pt x="0" y="121963"/>
                </a:lnTo>
                <a:lnTo>
                  <a:pt x="9589" y="74484"/>
                </a:lnTo>
                <a:lnTo>
                  <a:pt x="35702" y="35717"/>
                </a:lnTo>
                <a:lnTo>
                  <a:pt x="74358" y="9582"/>
                </a:lnTo>
                <a:lnTo>
                  <a:pt x="121577" y="0"/>
                </a:lnTo>
                <a:lnTo>
                  <a:pt x="161779" y="6796"/>
                </a:lnTo>
                <a:lnTo>
                  <a:pt x="196254" y="25626"/>
                </a:lnTo>
                <a:lnTo>
                  <a:pt x="222767" y="54148"/>
                </a:lnTo>
                <a:lnTo>
                  <a:pt x="239083" y="90020"/>
                </a:lnTo>
                <a:lnTo>
                  <a:pt x="1425191" y="90020"/>
                </a:lnTo>
                <a:lnTo>
                  <a:pt x="1437461" y="92470"/>
                </a:lnTo>
                <a:lnTo>
                  <a:pt x="1447441" y="99167"/>
                </a:lnTo>
                <a:lnTo>
                  <a:pt x="1454149" y="109131"/>
                </a:lnTo>
                <a:lnTo>
                  <a:pt x="1456603" y="121382"/>
                </a:lnTo>
                <a:lnTo>
                  <a:pt x="1456603" y="798569"/>
                </a:lnTo>
                <a:lnTo>
                  <a:pt x="2157987" y="798569"/>
                </a:lnTo>
                <a:close/>
              </a:path>
              <a:path w="2158365" h="2183765">
                <a:moveTo>
                  <a:pt x="2157987" y="1322431"/>
                </a:moveTo>
                <a:lnTo>
                  <a:pt x="2157987" y="1385155"/>
                </a:lnTo>
                <a:lnTo>
                  <a:pt x="1456603" y="1385155"/>
                </a:lnTo>
                <a:lnTo>
                  <a:pt x="1456603" y="2062343"/>
                </a:lnTo>
                <a:lnTo>
                  <a:pt x="1454149" y="2074593"/>
                </a:lnTo>
                <a:lnTo>
                  <a:pt x="1447441" y="2084557"/>
                </a:lnTo>
                <a:lnTo>
                  <a:pt x="1437461" y="2091255"/>
                </a:lnTo>
                <a:lnTo>
                  <a:pt x="1425191" y="2093705"/>
                </a:lnTo>
                <a:lnTo>
                  <a:pt x="239083" y="2093705"/>
                </a:lnTo>
                <a:lnTo>
                  <a:pt x="222767" y="2129577"/>
                </a:lnTo>
                <a:lnTo>
                  <a:pt x="196254" y="2158098"/>
                </a:lnTo>
                <a:lnTo>
                  <a:pt x="161779" y="2176928"/>
                </a:lnTo>
                <a:lnTo>
                  <a:pt x="121577" y="2183725"/>
                </a:lnTo>
                <a:lnTo>
                  <a:pt x="74358" y="2174233"/>
                </a:lnTo>
                <a:lnTo>
                  <a:pt x="35702" y="2148298"/>
                </a:lnTo>
                <a:lnTo>
                  <a:pt x="9589" y="2109731"/>
                </a:lnTo>
                <a:lnTo>
                  <a:pt x="0" y="2062343"/>
                </a:lnTo>
                <a:lnTo>
                  <a:pt x="9589" y="2015200"/>
                </a:lnTo>
                <a:lnTo>
                  <a:pt x="35702" y="1976605"/>
                </a:lnTo>
                <a:lnTo>
                  <a:pt x="74358" y="1950534"/>
                </a:lnTo>
                <a:lnTo>
                  <a:pt x="121577" y="1940960"/>
                </a:lnTo>
                <a:lnTo>
                  <a:pt x="161779" y="1947757"/>
                </a:lnTo>
                <a:lnTo>
                  <a:pt x="196254" y="1966587"/>
                </a:lnTo>
                <a:lnTo>
                  <a:pt x="222767" y="1995109"/>
                </a:lnTo>
                <a:lnTo>
                  <a:pt x="239083" y="2030981"/>
                </a:lnTo>
                <a:lnTo>
                  <a:pt x="1394360" y="2030981"/>
                </a:lnTo>
                <a:lnTo>
                  <a:pt x="1394360" y="1353793"/>
                </a:lnTo>
                <a:lnTo>
                  <a:pt x="1396805" y="1341788"/>
                </a:lnTo>
                <a:lnTo>
                  <a:pt x="1403449" y="1331796"/>
                </a:lnTo>
                <a:lnTo>
                  <a:pt x="1413257" y="1324963"/>
                </a:lnTo>
                <a:lnTo>
                  <a:pt x="1425191" y="1322431"/>
                </a:lnTo>
                <a:lnTo>
                  <a:pt x="2157987" y="1322431"/>
                </a:lnTo>
                <a:close/>
              </a:path>
            </a:pathLst>
          </a:custGeom>
          <a:solidFill>
            <a:srgbClr val="2D1673"/>
          </a:solidFill>
        </p:spPr>
        <p:txBody>
          <a:bodyPr wrap="square" lIns="0" tIns="0" rIns="0" bIns="0" rtlCol="0"/>
          <a:lstStyle/>
          <a:p>
            <a:endParaRPr/>
          </a:p>
        </p:txBody>
      </p:sp>
    </p:spTree>
  </p:cSld>
  <p:clrMapOvr>
    <a:masterClrMapping/>
  </p:clrMapOvr>
  <p:transition>
    <p:pull dir="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3046491" cy="10286998"/>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7848600" y="495300"/>
            <a:ext cx="3657600" cy="751488"/>
          </a:xfrm>
          <a:prstGeom prst="rect">
            <a:avLst/>
          </a:prstGeom>
        </p:spPr>
        <p:txBody>
          <a:bodyPr vert="horz" wrap="square" lIns="0" tIns="12700" rIns="0" bIns="0" rtlCol="0">
            <a:spAutoFit/>
          </a:bodyPr>
          <a:lstStyle/>
          <a:p>
            <a:pPr marL="12700" algn="l">
              <a:lnSpc>
                <a:spcPct val="100000"/>
              </a:lnSpc>
              <a:spcBef>
                <a:spcPts val="100"/>
              </a:spcBef>
            </a:pPr>
            <a:r>
              <a:rPr lang="en-US" sz="4800" spc="-85" dirty="0" smtClean="0">
                <a:solidFill>
                  <a:schemeClr val="bg2">
                    <a:lumMod val="10000"/>
                  </a:schemeClr>
                </a:solidFill>
              </a:rPr>
              <a:t>ABSTRACT</a:t>
            </a:r>
            <a:endParaRPr sz="4800">
              <a:solidFill>
                <a:schemeClr val="bg2">
                  <a:lumMod val="10000"/>
                </a:schemeClr>
              </a:solidFill>
            </a:endParaRPr>
          </a:p>
        </p:txBody>
      </p:sp>
      <p:sp>
        <p:nvSpPr>
          <p:cNvPr id="4" name="object 4"/>
          <p:cNvSpPr txBox="1"/>
          <p:nvPr/>
        </p:nvSpPr>
        <p:spPr>
          <a:xfrm>
            <a:off x="2743200" y="1638300"/>
            <a:ext cx="14834027" cy="7476406"/>
          </a:xfrm>
          <a:prstGeom prst="rect">
            <a:avLst/>
          </a:prstGeom>
        </p:spPr>
        <p:txBody>
          <a:bodyPr vert="horz" wrap="square" lIns="0" tIns="12700" rIns="0" bIns="0" rtlCol="0">
            <a:spAutoFit/>
          </a:bodyPr>
          <a:lstStyle/>
          <a:p>
            <a:pPr algn="ctr"/>
            <a:endParaRPr lang="en-US" sz="2600" b="1" dirty="0" smtClean="0">
              <a:latin typeface="Courier New" pitchFamily="49" charset="0"/>
              <a:cs typeface="Courier New" pitchFamily="49" charset="0"/>
            </a:endParaRPr>
          </a:p>
          <a:p>
            <a:pPr algn="ctr">
              <a:lnSpc>
                <a:spcPct val="150000"/>
              </a:lnSpc>
            </a:pPr>
            <a:r>
              <a:rPr lang="en-US" sz="2600" b="1" dirty="0" smtClean="0">
                <a:latin typeface="Courier New" pitchFamily="49" charset="0"/>
                <a:cs typeface="Courier New" pitchFamily="49" charset="0"/>
              </a:rPr>
              <a:t>This web page is </a:t>
            </a:r>
            <a:r>
              <a:rPr lang="en-US" sz="2600" b="1" dirty="0" smtClean="0">
                <a:latin typeface="Courier New" pitchFamily="49" charset="0"/>
                <a:cs typeface="Courier New" pitchFamily="49" charset="0"/>
              </a:rPr>
              <a:t>designed to </a:t>
            </a:r>
            <a:r>
              <a:rPr lang="en-US" sz="2600" b="1" dirty="0" smtClean="0">
                <a:latin typeface="Courier New" pitchFamily="49" charset="0"/>
                <a:cs typeface="Courier New" pitchFamily="49" charset="0"/>
              </a:rPr>
              <a:t>effectively </a:t>
            </a:r>
            <a:r>
              <a:rPr lang="en-US" sz="2600" b="1" dirty="0" smtClean="0">
                <a:latin typeface="Courier New" pitchFamily="49" charset="0"/>
                <a:cs typeface="Courier New" pitchFamily="49" charset="0"/>
              </a:rPr>
              <a:t>and efficiently manages various activities of our Sports </a:t>
            </a:r>
            <a:r>
              <a:rPr lang="en-US" sz="2600" b="1" dirty="0" smtClean="0">
                <a:latin typeface="Courier New" pitchFamily="49" charset="0"/>
                <a:cs typeface="Courier New" pitchFamily="49" charset="0"/>
              </a:rPr>
              <a:t>Club.</a:t>
            </a:r>
            <a:r>
              <a:rPr lang="en-US" sz="2600" b="1" dirty="0" smtClean="0">
                <a:latin typeface="Courier New" pitchFamily="49" charset="0"/>
                <a:cs typeface="Courier New" pitchFamily="49" charset="0"/>
              </a:rPr>
              <a:t> The two core activities of the Sports Club i.e. leisure playing and coaching. Every person requires membership to access the facilities provided by the club. All sports enthusiasts are open to view and access the facilities provided by this website</a:t>
            </a:r>
            <a:r>
              <a:rPr lang="en-US" sz="2600" b="1" dirty="0" smtClean="0">
                <a:latin typeface="Courier New" pitchFamily="49" charset="0"/>
                <a:cs typeface="Courier New" pitchFamily="49" charset="0"/>
              </a:rPr>
              <a:t>.</a:t>
            </a:r>
          </a:p>
          <a:p>
            <a:pPr algn="ctr">
              <a:lnSpc>
                <a:spcPct val="150000"/>
              </a:lnSpc>
            </a:pPr>
            <a:endParaRPr lang="en-US" sz="2600" b="1" dirty="0" smtClean="0">
              <a:latin typeface="Courier New" pitchFamily="49" charset="0"/>
              <a:cs typeface="Courier New" pitchFamily="49" charset="0"/>
            </a:endParaRPr>
          </a:p>
          <a:p>
            <a:pPr algn="ctr">
              <a:lnSpc>
                <a:spcPct val="150000"/>
              </a:lnSpc>
            </a:pPr>
            <a:r>
              <a:rPr lang="en-US" sz="2600" b="1" dirty="0" smtClean="0">
                <a:latin typeface="Courier New" pitchFamily="49" charset="0"/>
                <a:cs typeface="Courier New" pitchFamily="49" charset="0"/>
              </a:rPr>
              <a:t>All client-side and server-side scripting is done in JavaScript in NODE JS</a:t>
            </a:r>
          </a:p>
          <a:p>
            <a:pPr algn="ctr">
              <a:lnSpc>
                <a:spcPct val="150000"/>
              </a:lnSpc>
            </a:pPr>
            <a:r>
              <a:rPr lang="en-US" sz="2600" b="1" dirty="0" smtClean="0">
                <a:latin typeface="Courier New" pitchFamily="49" charset="0"/>
                <a:cs typeface="Courier New" pitchFamily="49" charset="0"/>
              </a:rPr>
              <a:t>All client-side programming is done using REACT-JS library</a:t>
            </a:r>
          </a:p>
          <a:p>
            <a:pPr algn="ctr">
              <a:lnSpc>
                <a:spcPct val="150000"/>
              </a:lnSpc>
            </a:pPr>
            <a:r>
              <a:rPr lang="en-US" sz="2600" b="1" dirty="0" smtClean="0">
                <a:latin typeface="Courier New" pitchFamily="49" charset="0"/>
                <a:cs typeface="Courier New" pitchFamily="49" charset="0"/>
              </a:rPr>
              <a:t>Server-side scripting is done through EXPRESS-JS API.</a:t>
            </a:r>
          </a:p>
          <a:p>
            <a:endParaRPr lang="en-US" sz="2600" b="1" dirty="0" smtClean="0">
              <a:latin typeface="Courier New" pitchFamily="49" charset="0"/>
              <a:cs typeface="Courier New" pitchFamily="49" charset="0"/>
            </a:endParaRPr>
          </a:p>
          <a:p>
            <a:r>
              <a:rPr lang="en-US" sz="2600" b="1" dirty="0" smtClean="0">
                <a:latin typeface="Courier New" pitchFamily="49" charset="0"/>
                <a:cs typeface="Courier New" pitchFamily="49" charset="0"/>
              </a:rPr>
              <a:t>  </a:t>
            </a:r>
            <a:endParaRPr lang="en-US" sz="2600" b="1" dirty="0" smtClean="0">
              <a:latin typeface="Courier New" pitchFamily="49" charset="0"/>
              <a:cs typeface="Courier New" pitchFamily="49" charset="0"/>
            </a:endParaRPr>
          </a:p>
          <a:p>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sz="2800" spc="-140" smtClean="0">
                <a:solidFill>
                  <a:srgbClr val="2D1673"/>
                </a:solidFill>
                <a:latin typeface="Times New Roman" pitchFamily="18" charset="0"/>
                <a:cs typeface="Times New Roman" pitchFamily="18" charset="0"/>
              </a:rPr>
              <a:t>.</a:t>
            </a:r>
            <a:endParaRPr sz="2800">
              <a:latin typeface="Times New Roman" pitchFamily="18" charset="0"/>
              <a:cs typeface="Times New Roman" pitchFamily="18" charset="0"/>
            </a:endParaRPr>
          </a:p>
        </p:txBody>
      </p:sp>
    </p:spTree>
  </p:cSld>
  <p:clrMapOvr>
    <a:masterClrMapping/>
  </p:clrMapOvr>
  <p:transition>
    <p:pull dir="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3046491" cy="10286998"/>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3048000" y="1028700"/>
            <a:ext cx="14224427" cy="2074927"/>
          </a:xfrm>
          <a:prstGeom prst="rect">
            <a:avLst/>
          </a:prstGeom>
        </p:spPr>
        <p:txBody>
          <a:bodyPr vert="horz" wrap="square" lIns="0" tIns="12700" rIns="0" bIns="0" rtlCol="0">
            <a:spAutoFit/>
          </a:bodyPr>
          <a:lstStyle/>
          <a:p>
            <a:endParaRPr lang="en-US" sz="2600" b="1" dirty="0" smtClean="0">
              <a:latin typeface="Courier New" pitchFamily="49" charset="0"/>
              <a:cs typeface="Courier New" pitchFamily="49" charset="0"/>
            </a:endParaRPr>
          </a:p>
          <a:p>
            <a:endParaRPr lang="en-US" sz="2600" b="1" dirty="0" smtClean="0">
              <a:latin typeface="Courier New" pitchFamily="49" charset="0"/>
              <a:cs typeface="Courier New" pitchFamily="49" charset="0"/>
            </a:endParaRPr>
          </a:p>
          <a:p>
            <a:r>
              <a:rPr lang="en-US" sz="2600" b="1" dirty="0" smtClean="0">
                <a:latin typeface="Courier New" pitchFamily="49" charset="0"/>
                <a:cs typeface="Courier New" pitchFamily="49" charset="0"/>
              </a:rPr>
              <a:t>  </a:t>
            </a:r>
            <a:endParaRPr lang="en-US" sz="2600" b="1" dirty="0" smtClean="0">
              <a:latin typeface="Courier New" pitchFamily="49" charset="0"/>
              <a:cs typeface="Courier New" pitchFamily="49" charset="0"/>
            </a:endParaRPr>
          </a:p>
          <a:p>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sz="2800" spc="-140" smtClean="0">
                <a:solidFill>
                  <a:srgbClr val="2D1673"/>
                </a:solidFill>
                <a:latin typeface="Times New Roman" pitchFamily="18" charset="0"/>
                <a:cs typeface="Times New Roman" pitchFamily="18" charset="0"/>
              </a:rPr>
              <a:t>.</a:t>
            </a:r>
            <a:endParaRPr sz="280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3"/>
          <a:srcRect/>
          <a:stretch>
            <a:fillRect/>
          </a:stretch>
        </p:blipFill>
        <p:spPr bwMode="auto">
          <a:xfrm>
            <a:off x="3962400" y="266700"/>
            <a:ext cx="9982200" cy="9601200"/>
          </a:xfrm>
          <a:prstGeom prst="rect">
            <a:avLst/>
          </a:prstGeom>
          <a:noFill/>
          <a:ln w="9525">
            <a:noFill/>
            <a:miter lim="800000"/>
            <a:headEnd/>
            <a:tailEnd/>
          </a:ln>
          <a:effectLst/>
        </p:spPr>
      </p:pic>
    </p:spTree>
  </p:cSld>
  <p:clrMapOvr>
    <a:masterClrMapping/>
  </p:clrMapOvr>
  <p:transition>
    <p:pull dir="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FAF1EF"/>
          </a:solidFill>
        </p:spPr>
        <p:txBody>
          <a:bodyPr wrap="square" lIns="0" tIns="0" rIns="0" bIns="0" rtlCol="0"/>
          <a:lstStyle/>
          <a:p>
            <a:endParaRPr/>
          </a:p>
        </p:txBody>
      </p:sp>
      <p:sp>
        <p:nvSpPr>
          <p:cNvPr id="3" name="object 3"/>
          <p:cNvSpPr txBox="1"/>
          <p:nvPr/>
        </p:nvSpPr>
        <p:spPr>
          <a:xfrm rot="5400000">
            <a:off x="8825488" y="-3965971"/>
            <a:ext cx="865622" cy="9829800"/>
          </a:xfrm>
          <a:prstGeom prst="rect">
            <a:avLst/>
          </a:prstGeom>
        </p:spPr>
        <p:txBody>
          <a:bodyPr vert="vert270" wrap="square" lIns="0" tIns="0" rIns="0" bIns="0" rtlCol="0">
            <a:spAutoFit/>
          </a:bodyPr>
          <a:lstStyle/>
          <a:p>
            <a:pPr marL="12700" algn="ctr">
              <a:lnSpc>
                <a:spcPts val="6380"/>
              </a:lnSpc>
            </a:pPr>
            <a:r>
              <a:rPr lang="en-US" sz="6500" b="1" spc="-250" dirty="0" smtClean="0">
                <a:solidFill>
                  <a:srgbClr val="2D1673"/>
                </a:solidFill>
                <a:latin typeface="Courier New"/>
                <a:cs typeface="Courier New"/>
              </a:rPr>
              <a:t>TECHNOLOGIES USED</a:t>
            </a:r>
            <a:endParaRPr sz="6500">
              <a:latin typeface="Courier New"/>
              <a:cs typeface="Courier New"/>
            </a:endParaRPr>
          </a:p>
        </p:txBody>
      </p:sp>
      <p:sp>
        <p:nvSpPr>
          <p:cNvPr id="5" name="object 5"/>
          <p:cNvSpPr txBox="1">
            <a:spLocks noGrp="1"/>
          </p:cNvSpPr>
          <p:nvPr>
            <p:ph type="body" idx="1"/>
          </p:nvPr>
        </p:nvSpPr>
        <p:spPr>
          <a:xfrm>
            <a:off x="990600" y="2247900"/>
            <a:ext cx="15468600" cy="7643759"/>
          </a:xfrm>
          <a:prstGeom prst="rect">
            <a:avLst/>
          </a:prstGeom>
        </p:spPr>
        <p:txBody>
          <a:bodyPr vert="horz" wrap="square" lIns="0" tIns="12700" rIns="0" bIns="0" rtlCol="0">
            <a:spAutoFit/>
          </a:bodyPr>
          <a:lstStyle/>
          <a:p>
            <a:pPr marL="770255" marR="5080">
              <a:lnSpc>
                <a:spcPct val="150000"/>
              </a:lnSpc>
              <a:spcBef>
                <a:spcPts val="100"/>
              </a:spcBef>
              <a:buFont typeface="Arial" pitchFamily="34" charset="0"/>
              <a:buChar char="•"/>
            </a:pPr>
            <a:r>
              <a:rPr lang="en-US" sz="3300" b="1" spc="-140" dirty="0" smtClean="0"/>
              <a:t> </a:t>
            </a:r>
            <a:r>
              <a:rPr lang="en-US" sz="3300" b="1" spc="-140" dirty="0" smtClean="0">
                <a:solidFill>
                  <a:srgbClr val="FF0000"/>
                </a:solidFill>
              </a:rPr>
              <a:t>REACT JS LIBRARY </a:t>
            </a:r>
            <a:r>
              <a:rPr lang="en-US" sz="3300" b="1" spc="-140" dirty="0" smtClean="0"/>
              <a:t>FOR CODING ALL FRONT-END DOCUMENTS</a:t>
            </a:r>
          </a:p>
          <a:p>
            <a:pPr marL="770255" marR="5080">
              <a:lnSpc>
                <a:spcPct val="150000"/>
              </a:lnSpc>
              <a:spcBef>
                <a:spcPts val="100"/>
              </a:spcBef>
              <a:buFont typeface="Arial" pitchFamily="34" charset="0"/>
              <a:buChar char="•"/>
            </a:pPr>
            <a:r>
              <a:rPr lang="en-US" sz="3300" b="1" spc="-140" dirty="0" smtClean="0"/>
              <a:t> </a:t>
            </a:r>
            <a:r>
              <a:rPr lang="en-US" sz="3300" b="1" spc="-140" dirty="0" smtClean="0">
                <a:solidFill>
                  <a:srgbClr val="FF0000"/>
                </a:solidFill>
              </a:rPr>
              <a:t>EXPRESS JS API </a:t>
            </a:r>
            <a:r>
              <a:rPr lang="en-US" sz="3300" b="1" spc="-140" dirty="0" smtClean="0"/>
              <a:t>TO CODE THE SERVER</a:t>
            </a:r>
          </a:p>
          <a:p>
            <a:pPr marL="770255" marR="5080">
              <a:lnSpc>
                <a:spcPct val="150000"/>
              </a:lnSpc>
              <a:spcBef>
                <a:spcPts val="100"/>
              </a:spcBef>
              <a:buFont typeface="Arial" pitchFamily="34" charset="0"/>
              <a:buChar char="•"/>
            </a:pPr>
            <a:r>
              <a:rPr lang="en-US" sz="3300" b="1" spc="-140" dirty="0" smtClean="0"/>
              <a:t> </a:t>
            </a:r>
            <a:r>
              <a:rPr lang="en-US" sz="3300" b="1" spc="-140" dirty="0" smtClean="0">
                <a:solidFill>
                  <a:srgbClr val="FF0000"/>
                </a:solidFill>
              </a:rPr>
              <a:t>MONGODB DATA BASE </a:t>
            </a:r>
            <a:r>
              <a:rPr lang="en-US" sz="3300" b="1" spc="-140" dirty="0" smtClean="0"/>
              <a:t>FOR STORING DETAILS ABOUT MEMBERS, COACHES, BOOKINGS </a:t>
            </a:r>
          </a:p>
          <a:p>
            <a:pPr marL="770255" marR="5080">
              <a:lnSpc>
                <a:spcPct val="150000"/>
              </a:lnSpc>
              <a:spcBef>
                <a:spcPts val="100"/>
              </a:spcBef>
              <a:buFont typeface="Arial" pitchFamily="34" charset="0"/>
              <a:buChar char="•"/>
            </a:pPr>
            <a:r>
              <a:rPr lang="en-US" sz="3300" b="1" spc="-140" dirty="0" smtClean="0"/>
              <a:t> </a:t>
            </a:r>
            <a:r>
              <a:rPr lang="en-US" sz="3300" b="1" spc="-140" dirty="0" smtClean="0">
                <a:solidFill>
                  <a:srgbClr val="FF0000"/>
                </a:solidFill>
              </a:rPr>
              <a:t>NODEJS</a:t>
            </a:r>
            <a:r>
              <a:rPr lang="en-US" sz="3300" b="1" spc="-140" dirty="0" smtClean="0"/>
              <a:t> ENVIRONMENT WAS USED TO RUN ALL THESE JS FILES</a:t>
            </a:r>
          </a:p>
          <a:p>
            <a:pPr marL="770255" marR="5080">
              <a:lnSpc>
                <a:spcPct val="150000"/>
              </a:lnSpc>
              <a:spcBef>
                <a:spcPts val="100"/>
              </a:spcBef>
              <a:buFont typeface="Arial" pitchFamily="34" charset="0"/>
              <a:buChar char="•"/>
            </a:pPr>
            <a:r>
              <a:rPr lang="en-US" sz="3300" b="1" spc="-140" dirty="0" smtClean="0"/>
              <a:t> TO NAVIGATE TO DIFFERENT REACT COMPONENTS ,</a:t>
            </a:r>
            <a:r>
              <a:rPr lang="en-US" sz="3300" b="1" spc="-140" dirty="0" smtClean="0">
                <a:solidFill>
                  <a:srgbClr val="FF0000"/>
                </a:solidFill>
              </a:rPr>
              <a:t>REACT ROUTER &lt;LINK&gt; WAS USED</a:t>
            </a:r>
          </a:p>
          <a:p>
            <a:pPr marL="770255" marR="5080">
              <a:lnSpc>
                <a:spcPct val="150000"/>
              </a:lnSpc>
              <a:spcBef>
                <a:spcPts val="100"/>
              </a:spcBef>
              <a:buFont typeface="Arial" pitchFamily="34" charset="0"/>
              <a:buChar char="•"/>
            </a:pPr>
            <a:r>
              <a:rPr lang="en-US" sz="3300" b="1" spc="-140" dirty="0" smtClean="0"/>
              <a:t> TO SEND DATA FROM CLIENT TO SERVER, </a:t>
            </a:r>
            <a:r>
              <a:rPr lang="en-US" sz="3300" b="1" spc="-140" dirty="0" smtClean="0">
                <a:solidFill>
                  <a:srgbClr val="FF0000"/>
                </a:solidFill>
              </a:rPr>
              <a:t>FORM TAG </a:t>
            </a:r>
            <a:r>
              <a:rPr lang="en-US" sz="3300" b="1" spc="-140" dirty="0" smtClean="0"/>
              <a:t>WAS USED</a:t>
            </a:r>
          </a:p>
          <a:p>
            <a:pPr marL="770255" marR="5080">
              <a:lnSpc>
                <a:spcPct val="150000"/>
              </a:lnSpc>
              <a:spcBef>
                <a:spcPts val="100"/>
              </a:spcBef>
              <a:buFont typeface="Arial" pitchFamily="34" charset="0"/>
              <a:buChar char="•"/>
            </a:pPr>
            <a:r>
              <a:rPr lang="en-US" sz="3300" b="1" spc="-140" dirty="0" smtClean="0"/>
              <a:t> WE SET THE </a:t>
            </a:r>
            <a:r>
              <a:rPr lang="en-US" sz="3300" b="1" spc="-140" dirty="0" smtClean="0">
                <a:solidFill>
                  <a:srgbClr val="FF0000"/>
                </a:solidFill>
              </a:rPr>
              <a:t>ACTION ATTRIBUTE </a:t>
            </a:r>
            <a:r>
              <a:rPr lang="en-US" sz="3300" b="1" spc="-140" dirty="0" smtClean="0"/>
              <a:t>AND SENT ALL FORM DATA TO THE SERVER</a:t>
            </a:r>
            <a:endParaRPr sz="3300" b="1" spc="-140" dirty="0"/>
          </a:p>
        </p:txBody>
      </p:sp>
      <p:sp>
        <p:nvSpPr>
          <p:cNvPr id="6" name="object 6"/>
          <p:cNvSpPr/>
          <p:nvPr/>
        </p:nvSpPr>
        <p:spPr>
          <a:xfrm>
            <a:off x="1047817" y="0"/>
            <a:ext cx="2183765" cy="1866900"/>
          </a:xfrm>
          <a:custGeom>
            <a:avLst/>
            <a:gdLst/>
            <a:ahLst/>
            <a:cxnLst/>
            <a:rect l="l" t="t" r="r" b="b"/>
            <a:pathLst>
              <a:path w="2183765" h="2454910">
                <a:moveTo>
                  <a:pt x="1056435" y="0"/>
                </a:moveTo>
                <a:lnTo>
                  <a:pt x="1119159" y="0"/>
                </a:lnTo>
                <a:lnTo>
                  <a:pt x="1119159" y="2215368"/>
                </a:lnTo>
                <a:lnTo>
                  <a:pt x="1155031" y="2231683"/>
                </a:lnTo>
                <a:lnTo>
                  <a:pt x="1183553" y="2258197"/>
                </a:lnTo>
                <a:lnTo>
                  <a:pt x="1202383" y="2292672"/>
                </a:lnTo>
                <a:lnTo>
                  <a:pt x="1209180" y="2332874"/>
                </a:lnTo>
                <a:lnTo>
                  <a:pt x="1199688" y="2380092"/>
                </a:lnTo>
                <a:lnTo>
                  <a:pt x="1173752" y="2418749"/>
                </a:lnTo>
                <a:lnTo>
                  <a:pt x="1135185" y="2444862"/>
                </a:lnTo>
                <a:lnTo>
                  <a:pt x="1087797" y="2454451"/>
                </a:lnTo>
                <a:lnTo>
                  <a:pt x="1040654" y="2444862"/>
                </a:lnTo>
                <a:lnTo>
                  <a:pt x="1002060" y="2418749"/>
                </a:lnTo>
                <a:lnTo>
                  <a:pt x="975988" y="2380092"/>
                </a:lnTo>
                <a:lnTo>
                  <a:pt x="966414" y="2332874"/>
                </a:lnTo>
                <a:lnTo>
                  <a:pt x="973211" y="2292672"/>
                </a:lnTo>
                <a:lnTo>
                  <a:pt x="992041" y="2258197"/>
                </a:lnTo>
                <a:lnTo>
                  <a:pt x="1020563" y="2231683"/>
                </a:lnTo>
                <a:lnTo>
                  <a:pt x="1056435" y="2215368"/>
                </a:lnTo>
                <a:lnTo>
                  <a:pt x="1056435" y="0"/>
                </a:lnTo>
                <a:close/>
              </a:path>
              <a:path w="2183765" h="2454910">
                <a:moveTo>
                  <a:pt x="798569" y="0"/>
                </a:moveTo>
                <a:lnTo>
                  <a:pt x="861293" y="0"/>
                </a:lnTo>
                <a:lnTo>
                  <a:pt x="861293" y="1029260"/>
                </a:lnTo>
                <a:lnTo>
                  <a:pt x="858843" y="1041530"/>
                </a:lnTo>
                <a:lnTo>
                  <a:pt x="852146" y="1051510"/>
                </a:lnTo>
                <a:lnTo>
                  <a:pt x="842182" y="1058218"/>
                </a:lnTo>
                <a:lnTo>
                  <a:pt x="829931" y="1060672"/>
                </a:lnTo>
                <a:lnTo>
                  <a:pt x="153325" y="1060672"/>
                </a:lnTo>
                <a:lnTo>
                  <a:pt x="153325" y="2215368"/>
                </a:lnTo>
                <a:lnTo>
                  <a:pt x="189197" y="2231683"/>
                </a:lnTo>
                <a:lnTo>
                  <a:pt x="217719" y="2258197"/>
                </a:lnTo>
                <a:lnTo>
                  <a:pt x="236549" y="2292672"/>
                </a:lnTo>
                <a:lnTo>
                  <a:pt x="243346" y="2332874"/>
                </a:lnTo>
                <a:lnTo>
                  <a:pt x="233853" y="2380092"/>
                </a:lnTo>
                <a:lnTo>
                  <a:pt x="207918" y="2418749"/>
                </a:lnTo>
                <a:lnTo>
                  <a:pt x="169351" y="2444862"/>
                </a:lnTo>
                <a:lnTo>
                  <a:pt x="121963" y="2454451"/>
                </a:lnTo>
                <a:lnTo>
                  <a:pt x="74484" y="2444862"/>
                </a:lnTo>
                <a:lnTo>
                  <a:pt x="35717" y="2418749"/>
                </a:lnTo>
                <a:lnTo>
                  <a:pt x="9582" y="2380092"/>
                </a:lnTo>
                <a:lnTo>
                  <a:pt x="0" y="2332874"/>
                </a:lnTo>
                <a:lnTo>
                  <a:pt x="6796" y="2292672"/>
                </a:lnTo>
                <a:lnTo>
                  <a:pt x="25626" y="2258197"/>
                </a:lnTo>
                <a:lnTo>
                  <a:pt x="54148" y="2231683"/>
                </a:lnTo>
                <a:lnTo>
                  <a:pt x="90020" y="2215368"/>
                </a:lnTo>
                <a:lnTo>
                  <a:pt x="90020" y="1029260"/>
                </a:lnTo>
                <a:lnTo>
                  <a:pt x="92470" y="1016989"/>
                </a:lnTo>
                <a:lnTo>
                  <a:pt x="99167" y="1007010"/>
                </a:lnTo>
                <a:lnTo>
                  <a:pt x="109131" y="1000302"/>
                </a:lnTo>
                <a:lnTo>
                  <a:pt x="121382" y="997848"/>
                </a:lnTo>
                <a:lnTo>
                  <a:pt x="798569" y="997848"/>
                </a:lnTo>
                <a:lnTo>
                  <a:pt x="798569" y="0"/>
                </a:lnTo>
                <a:close/>
              </a:path>
              <a:path w="2183765" h="2454910">
                <a:moveTo>
                  <a:pt x="1322431" y="0"/>
                </a:moveTo>
                <a:lnTo>
                  <a:pt x="1385155" y="0"/>
                </a:lnTo>
                <a:lnTo>
                  <a:pt x="1385155" y="997848"/>
                </a:lnTo>
                <a:lnTo>
                  <a:pt x="2062343" y="997848"/>
                </a:lnTo>
                <a:lnTo>
                  <a:pt x="2074593" y="1000302"/>
                </a:lnTo>
                <a:lnTo>
                  <a:pt x="2084557" y="1007010"/>
                </a:lnTo>
                <a:lnTo>
                  <a:pt x="2091255" y="1016989"/>
                </a:lnTo>
                <a:lnTo>
                  <a:pt x="2093705" y="1029260"/>
                </a:lnTo>
                <a:lnTo>
                  <a:pt x="2093705" y="2215368"/>
                </a:lnTo>
                <a:lnTo>
                  <a:pt x="2129577" y="2231683"/>
                </a:lnTo>
                <a:lnTo>
                  <a:pt x="2158098" y="2258197"/>
                </a:lnTo>
                <a:lnTo>
                  <a:pt x="2176928" y="2292672"/>
                </a:lnTo>
                <a:lnTo>
                  <a:pt x="2183725" y="2332874"/>
                </a:lnTo>
                <a:lnTo>
                  <a:pt x="2174233" y="2380092"/>
                </a:lnTo>
                <a:lnTo>
                  <a:pt x="2148298" y="2418749"/>
                </a:lnTo>
                <a:lnTo>
                  <a:pt x="2109731" y="2444862"/>
                </a:lnTo>
                <a:lnTo>
                  <a:pt x="2062343" y="2454451"/>
                </a:lnTo>
                <a:lnTo>
                  <a:pt x="2015200" y="2444862"/>
                </a:lnTo>
                <a:lnTo>
                  <a:pt x="1976605" y="2418749"/>
                </a:lnTo>
                <a:lnTo>
                  <a:pt x="1950534" y="2380092"/>
                </a:lnTo>
                <a:lnTo>
                  <a:pt x="1940960" y="2332874"/>
                </a:lnTo>
                <a:lnTo>
                  <a:pt x="1947757" y="2292672"/>
                </a:lnTo>
                <a:lnTo>
                  <a:pt x="1966587" y="2258197"/>
                </a:lnTo>
                <a:lnTo>
                  <a:pt x="1995109" y="2231683"/>
                </a:lnTo>
                <a:lnTo>
                  <a:pt x="2030981" y="2215368"/>
                </a:lnTo>
                <a:lnTo>
                  <a:pt x="2030981" y="1060091"/>
                </a:lnTo>
                <a:lnTo>
                  <a:pt x="1353793" y="1060091"/>
                </a:lnTo>
                <a:lnTo>
                  <a:pt x="1322431" y="1029260"/>
                </a:lnTo>
                <a:lnTo>
                  <a:pt x="1322431" y="0"/>
                </a:lnTo>
                <a:close/>
              </a:path>
            </a:pathLst>
          </a:custGeom>
          <a:solidFill>
            <a:srgbClr val="2D1673"/>
          </a:solidFill>
        </p:spPr>
        <p:txBody>
          <a:bodyPr wrap="square" lIns="0" tIns="0" rIns="0" bIns="0" rtlCol="0"/>
          <a:lstStyle/>
          <a:p>
            <a:endParaRPr/>
          </a:p>
        </p:txBody>
      </p:sp>
      <p:sp>
        <p:nvSpPr>
          <p:cNvPr id="7" name="object 7"/>
          <p:cNvSpPr/>
          <p:nvPr/>
        </p:nvSpPr>
        <p:spPr>
          <a:xfrm>
            <a:off x="16992600" y="7061155"/>
            <a:ext cx="1295775" cy="2183765"/>
          </a:xfrm>
          <a:custGeom>
            <a:avLst/>
            <a:gdLst/>
            <a:ahLst/>
            <a:cxnLst/>
            <a:rect l="l" t="t" r="r" b="b"/>
            <a:pathLst>
              <a:path w="2158365" h="2183765">
                <a:moveTo>
                  <a:pt x="2157987" y="1056435"/>
                </a:moveTo>
                <a:lnTo>
                  <a:pt x="2157987" y="1119159"/>
                </a:lnTo>
                <a:lnTo>
                  <a:pt x="239083" y="1119159"/>
                </a:lnTo>
                <a:lnTo>
                  <a:pt x="222767" y="1155031"/>
                </a:lnTo>
                <a:lnTo>
                  <a:pt x="196254" y="1183553"/>
                </a:lnTo>
                <a:lnTo>
                  <a:pt x="161779" y="1202383"/>
                </a:lnTo>
                <a:lnTo>
                  <a:pt x="121577" y="1209180"/>
                </a:lnTo>
                <a:lnTo>
                  <a:pt x="74358" y="1199688"/>
                </a:lnTo>
                <a:lnTo>
                  <a:pt x="35702" y="1173752"/>
                </a:lnTo>
                <a:lnTo>
                  <a:pt x="9589" y="1135185"/>
                </a:lnTo>
                <a:lnTo>
                  <a:pt x="0" y="1087797"/>
                </a:lnTo>
                <a:lnTo>
                  <a:pt x="9589" y="1040654"/>
                </a:lnTo>
                <a:lnTo>
                  <a:pt x="35702" y="1002060"/>
                </a:lnTo>
                <a:lnTo>
                  <a:pt x="74358" y="975988"/>
                </a:lnTo>
                <a:lnTo>
                  <a:pt x="121577" y="966414"/>
                </a:lnTo>
                <a:lnTo>
                  <a:pt x="161779" y="973211"/>
                </a:lnTo>
                <a:lnTo>
                  <a:pt x="196254" y="992041"/>
                </a:lnTo>
                <a:lnTo>
                  <a:pt x="222767" y="1020563"/>
                </a:lnTo>
                <a:lnTo>
                  <a:pt x="239083" y="1056435"/>
                </a:lnTo>
                <a:lnTo>
                  <a:pt x="2157987" y="1056435"/>
                </a:lnTo>
                <a:close/>
              </a:path>
              <a:path w="2158365" h="2183765">
                <a:moveTo>
                  <a:pt x="2157987" y="798569"/>
                </a:moveTo>
                <a:lnTo>
                  <a:pt x="2157987" y="861293"/>
                </a:lnTo>
                <a:lnTo>
                  <a:pt x="1425191" y="861293"/>
                </a:lnTo>
                <a:lnTo>
                  <a:pt x="1412920" y="858843"/>
                </a:lnTo>
                <a:lnTo>
                  <a:pt x="1402940" y="852146"/>
                </a:lnTo>
                <a:lnTo>
                  <a:pt x="1396233" y="842182"/>
                </a:lnTo>
                <a:lnTo>
                  <a:pt x="1393779" y="829931"/>
                </a:lnTo>
                <a:lnTo>
                  <a:pt x="1393779" y="153325"/>
                </a:lnTo>
                <a:lnTo>
                  <a:pt x="239083" y="153325"/>
                </a:lnTo>
                <a:lnTo>
                  <a:pt x="222767" y="189197"/>
                </a:lnTo>
                <a:lnTo>
                  <a:pt x="196254" y="217719"/>
                </a:lnTo>
                <a:lnTo>
                  <a:pt x="161779" y="236549"/>
                </a:lnTo>
                <a:lnTo>
                  <a:pt x="121577" y="243346"/>
                </a:lnTo>
                <a:lnTo>
                  <a:pt x="74358" y="233853"/>
                </a:lnTo>
                <a:lnTo>
                  <a:pt x="35702" y="207918"/>
                </a:lnTo>
                <a:lnTo>
                  <a:pt x="9589" y="169351"/>
                </a:lnTo>
                <a:lnTo>
                  <a:pt x="0" y="121963"/>
                </a:lnTo>
                <a:lnTo>
                  <a:pt x="9589" y="74484"/>
                </a:lnTo>
                <a:lnTo>
                  <a:pt x="35702" y="35717"/>
                </a:lnTo>
                <a:lnTo>
                  <a:pt x="74358" y="9582"/>
                </a:lnTo>
                <a:lnTo>
                  <a:pt x="121577" y="0"/>
                </a:lnTo>
                <a:lnTo>
                  <a:pt x="161779" y="6796"/>
                </a:lnTo>
                <a:lnTo>
                  <a:pt x="196254" y="25626"/>
                </a:lnTo>
                <a:lnTo>
                  <a:pt x="222767" y="54148"/>
                </a:lnTo>
                <a:lnTo>
                  <a:pt x="239083" y="90020"/>
                </a:lnTo>
                <a:lnTo>
                  <a:pt x="1425191" y="90020"/>
                </a:lnTo>
                <a:lnTo>
                  <a:pt x="1437461" y="92470"/>
                </a:lnTo>
                <a:lnTo>
                  <a:pt x="1447441" y="99167"/>
                </a:lnTo>
                <a:lnTo>
                  <a:pt x="1454149" y="109131"/>
                </a:lnTo>
                <a:lnTo>
                  <a:pt x="1456603" y="121382"/>
                </a:lnTo>
                <a:lnTo>
                  <a:pt x="1456603" y="798569"/>
                </a:lnTo>
                <a:lnTo>
                  <a:pt x="2157987" y="798569"/>
                </a:lnTo>
                <a:close/>
              </a:path>
              <a:path w="2158365" h="2183765">
                <a:moveTo>
                  <a:pt x="2157987" y="1322431"/>
                </a:moveTo>
                <a:lnTo>
                  <a:pt x="2157987" y="1385155"/>
                </a:lnTo>
                <a:lnTo>
                  <a:pt x="1456603" y="1385155"/>
                </a:lnTo>
                <a:lnTo>
                  <a:pt x="1456603" y="2062343"/>
                </a:lnTo>
                <a:lnTo>
                  <a:pt x="1454149" y="2074593"/>
                </a:lnTo>
                <a:lnTo>
                  <a:pt x="1447441" y="2084557"/>
                </a:lnTo>
                <a:lnTo>
                  <a:pt x="1437461" y="2091255"/>
                </a:lnTo>
                <a:lnTo>
                  <a:pt x="1425191" y="2093705"/>
                </a:lnTo>
                <a:lnTo>
                  <a:pt x="239083" y="2093705"/>
                </a:lnTo>
                <a:lnTo>
                  <a:pt x="222767" y="2129577"/>
                </a:lnTo>
                <a:lnTo>
                  <a:pt x="196254" y="2158098"/>
                </a:lnTo>
                <a:lnTo>
                  <a:pt x="161779" y="2176928"/>
                </a:lnTo>
                <a:lnTo>
                  <a:pt x="121577" y="2183725"/>
                </a:lnTo>
                <a:lnTo>
                  <a:pt x="74358" y="2174233"/>
                </a:lnTo>
                <a:lnTo>
                  <a:pt x="35702" y="2148298"/>
                </a:lnTo>
                <a:lnTo>
                  <a:pt x="9589" y="2109731"/>
                </a:lnTo>
                <a:lnTo>
                  <a:pt x="0" y="2062343"/>
                </a:lnTo>
                <a:lnTo>
                  <a:pt x="9589" y="2015200"/>
                </a:lnTo>
                <a:lnTo>
                  <a:pt x="35702" y="1976605"/>
                </a:lnTo>
                <a:lnTo>
                  <a:pt x="74358" y="1950534"/>
                </a:lnTo>
                <a:lnTo>
                  <a:pt x="121577" y="1940960"/>
                </a:lnTo>
                <a:lnTo>
                  <a:pt x="161779" y="1947757"/>
                </a:lnTo>
                <a:lnTo>
                  <a:pt x="196254" y="1966587"/>
                </a:lnTo>
                <a:lnTo>
                  <a:pt x="222767" y="1995109"/>
                </a:lnTo>
                <a:lnTo>
                  <a:pt x="239083" y="2030981"/>
                </a:lnTo>
                <a:lnTo>
                  <a:pt x="1394360" y="2030981"/>
                </a:lnTo>
                <a:lnTo>
                  <a:pt x="1394360" y="1353793"/>
                </a:lnTo>
                <a:lnTo>
                  <a:pt x="1396805" y="1341788"/>
                </a:lnTo>
                <a:lnTo>
                  <a:pt x="1403449" y="1331796"/>
                </a:lnTo>
                <a:lnTo>
                  <a:pt x="1413257" y="1324963"/>
                </a:lnTo>
                <a:lnTo>
                  <a:pt x="1425191" y="1322431"/>
                </a:lnTo>
                <a:lnTo>
                  <a:pt x="2157987" y="1322431"/>
                </a:lnTo>
                <a:close/>
              </a:path>
            </a:pathLst>
          </a:custGeom>
          <a:solidFill>
            <a:srgbClr val="2D1673"/>
          </a:solidFill>
        </p:spPr>
        <p:txBody>
          <a:bodyPr wrap="square" lIns="0" tIns="0" rIns="0" bIns="0" rtlCol="0"/>
          <a:lstStyle/>
          <a:p>
            <a:endParaRPr/>
          </a:p>
        </p:txBody>
      </p:sp>
    </p:spTree>
  </p:cSld>
  <p:clrMapOvr>
    <a:masterClrMapping/>
  </p:clrMapOvr>
  <p:transition>
    <p:pull dir="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FAF1EF"/>
          </a:solidFill>
        </p:spPr>
        <p:txBody>
          <a:bodyPr wrap="square" lIns="0" tIns="0" rIns="0" bIns="0" rtlCol="0"/>
          <a:lstStyle/>
          <a:p>
            <a:endParaRPr/>
          </a:p>
        </p:txBody>
      </p:sp>
      <p:sp>
        <p:nvSpPr>
          <p:cNvPr id="3" name="object 3"/>
          <p:cNvSpPr txBox="1"/>
          <p:nvPr/>
        </p:nvSpPr>
        <p:spPr>
          <a:xfrm rot="5400000">
            <a:off x="8825488" y="-3965971"/>
            <a:ext cx="865622" cy="9829800"/>
          </a:xfrm>
          <a:prstGeom prst="rect">
            <a:avLst/>
          </a:prstGeom>
        </p:spPr>
        <p:txBody>
          <a:bodyPr vert="vert270" wrap="square" lIns="0" tIns="0" rIns="0" bIns="0" rtlCol="0">
            <a:spAutoFit/>
          </a:bodyPr>
          <a:lstStyle/>
          <a:p>
            <a:pPr marL="12700" algn="ctr">
              <a:lnSpc>
                <a:spcPts val="6380"/>
              </a:lnSpc>
            </a:pPr>
            <a:r>
              <a:rPr lang="en-US" sz="6500" b="1" spc="-250" dirty="0" smtClean="0">
                <a:solidFill>
                  <a:srgbClr val="2D1673"/>
                </a:solidFill>
                <a:latin typeface="Courier New"/>
                <a:cs typeface="Courier New"/>
              </a:rPr>
              <a:t>TECHNOLOGIES USED</a:t>
            </a:r>
            <a:endParaRPr sz="6500">
              <a:latin typeface="Courier New"/>
              <a:cs typeface="Courier New"/>
            </a:endParaRPr>
          </a:p>
        </p:txBody>
      </p:sp>
      <p:sp>
        <p:nvSpPr>
          <p:cNvPr id="5" name="object 5"/>
          <p:cNvSpPr txBox="1">
            <a:spLocks noGrp="1"/>
          </p:cNvSpPr>
          <p:nvPr>
            <p:ph type="body" idx="1"/>
          </p:nvPr>
        </p:nvSpPr>
        <p:spPr>
          <a:xfrm>
            <a:off x="685800" y="2400300"/>
            <a:ext cx="15468600" cy="5973430"/>
          </a:xfrm>
          <a:prstGeom prst="rect">
            <a:avLst/>
          </a:prstGeom>
        </p:spPr>
        <p:txBody>
          <a:bodyPr vert="horz" wrap="square" lIns="0" tIns="12700" rIns="0" bIns="0" rtlCol="0">
            <a:spAutoFit/>
          </a:bodyPr>
          <a:lstStyle/>
          <a:p>
            <a:pPr marL="770255" marR="5080" algn="l">
              <a:lnSpc>
                <a:spcPct val="150000"/>
              </a:lnSpc>
              <a:spcBef>
                <a:spcPts val="100"/>
              </a:spcBef>
              <a:buFont typeface="Arial" pitchFamily="34" charset="0"/>
              <a:buChar char="•"/>
            </a:pPr>
            <a:r>
              <a:rPr lang="en-US" sz="3200" b="1" spc="-140" dirty="0" smtClean="0"/>
              <a:t> </a:t>
            </a:r>
            <a:r>
              <a:rPr lang="en-US" sz="3200" b="1" spc="-140" dirty="0" smtClean="0">
                <a:solidFill>
                  <a:srgbClr val="FF0000"/>
                </a:solidFill>
              </a:rPr>
              <a:t>PUG </a:t>
            </a:r>
            <a:r>
              <a:rPr lang="en-US" sz="3200" b="1" spc="-140" dirty="0" smtClean="0"/>
              <a:t>AS TEMPLATE ENGINE TO RENDER FEW HTML PAGES TO CLIENT (SEND DATA FROM EXPRESS SERVER TO HTML PAGES)</a:t>
            </a:r>
          </a:p>
          <a:p>
            <a:pPr marL="770255" marR="5080" algn="l">
              <a:lnSpc>
                <a:spcPct val="150000"/>
              </a:lnSpc>
              <a:spcBef>
                <a:spcPts val="100"/>
              </a:spcBef>
              <a:buFont typeface="Arial" pitchFamily="34" charset="0"/>
              <a:buChar char="•"/>
            </a:pPr>
            <a:endParaRPr lang="en-US" sz="3200" b="1" spc="-140" dirty="0" smtClean="0"/>
          </a:p>
          <a:p>
            <a:pPr marL="770255" marR="5080" algn="l">
              <a:lnSpc>
                <a:spcPct val="150000"/>
              </a:lnSpc>
              <a:spcBef>
                <a:spcPts val="100"/>
              </a:spcBef>
              <a:buFont typeface="Arial" pitchFamily="34" charset="0"/>
              <a:buChar char="•"/>
            </a:pPr>
            <a:r>
              <a:rPr lang="en-US" sz="3200" b="1" spc="-140" dirty="0" smtClean="0"/>
              <a:t> </a:t>
            </a:r>
            <a:r>
              <a:rPr lang="en-US" sz="3200" b="1" spc="-140" dirty="0" smtClean="0">
                <a:solidFill>
                  <a:srgbClr val="FF0000"/>
                </a:solidFill>
              </a:rPr>
              <a:t>BODY-PARSER </a:t>
            </a:r>
            <a:r>
              <a:rPr lang="en-US" sz="3200" b="1" spc="-140" dirty="0" smtClean="0"/>
              <a:t>TO GET ALL FORM DATA FROM THE USER AND TO SAVE IN DATA BASE</a:t>
            </a:r>
          </a:p>
          <a:p>
            <a:pPr marL="770255" marR="5080" algn="l">
              <a:lnSpc>
                <a:spcPct val="150000"/>
              </a:lnSpc>
              <a:spcBef>
                <a:spcPts val="100"/>
              </a:spcBef>
            </a:pPr>
            <a:endParaRPr lang="en-US" sz="3200" b="1" spc="-140" dirty="0" smtClean="0"/>
          </a:p>
          <a:p>
            <a:pPr marL="770255" marR="5080" algn="l">
              <a:lnSpc>
                <a:spcPct val="150000"/>
              </a:lnSpc>
              <a:spcBef>
                <a:spcPts val="100"/>
              </a:spcBef>
              <a:buFont typeface="Arial" pitchFamily="34" charset="0"/>
              <a:buChar char="•"/>
            </a:pPr>
            <a:r>
              <a:rPr lang="en-US" sz="3200" b="1" spc="-140" dirty="0" smtClean="0"/>
              <a:t> </a:t>
            </a:r>
            <a:r>
              <a:rPr lang="en-US" sz="3200" b="1" spc="-140" dirty="0" smtClean="0">
                <a:solidFill>
                  <a:srgbClr val="FF0000"/>
                </a:solidFill>
              </a:rPr>
              <a:t>COOKIE-PARSER</a:t>
            </a:r>
            <a:r>
              <a:rPr lang="en-US" sz="3200" b="1" spc="-140" dirty="0" smtClean="0"/>
              <a:t> TO SAVE LOGIN ID AND PASSWORD IN REQ.COOKIES TO ENSURE EASY RETRIEVAL OF INFORMATION IN THE PERSONALIZED PAGE</a:t>
            </a:r>
          </a:p>
        </p:txBody>
      </p:sp>
      <p:sp>
        <p:nvSpPr>
          <p:cNvPr id="6" name="object 6"/>
          <p:cNvSpPr/>
          <p:nvPr/>
        </p:nvSpPr>
        <p:spPr>
          <a:xfrm>
            <a:off x="1047817" y="0"/>
            <a:ext cx="2183765" cy="1866900"/>
          </a:xfrm>
          <a:custGeom>
            <a:avLst/>
            <a:gdLst/>
            <a:ahLst/>
            <a:cxnLst/>
            <a:rect l="l" t="t" r="r" b="b"/>
            <a:pathLst>
              <a:path w="2183765" h="2454910">
                <a:moveTo>
                  <a:pt x="1056435" y="0"/>
                </a:moveTo>
                <a:lnTo>
                  <a:pt x="1119159" y="0"/>
                </a:lnTo>
                <a:lnTo>
                  <a:pt x="1119159" y="2215368"/>
                </a:lnTo>
                <a:lnTo>
                  <a:pt x="1155031" y="2231683"/>
                </a:lnTo>
                <a:lnTo>
                  <a:pt x="1183553" y="2258197"/>
                </a:lnTo>
                <a:lnTo>
                  <a:pt x="1202383" y="2292672"/>
                </a:lnTo>
                <a:lnTo>
                  <a:pt x="1209180" y="2332874"/>
                </a:lnTo>
                <a:lnTo>
                  <a:pt x="1199688" y="2380092"/>
                </a:lnTo>
                <a:lnTo>
                  <a:pt x="1173752" y="2418749"/>
                </a:lnTo>
                <a:lnTo>
                  <a:pt x="1135185" y="2444862"/>
                </a:lnTo>
                <a:lnTo>
                  <a:pt x="1087797" y="2454451"/>
                </a:lnTo>
                <a:lnTo>
                  <a:pt x="1040654" y="2444862"/>
                </a:lnTo>
                <a:lnTo>
                  <a:pt x="1002060" y="2418749"/>
                </a:lnTo>
                <a:lnTo>
                  <a:pt x="975988" y="2380092"/>
                </a:lnTo>
                <a:lnTo>
                  <a:pt x="966414" y="2332874"/>
                </a:lnTo>
                <a:lnTo>
                  <a:pt x="973211" y="2292672"/>
                </a:lnTo>
                <a:lnTo>
                  <a:pt x="992041" y="2258197"/>
                </a:lnTo>
                <a:lnTo>
                  <a:pt x="1020563" y="2231683"/>
                </a:lnTo>
                <a:lnTo>
                  <a:pt x="1056435" y="2215368"/>
                </a:lnTo>
                <a:lnTo>
                  <a:pt x="1056435" y="0"/>
                </a:lnTo>
                <a:close/>
              </a:path>
              <a:path w="2183765" h="2454910">
                <a:moveTo>
                  <a:pt x="798569" y="0"/>
                </a:moveTo>
                <a:lnTo>
                  <a:pt x="861293" y="0"/>
                </a:lnTo>
                <a:lnTo>
                  <a:pt x="861293" y="1029260"/>
                </a:lnTo>
                <a:lnTo>
                  <a:pt x="858843" y="1041530"/>
                </a:lnTo>
                <a:lnTo>
                  <a:pt x="852146" y="1051510"/>
                </a:lnTo>
                <a:lnTo>
                  <a:pt x="842182" y="1058218"/>
                </a:lnTo>
                <a:lnTo>
                  <a:pt x="829931" y="1060672"/>
                </a:lnTo>
                <a:lnTo>
                  <a:pt x="153325" y="1060672"/>
                </a:lnTo>
                <a:lnTo>
                  <a:pt x="153325" y="2215368"/>
                </a:lnTo>
                <a:lnTo>
                  <a:pt x="189197" y="2231683"/>
                </a:lnTo>
                <a:lnTo>
                  <a:pt x="217719" y="2258197"/>
                </a:lnTo>
                <a:lnTo>
                  <a:pt x="236549" y="2292672"/>
                </a:lnTo>
                <a:lnTo>
                  <a:pt x="243346" y="2332874"/>
                </a:lnTo>
                <a:lnTo>
                  <a:pt x="233853" y="2380092"/>
                </a:lnTo>
                <a:lnTo>
                  <a:pt x="207918" y="2418749"/>
                </a:lnTo>
                <a:lnTo>
                  <a:pt x="169351" y="2444862"/>
                </a:lnTo>
                <a:lnTo>
                  <a:pt x="121963" y="2454451"/>
                </a:lnTo>
                <a:lnTo>
                  <a:pt x="74484" y="2444862"/>
                </a:lnTo>
                <a:lnTo>
                  <a:pt x="35717" y="2418749"/>
                </a:lnTo>
                <a:lnTo>
                  <a:pt x="9582" y="2380092"/>
                </a:lnTo>
                <a:lnTo>
                  <a:pt x="0" y="2332874"/>
                </a:lnTo>
                <a:lnTo>
                  <a:pt x="6796" y="2292672"/>
                </a:lnTo>
                <a:lnTo>
                  <a:pt x="25626" y="2258197"/>
                </a:lnTo>
                <a:lnTo>
                  <a:pt x="54148" y="2231683"/>
                </a:lnTo>
                <a:lnTo>
                  <a:pt x="90020" y="2215368"/>
                </a:lnTo>
                <a:lnTo>
                  <a:pt x="90020" y="1029260"/>
                </a:lnTo>
                <a:lnTo>
                  <a:pt x="92470" y="1016989"/>
                </a:lnTo>
                <a:lnTo>
                  <a:pt x="99167" y="1007010"/>
                </a:lnTo>
                <a:lnTo>
                  <a:pt x="109131" y="1000302"/>
                </a:lnTo>
                <a:lnTo>
                  <a:pt x="121382" y="997848"/>
                </a:lnTo>
                <a:lnTo>
                  <a:pt x="798569" y="997848"/>
                </a:lnTo>
                <a:lnTo>
                  <a:pt x="798569" y="0"/>
                </a:lnTo>
                <a:close/>
              </a:path>
              <a:path w="2183765" h="2454910">
                <a:moveTo>
                  <a:pt x="1322431" y="0"/>
                </a:moveTo>
                <a:lnTo>
                  <a:pt x="1385155" y="0"/>
                </a:lnTo>
                <a:lnTo>
                  <a:pt x="1385155" y="997848"/>
                </a:lnTo>
                <a:lnTo>
                  <a:pt x="2062343" y="997848"/>
                </a:lnTo>
                <a:lnTo>
                  <a:pt x="2074593" y="1000302"/>
                </a:lnTo>
                <a:lnTo>
                  <a:pt x="2084557" y="1007010"/>
                </a:lnTo>
                <a:lnTo>
                  <a:pt x="2091255" y="1016989"/>
                </a:lnTo>
                <a:lnTo>
                  <a:pt x="2093705" y="1029260"/>
                </a:lnTo>
                <a:lnTo>
                  <a:pt x="2093705" y="2215368"/>
                </a:lnTo>
                <a:lnTo>
                  <a:pt x="2129577" y="2231683"/>
                </a:lnTo>
                <a:lnTo>
                  <a:pt x="2158098" y="2258197"/>
                </a:lnTo>
                <a:lnTo>
                  <a:pt x="2176928" y="2292672"/>
                </a:lnTo>
                <a:lnTo>
                  <a:pt x="2183725" y="2332874"/>
                </a:lnTo>
                <a:lnTo>
                  <a:pt x="2174233" y="2380092"/>
                </a:lnTo>
                <a:lnTo>
                  <a:pt x="2148298" y="2418749"/>
                </a:lnTo>
                <a:lnTo>
                  <a:pt x="2109731" y="2444862"/>
                </a:lnTo>
                <a:lnTo>
                  <a:pt x="2062343" y="2454451"/>
                </a:lnTo>
                <a:lnTo>
                  <a:pt x="2015200" y="2444862"/>
                </a:lnTo>
                <a:lnTo>
                  <a:pt x="1976605" y="2418749"/>
                </a:lnTo>
                <a:lnTo>
                  <a:pt x="1950534" y="2380092"/>
                </a:lnTo>
                <a:lnTo>
                  <a:pt x="1940960" y="2332874"/>
                </a:lnTo>
                <a:lnTo>
                  <a:pt x="1947757" y="2292672"/>
                </a:lnTo>
                <a:lnTo>
                  <a:pt x="1966587" y="2258197"/>
                </a:lnTo>
                <a:lnTo>
                  <a:pt x="1995109" y="2231683"/>
                </a:lnTo>
                <a:lnTo>
                  <a:pt x="2030981" y="2215368"/>
                </a:lnTo>
                <a:lnTo>
                  <a:pt x="2030981" y="1060091"/>
                </a:lnTo>
                <a:lnTo>
                  <a:pt x="1353793" y="1060091"/>
                </a:lnTo>
                <a:lnTo>
                  <a:pt x="1322431" y="1029260"/>
                </a:lnTo>
                <a:lnTo>
                  <a:pt x="1322431" y="0"/>
                </a:lnTo>
                <a:close/>
              </a:path>
            </a:pathLst>
          </a:custGeom>
          <a:solidFill>
            <a:srgbClr val="2D1673"/>
          </a:solidFill>
        </p:spPr>
        <p:txBody>
          <a:bodyPr wrap="square" lIns="0" tIns="0" rIns="0" bIns="0" rtlCol="0"/>
          <a:lstStyle/>
          <a:p>
            <a:endParaRPr/>
          </a:p>
        </p:txBody>
      </p:sp>
      <p:sp>
        <p:nvSpPr>
          <p:cNvPr id="7" name="object 7"/>
          <p:cNvSpPr/>
          <p:nvPr/>
        </p:nvSpPr>
        <p:spPr>
          <a:xfrm>
            <a:off x="16992600" y="7061155"/>
            <a:ext cx="1295775" cy="2183765"/>
          </a:xfrm>
          <a:custGeom>
            <a:avLst/>
            <a:gdLst/>
            <a:ahLst/>
            <a:cxnLst/>
            <a:rect l="l" t="t" r="r" b="b"/>
            <a:pathLst>
              <a:path w="2158365" h="2183765">
                <a:moveTo>
                  <a:pt x="2157987" y="1056435"/>
                </a:moveTo>
                <a:lnTo>
                  <a:pt x="2157987" y="1119159"/>
                </a:lnTo>
                <a:lnTo>
                  <a:pt x="239083" y="1119159"/>
                </a:lnTo>
                <a:lnTo>
                  <a:pt x="222767" y="1155031"/>
                </a:lnTo>
                <a:lnTo>
                  <a:pt x="196254" y="1183553"/>
                </a:lnTo>
                <a:lnTo>
                  <a:pt x="161779" y="1202383"/>
                </a:lnTo>
                <a:lnTo>
                  <a:pt x="121577" y="1209180"/>
                </a:lnTo>
                <a:lnTo>
                  <a:pt x="74358" y="1199688"/>
                </a:lnTo>
                <a:lnTo>
                  <a:pt x="35702" y="1173752"/>
                </a:lnTo>
                <a:lnTo>
                  <a:pt x="9589" y="1135185"/>
                </a:lnTo>
                <a:lnTo>
                  <a:pt x="0" y="1087797"/>
                </a:lnTo>
                <a:lnTo>
                  <a:pt x="9589" y="1040654"/>
                </a:lnTo>
                <a:lnTo>
                  <a:pt x="35702" y="1002060"/>
                </a:lnTo>
                <a:lnTo>
                  <a:pt x="74358" y="975988"/>
                </a:lnTo>
                <a:lnTo>
                  <a:pt x="121577" y="966414"/>
                </a:lnTo>
                <a:lnTo>
                  <a:pt x="161779" y="973211"/>
                </a:lnTo>
                <a:lnTo>
                  <a:pt x="196254" y="992041"/>
                </a:lnTo>
                <a:lnTo>
                  <a:pt x="222767" y="1020563"/>
                </a:lnTo>
                <a:lnTo>
                  <a:pt x="239083" y="1056435"/>
                </a:lnTo>
                <a:lnTo>
                  <a:pt x="2157987" y="1056435"/>
                </a:lnTo>
                <a:close/>
              </a:path>
              <a:path w="2158365" h="2183765">
                <a:moveTo>
                  <a:pt x="2157987" y="798569"/>
                </a:moveTo>
                <a:lnTo>
                  <a:pt x="2157987" y="861293"/>
                </a:lnTo>
                <a:lnTo>
                  <a:pt x="1425191" y="861293"/>
                </a:lnTo>
                <a:lnTo>
                  <a:pt x="1412920" y="858843"/>
                </a:lnTo>
                <a:lnTo>
                  <a:pt x="1402940" y="852146"/>
                </a:lnTo>
                <a:lnTo>
                  <a:pt x="1396233" y="842182"/>
                </a:lnTo>
                <a:lnTo>
                  <a:pt x="1393779" y="829931"/>
                </a:lnTo>
                <a:lnTo>
                  <a:pt x="1393779" y="153325"/>
                </a:lnTo>
                <a:lnTo>
                  <a:pt x="239083" y="153325"/>
                </a:lnTo>
                <a:lnTo>
                  <a:pt x="222767" y="189197"/>
                </a:lnTo>
                <a:lnTo>
                  <a:pt x="196254" y="217719"/>
                </a:lnTo>
                <a:lnTo>
                  <a:pt x="161779" y="236549"/>
                </a:lnTo>
                <a:lnTo>
                  <a:pt x="121577" y="243346"/>
                </a:lnTo>
                <a:lnTo>
                  <a:pt x="74358" y="233853"/>
                </a:lnTo>
                <a:lnTo>
                  <a:pt x="35702" y="207918"/>
                </a:lnTo>
                <a:lnTo>
                  <a:pt x="9589" y="169351"/>
                </a:lnTo>
                <a:lnTo>
                  <a:pt x="0" y="121963"/>
                </a:lnTo>
                <a:lnTo>
                  <a:pt x="9589" y="74484"/>
                </a:lnTo>
                <a:lnTo>
                  <a:pt x="35702" y="35717"/>
                </a:lnTo>
                <a:lnTo>
                  <a:pt x="74358" y="9582"/>
                </a:lnTo>
                <a:lnTo>
                  <a:pt x="121577" y="0"/>
                </a:lnTo>
                <a:lnTo>
                  <a:pt x="161779" y="6796"/>
                </a:lnTo>
                <a:lnTo>
                  <a:pt x="196254" y="25626"/>
                </a:lnTo>
                <a:lnTo>
                  <a:pt x="222767" y="54148"/>
                </a:lnTo>
                <a:lnTo>
                  <a:pt x="239083" y="90020"/>
                </a:lnTo>
                <a:lnTo>
                  <a:pt x="1425191" y="90020"/>
                </a:lnTo>
                <a:lnTo>
                  <a:pt x="1437461" y="92470"/>
                </a:lnTo>
                <a:lnTo>
                  <a:pt x="1447441" y="99167"/>
                </a:lnTo>
                <a:lnTo>
                  <a:pt x="1454149" y="109131"/>
                </a:lnTo>
                <a:lnTo>
                  <a:pt x="1456603" y="121382"/>
                </a:lnTo>
                <a:lnTo>
                  <a:pt x="1456603" y="798569"/>
                </a:lnTo>
                <a:lnTo>
                  <a:pt x="2157987" y="798569"/>
                </a:lnTo>
                <a:close/>
              </a:path>
              <a:path w="2158365" h="2183765">
                <a:moveTo>
                  <a:pt x="2157987" y="1322431"/>
                </a:moveTo>
                <a:lnTo>
                  <a:pt x="2157987" y="1385155"/>
                </a:lnTo>
                <a:lnTo>
                  <a:pt x="1456603" y="1385155"/>
                </a:lnTo>
                <a:lnTo>
                  <a:pt x="1456603" y="2062343"/>
                </a:lnTo>
                <a:lnTo>
                  <a:pt x="1454149" y="2074593"/>
                </a:lnTo>
                <a:lnTo>
                  <a:pt x="1447441" y="2084557"/>
                </a:lnTo>
                <a:lnTo>
                  <a:pt x="1437461" y="2091255"/>
                </a:lnTo>
                <a:lnTo>
                  <a:pt x="1425191" y="2093705"/>
                </a:lnTo>
                <a:lnTo>
                  <a:pt x="239083" y="2093705"/>
                </a:lnTo>
                <a:lnTo>
                  <a:pt x="222767" y="2129577"/>
                </a:lnTo>
                <a:lnTo>
                  <a:pt x="196254" y="2158098"/>
                </a:lnTo>
                <a:lnTo>
                  <a:pt x="161779" y="2176928"/>
                </a:lnTo>
                <a:lnTo>
                  <a:pt x="121577" y="2183725"/>
                </a:lnTo>
                <a:lnTo>
                  <a:pt x="74358" y="2174233"/>
                </a:lnTo>
                <a:lnTo>
                  <a:pt x="35702" y="2148298"/>
                </a:lnTo>
                <a:lnTo>
                  <a:pt x="9589" y="2109731"/>
                </a:lnTo>
                <a:lnTo>
                  <a:pt x="0" y="2062343"/>
                </a:lnTo>
                <a:lnTo>
                  <a:pt x="9589" y="2015200"/>
                </a:lnTo>
                <a:lnTo>
                  <a:pt x="35702" y="1976605"/>
                </a:lnTo>
                <a:lnTo>
                  <a:pt x="74358" y="1950534"/>
                </a:lnTo>
                <a:lnTo>
                  <a:pt x="121577" y="1940960"/>
                </a:lnTo>
                <a:lnTo>
                  <a:pt x="161779" y="1947757"/>
                </a:lnTo>
                <a:lnTo>
                  <a:pt x="196254" y="1966587"/>
                </a:lnTo>
                <a:lnTo>
                  <a:pt x="222767" y="1995109"/>
                </a:lnTo>
                <a:lnTo>
                  <a:pt x="239083" y="2030981"/>
                </a:lnTo>
                <a:lnTo>
                  <a:pt x="1394360" y="2030981"/>
                </a:lnTo>
                <a:lnTo>
                  <a:pt x="1394360" y="1353793"/>
                </a:lnTo>
                <a:lnTo>
                  <a:pt x="1396805" y="1341788"/>
                </a:lnTo>
                <a:lnTo>
                  <a:pt x="1403449" y="1331796"/>
                </a:lnTo>
                <a:lnTo>
                  <a:pt x="1413257" y="1324963"/>
                </a:lnTo>
                <a:lnTo>
                  <a:pt x="1425191" y="1322431"/>
                </a:lnTo>
                <a:lnTo>
                  <a:pt x="2157987" y="1322431"/>
                </a:lnTo>
                <a:close/>
              </a:path>
            </a:pathLst>
          </a:custGeom>
          <a:solidFill>
            <a:srgbClr val="2D1673"/>
          </a:solidFill>
        </p:spPr>
        <p:txBody>
          <a:bodyPr wrap="square" lIns="0" tIns="0" rIns="0" bIns="0" rtlCol="0"/>
          <a:lstStyle/>
          <a:p>
            <a:endParaRPr/>
          </a:p>
        </p:txBody>
      </p:sp>
    </p:spTree>
  </p:cSld>
  <p:clrMapOvr>
    <a:masterClrMapping/>
  </p:clrMapOvr>
  <p:transition>
    <p:pull dir="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FAF1EF"/>
          </a:solidFill>
        </p:spPr>
        <p:txBody>
          <a:bodyPr wrap="square" lIns="0" tIns="0" rIns="0" bIns="0" rtlCol="0"/>
          <a:lstStyle/>
          <a:p>
            <a:endParaRPr/>
          </a:p>
        </p:txBody>
      </p:sp>
      <p:sp>
        <p:nvSpPr>
          <p:cNvPr id="3" name="object 3"/>
          <p:cNvSpPr txBox="1"/>
          <p:nvPr/>
        </p:nvSpPr>
        <p:spPr>
          <a:xfrm rot="5400000">
            <a:off x="8825488" y="-3965971"/>
            <a:ext cx="865622" cy="9829800"/>
          </a:xfrm>
          <a:prstGeom prst="rect">
            <a:avLst/>
          </a:prstGeom>
        </p:spPr>
        <p:txBody>
          <a:bodyPr vert="vert270" wrap="square" lIns="0" tIns="0" rIns="0" bIns="0" rtlCol="0">
            <a:spAutoFit/>
          </a:bodyPr>
          <a:lstStyle/>
          <a:p>
            <a:pPr marL="12700" algn="ctr">
              <a:lnSpc>
                <a:spcPts val="6380"/>
              </a:lnSpc>
            </a:pPr>
            <a:r>
              <a:rPr lang="en-US" sz="6500" b="1" spc="-250" dirty="0" smtClean="0">
                <a:solidFill>
                  <a:srgbClr val="2D1673"/>
                </a:solidFill>
                <a:latin typeface="Courier New"/>
                <a:cs typeface="Courier New"/>
              </a:rPr>
              <a:t>NEW FEATURES LEARNT</a:t>
            </a:r>
            <a:endParaRPr sz="6500">
              <a:latin typeface="Courier New"/>
              <a:cs typeface="Courier New"/>
            </a:endParaRPr>
          </a:p>
        </p:txBody>
      </p:sp>
      <p:sp>
        <p:nvSpPr>
          <p:cNvPr id="5" name="object 5"/>
          <p:cNvSpPr txBox="1">
            <a:spLocks noGrp="1"/>
          </p:cNvSpPr>
          <p:nvPr>
            <p:ph type="body" idx="1"/>
          </p:nvPr>
        </p:nvSpPr>
        <p:spPr>
          <a:xfrm>
            <a:off x="990600" y="2247900"/>
            <a:ext cx="15468600" cy="7075014"/>
          </a:xfrm>
          <a:prstGeom prst="rect">
            <a:avLst/>
          </a:prstGeom>
        </p:spPr>
        <p:txBody>
          <a:bodyPr vert="horz" wrap="square" lIns="0" tIns="12700" rIns="0" bIns="0" rtlCol="0">
            <a:spAutoFit/>
          </a:bodyPr>
          <a:lstStyle/>
          <a:p>
            <a:pPr marL="770255" marR="5080">
              <a:lnSpc>
                <a:spcPct val="150000"/>
              </a:lnSpc>
              <a:spcBef>
                <a:spcPts val="100"/>
              </a:spcBef>
              <a:buFont typeface="Arial" pitchFamily="34" charset="0"/>
              <a:buChar char="•"/>
            </a:pPr>
            <a:r>
              <a:rPr lang="en-US" sz="3400" b="1" spc="-140" dirty="0" smtClean="0"/>
              <a:t> COMPONENT </a:t>
            </a:r>
            <a:r>
              <a:rPr lang="en-US" sz="3400" b="1" spc="-140" dirty="0" smtClean="0">
                <a:solidFill>
                  <a:srgbClr val="FF0000"/>
                </a:solidFill>
              </a:rPr>
              <a:t>‘STAR RATING ‘ </a:t>
            </a:r>
            <a:r>
              <a:rPr lang="en-US" sz="3400" b="1" spc="-140" dirty="0" smtClean="0"/>
              <a:t>FROM REACT-STAR-RATING MODULE TO GET RATINGS OF THE SPORTS CLUB</a:t>
            </a:r>
          </a:p>
          <a:p>
            <a:pPr marL="770255" marR="5080">
              <a:lnSpc>
                <a:spcPct val="150000"/>
              </a:lnSpc>
              <a:spcBef>
                <a:spcPts val="100"/>
              </a:spcBef>
              <a:buFont typeface="Arial" pitchFamily="34" charset="0"/>
              <a:buChar char="•"/>
            </a:pPr>
            <a:r>
              <a:rPr lang="en-US" sz="3400" b="1" spc="-140" dirty="0" smtClean="0"/>
              <a:t> COMPONENT ‘</a:t>
            </a:r>
            <a:r>
              <a:rPr lang="en-US" sz="3400" b="1" spc="-140" dirty="0" smtClean="0">
                <a:solidFill>
                  <a:srgbClr val="FF0000"/>
                </a:solidFill>
              </a:rPr>
              <a:t>CAROUSEL‘ </a:t>
            </a:r>
            <a:r>
              <a:rPr lang="en-US" sz="3400" b="1" spc="-140" dirty="0" smtClean="0"/>
              <a:t>FROM REACT-RESPONSIVE-CAROUSEL MODULE TO CREATE A SLIDE SHOW FOR TESTIMONIALS PAGE</a:t>
            </a:r>
          </a:p>
          <a:p>
            <a:pPr marL="770255" marR="5080">
              <a:lnSpc>
                <a:spcPct val="150000"/>
              </a:lnSpc>
              <a:spcBef>
                <a:spcPts val="100"/>
              </a:spcBef>
              <a:buFont typeface="Arial" pitchFamily="34" charset="0"/>
              <a:buChar char="•"/>
            </a:pPr>
            <a:r>
              <a:rPr lang="en-US" sz="3400" b="1" spc="-140" dirty="0" smtClean="0"/>
              <a:t> </a:t>
            </a:r>
            <a:r>
              <a:rPr lang="en-US" sz="3400" b="1" spc="-140" dirty="0" smtClean="0">
                <a:solidFill>
                  <a:srgbClr val="FF0000"/>
                </a:solidFill>
              </a:rPr>
              <a:t>DATE-AND-TIME</a:t>
            </a:r>
            <a:r>
              <a:rPr lang="en-US" sz="3400" b="1" spc="-140" dirty="0" smtClean="0"/>
              <a:t> MODULE TO GET CURRENT DATE &amp; TIME</a:t>
            </a:r>
          </a:p>
          <a:p>
            <a:pPr marL="770255" marR="5080">
              <a:lnSpc>
                <a:spcPct val="150000"/>
              </a:lnSpc>
              <a:spcBef>
                <a:spcPts val="100"/>
              </a:spcBef>
              <a:buFont typeface="Arial" pitchFamily="34" charset="0"/>
              <a:buChar char="•"/>
            </a:pPr>
            <a:r>
              <a:rPr lang="en-US" sz="3400" b="1" spc="-140" dirty="0" smtClean="0"/>
              <a:t> </a:t>
            </a:r>
            <a:r>
              <a:rPr lang="en-US" sz="3400" b="1" spc="-140" dirty="0" smtClean="0">
                <a:solidFill>
                  <a:srgbClr val="FF0000"/>
                </a:solidFill>
              </a:rPr>
              <a:t>PATH</a:t>
            </a:r>
            <a:r>
              <a:rPr lang="en-US" sz="3400" b="1" spc="-140" dirty="0" smtClean="0"/>
              <a:t> MODULE TO SET AND HANDLE FILE PATHS</a:t>
            </a:r>
          </a:p>
          <a:p>
            <a:pPr marL="770255" marR="5080">
              <a:lnSpc>
                <a:spcPct val="150000"/>
              </a:lnSpc>
              <a:spcBef>
                <a:spcPts val="100"/>
              </a:spcBef>
              <a:buFont typeface="Arial" pitchFamily="34" charset="0"/>
              <a:buChar char="•"/>
            </a:pPr>
            <a:r>
              <a:rPr lang="en-US" sz="3400" b="1" spc="-140" dirty="0" smtClean="0"/>
              <a:t> LEARNT MANY</a:t>
            </a:r>
            <a:r>
              <a:rPr lang="en-US" sz="3400" b="1" spc="-140" dirty="0" smtClean="0">
                <a:solidFill>
                  <a:srgbClr val="FF0000"/>
                </a:solidFill>
              </a:rPr>
              <a:t> ATTRIBUTES </a:t>
            </a:r>
            <a:r>
              <a:rPr lang="en-US" sz="3400" b="1" spc="-140" dirty="0" smtClean="0"/>
              <a:t>OF INPUT TAG(PATTERN,REQUIRED)</a:t>
            </a:r>
          </a:p>
          <a:p>
            <a:pPr marL="770255" marR="5080">
              <a:lnSpc>
                <a:spcPct val="150000"/>
              </a:lnSpc>
              <a:spcBef>
                <a:spcPts val="100"/>
              </a:spcBef>
              <a:buFont typeface="Arial" pitchFamily="34" charset="0"/>
              <a:buChar char="•"/>
            </a:pPr>
            <a:r>
              <a:rPr lang="en-US" sz="3400" b="1" spc="-140" dirty="0" smtClean="0"/>
              <a:t> USED </a:t>
            </a:r>
            <a:r>
              <a:rPr lang="en-US" sz="3400" b="1" spc="-140" dirty="0" smtClean="0">
                <a:solidFill>
                  <a:srgbClr val="FF0000"/>
                </a:solidFill>
              </a:rPr>
              <a:t>RESPONSE.REDIRECT</a:t>
            </a:r>
            <a:r>
              <a:rPr lang="en-US" sz="3400" b="1" spc="-140" dirty="0" smtClean="0"/>
              <a:t> FUNCTION TO REDIRECT TO REACT COMPONENT ONCE PROCESSING IN SERVER WAS DONE</a:t>
            </a:r>
            <a:endParaRPr sz="3400" b="1" spc="-140" dirty="0"/>
          </a:p>
        </p:txBody>
      </p:sp>
      <p:sp>
        <p:nvSpPr>
          <p:cNvPr id="6" name="object 6"/>
          <p:cNvSpPr/>
          <p:nvPr/>
        </p:nvSpPr>
        <p:spPr>
          <a:xfrm>
            <a:off x="1047817" y="0"/>
            <a:ext cx="2183765" cy="1866900"/>
          </a:xfrm>
          <a:custGeom>
            <a:avLst/>
            <a:gdLst/>
            <a:ahLst/>
            <a:cxnLst/>
            <a:rect l="l" t="t" r="r" b="b"/>
            <a:pathLst>
              <a:path w="2183765" h="2454910">
                <a:moveTo>
                  <a:pt x="1056435" y="0"/>
                </a:moveTo>
                <a:lnTo>
                  <a:pt x="1119159" y="0"/>
                </a:lnTo>
                <a:lnTo>
                  <a:pt x="1119159" y="2215368"/>
                </a:lnTo>
                <a:lnTo>
                  <a:pt x="1155031" y="2231683"/>
                </a:lnTo>
                <a:lnTo>
                  <a:pt x="1183553" y="2258197"/>
                </a:lnTo>
                <a:lnTo>
                  <a:pt x="1202383" y="2292672"/>
                </a:lnTo>
                <a:lnTo>
                  <a:pt x="1209180" y="2332874"/>
                </a:lnTo>
                <a:lnTo>
                  <a:pt x="1199688" y="2380092"/>
                </a:lnTo>
                <a:lnTo>
                  <a:pt x="1173752" y="2418749"/>
                </a:lnTo>
                <a:lnTo>
                  <a:pt x="1135185" y="2444862"/>
                </a:lnTo>
                <a:lnTo>
                  <a:pt x="1087797" y="2454451"/>
                </a:lnTo>
                <a:lnTo>
                  <a:pt x="1040654" y="2444862"/>
                </a:lnTo>
                <a:lnTo>
                  <a:pt x="1002060" y="2418749"/>
                </a:lnTo>
                <a:lnTo>
                  <a:pt x="975988" y="2380092"/>
                </a:lnTo>
                <a:lnTo>
                  <a:pt x="966414" y="2332874"/>
                </a:lnTo>
                <a:lnTo>
                  <a:pt x="973211" y="2292672"/>
                </a:lnTo>
                <a:lnTo>
                  <a:pt x="992041" y="2258197"/>
                </a:lnTo>
                <a:lnTo>
                  <a:pt x="1020563" y="2231683"/>
                </a:lnTo>
                <a:lnTo>
                  <a:pt x="1056435" y="2215368"/>
                </a:lnTo>
                <a:lnTo>
                  <a:pt x="1056435" y="0"/>
                </a:lnTo>
                <a:close/>
              </a:path>
              <a:path w="2183765" h="2454910">
                <a:moveTo>
                  <a:pt x="798569" y="0"/>
                </a:moveTo>
                <a:lnTo>
                  <a:pt x="861293" y="0"/>
                </a:lnTo>
                <a:lnTo>
                  <a:pt x="861293" y="1029260"/>
                </a:lnTo>
                <a:lnTo>
                  <a:pt x="858843" y="1041530"/>
                </a:lnTo>
                <a:lnTo>
                  <a:pt x="852146" y="1051510"/>
                </a:lnTo>
                <a:lnTo>
                  <a:pt x="842182" y="1058218"/>
                </a:lnTo>
                <a:lnTo>
                  <a:pt x="829931" y="1060672"/>
                </a:lnTo>
                <a:lnTo>
                  <a:pt x="153325" y="1060672"/>
                </a:lnTo>
                <a:lnTo>
                  <a:pt x="153325" y="2215368"/>
                </a:lnTo>
                <a:lnTo>
                  <a:pt x="189197" y="2231683"/>
                </a:lnTo>
                <a:lnTo>
                  <a:pt x="217719" y="2258197"/>
                </a:lnTo>
                <a:lnTo>
                  <a:pt x="236549" y="2292672"/>
                </a:lnTo>
                <a:lnTo>
                  <a:pt x="243346" y="2332874"/>
                </a:lnTo>
                <a:lnTo>
                  <a:pt x="233853" y="2380092"/>
                </a:lnTo>
                <a:lnTo>
                  <a:pt x="207918" y="2418749"/>
                </a:lnTo>
                <a:lnTo>
                  <a:pt x="169351" y="2444862"/>
                </a:lnTo>
                <a:lnTo>
                  <a:pt x="121963" y="2454451"/>
                </a:lnTo>
                <a:lnTo>
                  <a:pt x="74484" y="2444862"/>
                </a:lnTo>
                <a:lnTo>
                  <a:pt x="35717" y="2418749"/>
                </a:lnTo>
                <a:lnTo>
                  <a:pt x="9582" y="2380092"/>
                </a:lnTo>
                <a:lnTo>
                  <a:pt x="0" y="2332874"/>
                </a:lnTo>
                <a:lnTo>
                  <a:pt x="6796" y="2292672"/>
                </a:lnTo>
                <a:lnTo>
                  <a:pt x="25626" y="2258197"/>
                </a:lnTo>
                <a:lnTo>
                  <a:pt x="54148" y="2231683"/>
                </a:lnTo>
                <a:lnTo>
                  <a:pt x="90020" y="2215368"/>
                </a:lnTo>
                <a:lnTo>
                  <a:pt x="90020" y="1029260"/>
                </a:lnTo>
                <a:lnTo>
                  <a:pt x="92470" y="1016989"/>
                </a:lnTo>
                <a:lnTo>
                  <a:pt x="99167" y="1007010"/>
                </a:lnTo>
                <a:lnTo>
                  <a:pt x="109131" y="1000302"/>
                </a:lnTo>
                <a:lnTo>
                  <a:pt x="121382" y="997848"/>
                </a:lnTo>
                <a:lnTo>
                  <a:pt x="798569" y="997848"/>
                </a:lnTo>
                <a:lnTo>
                  <a:pt x="798569" y="0"/>
                </a:lnTo>
                <a:close/>
              </a:path>
              <a:path w="2183765" h="2454910">
                <a:moveTo>
                  <a:pt x="1322431" y="0"/>
                </a:moveTo>
                <a:lnTo>
                  <a:pt x="1385155" y="0"/>
                </a:lnTo>
                <a:lnTo>
                  <a:pt x="1385155" y="997848"/>
                </a:lnTo>
                <a:lnTo>
                  <a:pt x="2062343" y="997848"/>
                </a:lnTo>
                <a:lnTo>
                  <a:pt x="2074593" y="1000302"/>
                </a:lnTo>
                <a:lnTo>
                  <a:pt x="2084557" y="1007010"/>
                </a:lnTo>
                <a:lnTo>
                  <a:pt x="2091255" y="1016989"/>
                </a:lnTo>
                <a:lnTo>
                  <a:pt x="2093705" y="1029260"/>
                </a:lnTo>
                <a:lnTo>
                  <a:pt x="2093705" y="2215368"/>
                </a:lnTo>
                <a:lnTo>
                  <a:pt x="2129577" y="2231683"/>
                </a:lnTo>
                <a:lnTo>
                  <a:pt x="2158098" y="2258197"/>
                </a:lnTo>
                <a:lnTo>
                  <a:pt x="2176928" y="2292672"/>
                </a:lnTo>
                <a:lnTo>
                  <a:pt x="2183725" y="2332874"/>
                </a:lnTo>
                <a:lnTo>
                  <a:pt x="2174233" y="2380092"/>
                </a:lnTo>
                <a:lnTo>
                  <a:pt x="2148298" y="2418749"/>
                </a:lnTo>
                <a:lnTo>
                  <a:pt x="2109731" y="2444862"/>
                </a:lnTo>
                <a:lnTo>
                  <a:pt x="2062343" y="2454451"/>
                </a:lnTo>
                <a:lnTo>
                  <a:pt x="2015200" y="2444862"/>
                </a:lnTo>
                <a:lnTo>
                  <a:pt x="1976605" y="2418749"/>
                </a:lnTo>
                <a:lnTo>
                  <a:pt x="1950534" y="2380092"/>
                </a:lnTo>
                <a:lnTo>
                  <a:pt x="1940960" y="2332874"/>
                </a:lnTo>
                <a:lnTo>
                  <a:pt x="1947757" y="2292672"/>
                </a:lnTo>
                <a:lnTo>
                  <a:pt x="1966587" y="2258197"/>
                </a:lnTo>
                <a:lnTo>
                  <a:pt x="1995109" y="2231683"/>
                </a:lnTo>
                <a:lnTo>
                  <a:pt x="2030981" y="2215368"/>
                </a:lnTo>
                <a:lnTo>
                  <a:pt x="2030981" y="1060091"/>
                </a:lnTo>
                <a:lnTo>
                  <a:pt x="1353793" y="1060091"/>
                </a:lnTo>
                <a:lnTo>
                  <a:pt x="1322431" y="1029260"/>
                </a:lnTo>
                <a:lnTo>
                  <a:pt x="1322431" y="0"/>
                </a:lnTo>
                <a:close/>
              </a:path>
            </a:pathLst>
          </a:custGeom>
          <a:solidFill>
            <a:srgbClr val="2D1673"/>
          </a:solidFill>
        </p:spPr>
        <p:txBody>
          <a:bodyPr wrap="square" lIns="0" tIns="0" rIns="0" bIns="0" rtlCol="0"/>
          <a:lstStyle/>
          <a:p>
            <a:endParaRPr/>
          </a:p>
        </p:txBody>
      </p:sp>
      <p:sp>
        <p:nvSpPr>
          <p:cNvPr id="7" name="object 7"/>
          <p:cNvSpPr/>
          <p:nvPr/>
        </p:nvSpPr>
        <p:spPr>
          <a:xfrm>
            <a:off x="16992600" y="7061155"/>
            <a:ext cx="1295775" cy="2183765"/>
          </a:xfrm>
          <a:custGeom>
            <a:avLst/>
            <a:gdLst/>
            <a:ahLst/>
            <a:cxnLst/>
            <a:rect l="l" t="t" r="r" b="b"/>
            <a:pathLst>
              <a:path w="2158365" h="2183765">
                <a:moveTo>
                  <a:pt x="2157987" y="1056435"/>
                </a:moveTo>
                <a:lnTo>
                  <a:pt x="2157987" y="1119159"/>
                </a:lnTo>
                <a:lnTo>
                  <a:pt x="239083" y="1119159"/>
                </a:lnTo>
                <a:lnTo>
                  <a:pt x="222767" y="1155031"/>
                </a:lnTo>
                <a:lnTo>
                  <a:pt x="196254" y="1183553"/>
                </a:lnTo>
                <a:lnTo>
                  <a:pt x="161779" y="1202383"/>
                </a:lnTo>
                <a:lnTo>
                  <a:pt x="121577" y="1209180"/>
                </a:lnTo>
                <a:lnTo>
                  <a:pt x="74358" y="1199688"/>
                </a:lnTo>
                <a:lnTo>
                  <a:pt x="35702" y="1173752"/>
                </a:lnTo>
                <a:lnTo>
                  <a:pt x="9589" y="1135185"/>
                </a:lnTo>
                <a:lnTo>
                  <a:pt x="0" y="1087797"/>
                </a:lnTo>
                <a:lnTo>
                  <a:pt x="9589" y="1040654"/>
                </a:lnTo>
                <a:lnTo>
                  <a:pt x="35702" y="1002060"/>
                </a:lnTo>
                <a:lnTo>
                  <a:pt x="74358" y="975988"/>
                </a:lnTo>
                <a:lnTo>
                  <a:pt x="121577" y="966414"/>
                </a:lnTo>
                <a:lnTo>
                  <a:pt x="161779" y="973211"/>
                </a:lnTo>
                <a:lnTo>
                  <a:pt x="196254" y="992041"/>
                </a:lnTo>
                <a:lnTo>
                  <a:pt x="222767" y="1020563"/>
                </a:lnTo>
                <a:lnTo>
                  <a:pt x="239083" y="1056435"/>
                </a:lnTo>
                <a:lnTo>
                  <a:pt x="2157987" y="1056435"/>
                </a:lnTo>
                <a:close/>
              </a:path>
              <a:path w="2158365" h="2183765">
                <a:moveTo>
                  <a:pt x="2157987" y="798569"/>
                </a:moveTo>
                <a:lnTo>
                  <a:pt x="2157987" y="861293"/>
                </a:lnTo>
                <a:lnTo>
                  <a:pt x="1425191" y="861293"/>
                </a:lnTo>
                <a:lnTo>
                  <a:pt x="1412920" y="858843"/>
                </a:lnTo>
                <a:lnTo>
                  <a:pt x="1402940" y="852146"/>
                </a:lnTo>
                <a:lnTo>
                  <a:pt x="1396233" y="842182"/>
                </a:lnTo>
                <a:lnTo>
                  <a:pt x="1393779" y="829931"/>
                </a:lnTo>
                <a:lnTo>
                  <a:pt x="1393779" y="153325"/>
                </a:lnTo>
                <a:lnTo>
                  <a:pt x="239083" y="153325"/>
                </a:lnTo>
                <a:lnTo>
                  <a:pt x="222767" y="189197"/>
                </a:lnTo>
                <a:lnTo>
                  <a:pt x="196254" y="217719"/>
                </a:lnTo>
                <a:lnTo>
                  <a:pt x="161779" y="236549"/>
                </a:lnTo>
                <a:lnTo>
                  <a:pt x="121577" y="243346"/>
                </a:lnTo>
                <a:lnTo>
                  <a:pt x="74358" y="233853"/>
                </a:lnTo>
                <a:lnTo>
                  <a:pt x="35702" y="207918"/>
                </a:lnTo>
                <a:lnTo>
                  <a:pt x="9589" y="169351"/>
                </a:lnTo>
                <a:lnTo>
                  <a:pt x="0" y="121963"/>
                </a:lnTo>
                <a:lnTo>
                  <a:pt x="9589" y="74484"/>
                </a:lnTo>
                <a:lnTo>
                  <a:pt x="35702" y="35717"/>
                </a:lnTo>
                <a:lnTo>
                  <a:pt x="74358" y="9582"/>
                </a:lnTo>
                <a:lnTo>
                  <a:pt x="121577" y="0"/>
                </a:lnTo>
                <a:lnTo>
                  <a:pt x="161779" y="6796"/>
                </a:lnTo>
                <a:lnTo>
                  <a:pt x="196254" y="25626"/>
                </a:lnTo>
                <a:lnTo>
                  <a:pt x="222767" y="54148"/>
                </a:lnTo>
                <a:lnTo>
                  <a:pt x="239083" y="90020"/>
                </a:lnTo>
                <a:lnTo>
                  <a:pt x="1425191" y="90020"/>
                </a:lnTo>
                <a:lnTo>
                  <a:pt x="1437461" y="92470"/>
                </a:lnTo>
                <a:lnTo>
                  <a:pt x="1447441" y="99167"/>
                </a:lnTo>
                <a:lnTo>
                  <a:pt x="1454149" y="109131"/>
                </a:lnTo>
                <a:lnTo>
                  <a:pt x="1456603" y="121382"/>
                </a:lnTo>
                <a:lnTo>
                  <a:pt x="1456603" y="798569"/>
                </a:lnTo>
                <a:lnTo>
                  <a:pt x="2157987" y="798569"/>
                </a:lnTo>
                <a:close/>
              </a:path>
              <a:path w="2158365" h="2183765">
                <a:moveTo>
                  <a:pt x="2157987" y="1322431"/>
                </a:moveTo>
                <a:lnTo>
                  <a:pt x="2157987" y="1385155"/>
                </a:lnTo>
                <a:lnTo>
                  <a:pt x="1456603" y="1385155"/>
                </a:lnTo>
                <a:lnTo>
                  <a:pt x="1456603" y="2062343"/>
                </a:lnTo>
                <a:lnTo>
                  <a:pt x="1454149" y="2074593"/>
                </a:lnTo>
                <a:lnTo>
                  <a:pt x="1447441" y="2084557"/>
                </a:lnTo>
                <a:lnTo>
                  <a:pt x="1437461" y="2091255"/>
                </a:lnTo>
                <a:lnTo>
                  <a:pt x="1425191" y="2093705"/>
                </a:lnTo>
                <a:lnTo>
                  <a:pt x="239083" y="2093705"/>
                </a:lnTo>
                <a:lnTo>
                  <a:pt x="222767" y="2129577"/>
                </a:lnTo>
                <a:lnTo>
                  <a:pt x="196254" y="2158098"/>
                </a:lnTo>
                <a:lnTo>
                  <a:pt x="161779" y="2176928"/>
                </a:lnTo>
                <a:lnTo>
                  <a:pt x="121577" y="2183725"/>
                </a:lnTo>
                <a:lnTo>
                  <a:pt x="74358" y="2174233"/>
                </a:lnTo>
                <a:lnTo>
                  <a:pt x="35702" y="2148298"/>
                </a:lnTo>
                <a:lnTo>
                  <a:pt x="9589" y="2109731"/>
                </a:lnTo>
                <a:lnTo>
                  <a:pt x="0" y="2062343"/>
                </a:lnTo>
                <a:lnTo>
                  <a:pt x="9589" y="2015200"/>
                </a:lnTo>
                <a:lnTo>
                  <a:pt x="35702" y="1976605"/>
                </a:lnTo>
                <a:lnTo>
                  <a:pt x="74358" y="1950534"/>
                </a:lnTo>
                <a:lnTo>
                  <a:pt x="121577" y="1940960"/>
                </a:lnTo>
                <a:lnTo>
                  <a:pt x="161779" y="1947757"/>
                </a:lnTo>
                <a:lnTo>
                  <a:pt x="196254" y="1966587"/>
                </a:lnTo>
                <a:lnTo>
                  <a:pt x="222767" y="1995109"/>
                </a:lnTo>
                <a:lnTo>
                  <a:pt x="239083" y="2030981"/>
                </a:lnTo>
                <a:lnTo>
                  <a:pt x="1394360" y="2030981"/>
                </a:lnTo>
                <a:lnTo>
                  <a:pt x="1394360" y="1353793"/>
                </a:lnTo>
                <a:lnTo>
                  <a:pt x="1396805" y="1341788"/>
                </a:lnTo>
                <a:lnTo>
                  <a:pt x="1403449" y="1331796"/>
                </a:lnTo>
                <a:lnTo>
                  <a:pt x="1413257" y="1324963"/>
                </a:lnTo>
                <a:lnTo>
                  <a:pt x="1425191" y="1322431"/>
                </a:lnTo>
                <a:lnTo>
                  <a:pt x="2157987" y="1322431"/>
                </a:lnTo>
                <a:close/>
              </a:path>
            </a:pathLst>
          </a:custGeom>
          <a:solidFill>
            <a:srgbClr val="2D1673"/>
          </a:solidFill>
        </p:spPr>
        <p:txBody>
          <a:bodyPr wrap="square" lIns="0" tIns="0" rIns="0" bIns="0" rtlCol="0"/>
          <a:lstStyle/>
          <a:p>
            <a:endParaRPr/>
          </a:p>
        </p:txBody>
      </p:sp>
    </p:spTree>
  </p:cSld>
  <p:clrMapOvr>
    <a:masterClrMapping/>
  </p:clrMapOvr>
  <p:transition>
    <p:pull dir="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28600" y="647700"/>
            <a:ext cx="5257800" cy="7924800"/>
          </a:xfrm>
          <a:custGeom>
            <a:avLst/>
            <a:gdLst/>
            <a:ahLst/>
            <a:cxnLst/>
            <a:rect l="l" t="t" r="r" b="b"/>
            <a:pathLst>
              <a:path w="3810000" h="7048500">
                <a:moveTo>
                  <a:pt x="3810000" y="7048500"/>
                </a:moveTo>
                <a:lnTo>
                  <a:pt x="0" y="7048500"/>
                </a:lnTo>
                <a:lnTo>
                  <a:pt x="0" y="0"/>
                </a:lnTo>
                <a:lnTo>
                  <a:pt x="3810000" y="0"/>
                </a:lnTo>
                <a:lnTo>
                  <a:pt x="3810000" y="7048500"/>
                </a:lnTo>
                <a:close/>
              </a:path>
            </a:pathLst>
          </a:custGeom>
          <a:solidFill>
            <a:srgbClr val="2D1673"/>
          </a:solidFill>
        </p:spPr>
        <p:txBody>
          <a:bodyPr wrap="square" lIns="0" tIns="0" rIns="0" bIns="0" rtlCol="0"/>
          <a:lstStyle/>
          <a:p>
            <a:endParaRPr/>
          </a:p>
        </p:txBody>
      </p:sp>
      <p:sp>
        <p:nvSpPr>
          <p:cNvPr id="4" name="object 4"/>
          <p:cNvSpPr/>
          <p:nvPr/>
        </p:nvSpPr>
        <p:spPr>
          <a:xfrm>
            <a:off x="12649200" y="571500"/>
            <a:ext cx="5257800" cy="8001000"/>
          </a:xfrm>
          <a:custGeom>
            <a:avLst/>
            <a:gdLst/>
            <a:ahLst/>
            <a:cxnLst/>
            <a:rect l="l" t="t" r="r" b="b"/>
            <a:pathLst>
              <a:path w="3810000" h="7048500">
                <a:moveTo>
                  <a:pt x="3810000" y="7048500"/>
                </a:moveTo>
                <a:lnTo>
                  <a:pt x="0" y="7048500"/>
                </a:lnTo>
                <a:lnTo>
                  <a:pt x="0" y="0"/>
                </a:lnTo>
                <a:lnTo>
                  <a:pt x="3810000" y="0"/>
                </a:lnTo>
                <a:lnTo>
                  <a:pt x="3810000" y="7048500"/>
                </a:lnTo>
                <a:close/>
              </a:path>
            </a:pathLst>
          </a:custGeom>
          <a:solidFill>
            <a:srgbClr val="2D1673"/>
          </a:solidFill>
        </p:spPr>
        <p:txBody>
          <a:bodyPr wrap="square" lIns="0" tIns="0" rIns="0" bIns="0" rtlCol="0"/>
          <a:lstStyle/>
          <a:p>
            <a:endParaRPr/>
          </a:p>
        </p:txBody>
      </p:sp>
      <p:sp>
        <p:nvSpPr>
          <p:cNvPr id="5" name="object 5"/>
          <p:cNvSpPr/>
          <p:nvPr/>
        </p:nvSpPr>
        <p:spPr>
          <a:xfrm>
            <a:off x="6400800" y="647700"/>
            <a:ext cx="5410200" cy="7924800"/>
          </a:xfrm>
          <a:custGeom>
            <a:avLst/>
            <a:gdLst/>
            <a:ahLst/>
            <a:cxnLst/>
            <a:rect l="l" t="t" r="r" b="b"/>
            <a:pathLst>
              <a:path w="3810000" h="7048500">
                <a:moveTo>
                  <a:pt x="3810000" y="7048500"/>
                </a:moveTo>
                <a:lnTo>
                  <a:pt x="0" y="7048500"/>
                </a:lnTo>
                <a:lnTo>
                  <a:pt x="0" y="0"/>
                </a:lnTo>
                <a:lnTo>
                  <a:pt x="3810000" y="0"/>
                </a:lnTo>
                <a:lnTo>
                  <a:pt x="3810000" y="7048500"/>
                </a:lnTo>
                <a:close/>
              </a:path>
            </a:pathLst>
          </a:custGeom>
          <a:solidFill>
            <a:srgbClr val="2D1673"/>
          </a:solidFill>
        </p:spPr>
        <p:txBody>
          <a:bodyPr wrap="square" lIns="0" tIns="0" rIns="0" bIns="0" rtlCol="0"/>
          <a:lstStyle/>
          <a:p>
            <a:endParaRPr/>
          </a:p>
        </p:txBody>
      </p:sp>
      <p:sp>
        <p:nvSpPr>
          <p:cNvPr id="6" name="object 6"/>
          <p:cNvSpPr txBox="1">
            <a:spLocks noGrp="1"/>
          </p:cNvSpPr>
          <p:nvPr>
            <p:ph type="title"/>
          </p:nvPr>
        </p:nvSpPr>
        <p:spPr>
          <a:xfrm>
            <a:off x="990600" y="1028700"/>
            <a:ext cx="3962400" cy="570669"/>
          </a:xfrm>
          <a:prstGeom prst="rect">
            <a:avLst/>
          </a:prstGeom>
        </p:spPr>
        <p:txBody>
          <a:bodyPr vert="horz" wrap="square" lIns="0" tIns="46990" rIns="0" bIns="0" rtlCol="0">
            <a:spAutoFit/>
          </a:bodyPr>
          <a:lstStyle/>
          <a:p>
            <a:pPr marL="12700" algn="ctr">
              <a:lnSpc>
                <a:spcPct val="100000"/>
              </a:lnSpc>
              <a:spcBef>
                <a:spcPts val="370"/>
              </a:spcBef>
            </a:pPr>
            <a:r>
              <a:rPr lang="en-US" sz="3400" dirty="0" smtClean="0"/>
              <a:t>ESHA H</a:t>
            </a:r>
            <a:endParaRPr sz="3400">
              <a:latin typeface="Courier New"/>
              <a:cs typeface="Courier New"/>
            </a:endParaRPr>
          </a:p>
        </p:txBody>
      </p:sp>
      <p:sp>
        <p:nvSpPr>
          <p:cNvPr id="11" name="object 11"/>
          <p:cNvSpPr txBox="1"/>
          <p:nvPr/>
        </p:nvSpPr>
        <p:spPr>
          <a:xfrm>
            <a:off x="7162800" y="2552700"/>
            <a:ext cx="3581400" cy="5083251"/>
          </a:xfrm>
          <a:prstGeom prst="rect">
            <a:avLst/>
          </a:prstGeom>
        </p:spPr>
        <p:txBody>
          <a:bodyPr vert="horz" wrap="square" lIns="0" tIns="12700" rIns="0" bIns="0" rtlCol="0">
            <a:spAutoFit/>
          </a:bodyPr>
          <a:lstStyle/>
          <a:p>
            <a:pPr marL="12700" marR="5080">
              <a:lnSpc>
                <a:spcPct val="150000"/>
              </a:lnSpc>
              <a:spcBef>
                <a:spcPts val="100"/>
              </a:spcBef>
              <a:buFont typeface="Wingdings" pitchFamily="2" charset="2"/>
              <a:buChar char="ü"/>
            </a:pPr>
            <a:r>
              <a:rPr lang="en-US" sz="2800" b="1" dirty="0" smtClean="0">
                <a:solidFill>
                  <a:schemeClr val="accent3">
                    <a:lumMod val="20000"/>
                    <a:lumOff val="80000"/>
                  </a:schemeClr>
                </a:solidFill>
                <a:latin typeface="Courier New"/>
                <a:cs typeface="Courier New"/>
              </a:rPr>
              <a:t> HOME PAGE </a:t>
            </a:r>
          </a:p>
          <a:p>
            <a:pPr marL="12700" marR="5080">
              <a:lnSpc>
                <a:spcPct val="150000"/>
              </a:lnSpc>
              <a:spcBef>
                <a:spcPts val="100"/>
              </a:spcBef>
              <a:buFont typeface="Wingdings" pitchFamily="2" charset="2"/>
              <a:buChar char="ü"/>
            </a:pPr>
            <a:r>
              <a:rPr lang="en-US" sz="2800" b="1" dirty="0" smtClean="0">
                <a:solidFill>
                  <a:schemeClr val="accent3">
                    <a:lumMod val="20000"/>
                    <a:lumOff val="80000"/>
                  </a:schemeClr>
                </a:solidFill>
                <a:latin typeface="Courier New"/>
                <a:cs typeface="Courier New"/>
              </a:rPr>
              <a:t> ABOUT THE CLUB</a:t>
            </a:r>
          </a:p>
          <a:p>
            <a:pPr marL="12700" marR="5080">
              <a:lnSpc>
                <a:spcPct val="150000"/>
              </a:lnSpc>
              <a:spcBef>
                <a:spcPts val="100"/>
              </a:spcBef>
              <a:buFont typeface="Wingdings" pitchFamily="2" charset="2"/>
              <a:buChar char="ü"/>
            </a:pPr>
            <a:r>
              <a:rPr lang="en-US" sz="2800" b="1" dirty="0" smtClean="0">
                <a:solidFill>
                  <a:schemeClr val="accent3">
                    <a:lumMod val="20000"/>
                    <a:lumOff val="80000"/>
                  </a:schemeClr>
                </a:solidFill>
                <a:latin typeface="Courier New"/>
                <a:cs typeface="Courier New"/>
              </a:rPr>
              <a:t> FEE STRUCTURE</a:t>
            </a:r>
          </a:p>
          <a:p>
            <a:pPr marL="12700" marR="5080">
              <a:lnSpc>
                <a:spcPct val="150000"/>
              </a:lnSpc>
              <a:spcBef>
                <a:spcPts val="100"/>
              </a:spcBef>
              <a:buFont typeface="Wingdings" pitchFamily="2" charset="2"/>
              <a:buChar char="ü"/>
            </a:pPr>
            <a:r>
              <a:rPr lang="en-US" sz="2800" b="1" dirty="0" smtClean="0">
                <a:solidFill>
                  <a:schemeClr val="accent3">
                    <a:lumMod val="20000"/>
                    <a:lumOff val="80000"/>
                  </a:schemeClr>
                </a:solidFill>
                <a:latin typeface="Courier New"/>
                <a:cs typeface="Courier New"/>
              </a:rPr>
              <a:t> LOGOUT</a:t>
            </a:r>
          </a:p>
          <a:p>
            <a:pPr marL="12700" marR="5080">
              <a:lnSpc>
                <a:spcPct val="150000"/>
              </a:lnSpc>
              <a:spcBef>
                <a:spcPts val="100"/>
              </a:spcBef>
              <a:buFont typeface="Wingdings" pitchFamily="2" charset="2"/>
              <a:buChar char="ü"/>
            </a:pPr>
            <a:r>
              <a:rPr lang="en-US" sz="2800" b="1" dirty="0" smtClean="0">
                <a:solidFill>
                  <a:schemeClr val="accent3">
                    <a:lumMod val="20000"/>
                    <a:lumOff val="80000"/>
                  </a:schemeClr>
                </a:solidFill>
                <a:latin typeface="Courier New"/>
                <a:cs typeface="Courier New"/>
              </a:rPr>
              <a:t> SIGN UP PAGE</a:t>
            </a:r>
          </a:p>
          <a:p>
            <a:pPr marL="12700" marR="5080">
              <a:lnSpc>
                <a:spcPct val="150000"/>
              </a:lnSpc>
              <a:spcBef>
                <a:spcPts val="100"/>
              </a:spcBef>
              <a:buFont typeface="Wingdings" pitchFamily="2" charset="2"/>
              <a:buChar char="ü"/>
            </a:pPr>
            <a:r>
              <a:rPr lang="en-US" sz="2800" b="1" dirty="0" smtClean="0">
                <a:solidFill>
                  <a:schemeClr val="accent3">
                    <a:lumMod val="20000"/>
                    <a:lumOff val="80000"/>
                  </a:schemeClr>
                </a:solidFill>
                <a:latin typeface="Courier New"/>
                <a:cs typeface="Courier New"/>
              </a:rPr>
              <a:t> TO BOOK FOR LEISURE PLAYING</a:t>
            </a:r>
          </a:p>
          <a:p>
            <a:pPr marL="12700" marR="5080">
              <a:lnSpc>
                <a:spcPct val="122600"/>
              </a:lnSpc>
              <a:spcBef>
                <a:spcPts val="100"/>
              </a:spcBef>
              <a:buFont typeface="Arial" pitchFamily="34" charset="0"/>
              <a:buChar char="•"/>
            </a:pPr>
            <a:endParaRPr sz="2600" b="1">
              <a:solidFill>
                <a:schemeClr val="accent3">
                  <a:lumMod val="20000"/>
                  <a:lumOff val="80000"/>
                </a:schemeClr>
              </a:solidFill>
              <a:latin typeface="Courier New"/>
              <a:cs typeface="Courier New"/>
            </a:endParaRPr>
          </a:p>
        </p:txBody>
      </p:sp>
      <p:sp>
        <p:nvSpPr>
          <p:cNvPr id="16" name="object 16"/>
          <p:cNvSpPr/>
          <p:nvPr/>
        </p:nvSpPr>
        <p:spPr>
          <a:xfrm>
            <a:off x="5105400" y="8648700"/>
            <a:ext cx="2183765" cy="1638300"/>
          </a:xfrm>
          <a:custGeom>
            <a:avLst/>
            <a:gdLst/>
            <a:ahLst/>
            <a:cxnLst/>
            <a:rect l="l" t="t" r="r" b="b"/>
            <a:pathLst>
              <a:path w="2183765" h="1878965">
                <a:moveTo>
                  <a:pt x="1127290" y="1878852"/>
                </a:moveTo>
                <a:lnTo>
                  <a:pt x="1064566" y="1878852"/>
                </a:lnTo>
                <a:lnTo>
                  <a:pt x="1064566" y="239083"/>
                </a:lnTo>
                <a:lnTo>
                  <a:pt x="1028694" y="222767"/>
                </a:lnTo>
                <a:lnTo>
                  <a:pt x="1000172" y="196254"/>
                </a:lnTo>
                <a:lnTo>
                  <a:pt x="981342" y="161779"/>
                </a:lnTo>
                <a:lnTo>
                  <a:pt x="974545" y="121577"/>
                </a:lnTo>
                <a:lnTo>
                  <a:pt x="984037" y="74358"/>
                </a:lnTo>
                <a:lnTo>
                  <a:pt x="1009973" y="35702"/>
                </a:lnTo>
                <a:lnTo>
                  <a:pt x="1048540" y="9589"/>
                </a:lnTo>
                <a:lnTo>
                  <a:pt x="1095928" y="0"/>
                </a:lnTo>
                <a:lnTo>
                  <a:pt x="1143071" y="9589"/>
                </a:lnTo>
                <a:lnTo>
                  <a:pt x="1181665" y="35702"/>
                </a:lnTo>
                <a:lnTo>
                  <a:pt x="1207737" y="74358"/>
                </a:lnTo>
                <a:lnTo>
                  <a:pt x="1217310" y="121577"/>
                </a:lnTo>
                <a:lnTo>
                  <a:pt x="1210514" y="161779"/>
                </a:lnTo>
                <a:lnTo>
                  <a:pt x="1191684" y="196254"/>
                </a:lnTo>
                <a:lnTo>
                  <a:pt x="1163162" y="222767"/>
                </a:lnTo>
                <a:lnTo>
                  <a:pt x="1127290" y="239083"/>
                </a:lnTo>
                <a:lnTo>
                  <a:pt x="1127290" y="1878852"/>
                </a:lnTo>
                <a:close/>
              </a:path>
              <a:path w="2183765" h="1878965">
                <a:moveTo>
                  <a:pt x="1385155" y="1878852"/>
                </a:moveTo>
                <a:lnTo>
                  <a:pt x="1322431" y="1878852"/>
                </a:lnTo>
                <a:lnTo>
                  <a:pt x="1322431" y="1425191"/>
                </a:lnTo>
                <a:lnTo>
                  <a:pt x="1324881" y="1412920"/>
                </a:lnTo>
                <a:lnTo>
                  <a:pt x="1331579" y="1402940"/>
                </a:lnTo>
                <a:lnTo>
                  <a:pt x="1341543" y="1396233"/>
                </a:lnTo>
                <a:lnTo>
                  <a:pt x="1353793" y="1393779"/>
                </a:lnTo>
                <a:lnTo>
                  <a:pt x="2030400" y="1393779"/>
                </a:lnTo>
                <a:lnTo>
                  <a:pt x="2030400" y="239083"/>
                </a:lnTo>
                <a:lnTo>
                  <a:pt x="1994528" y="222767"/>
                </a:lnTo>
                <a:lnTo>
                  <a:pt x="1966006" y="196254"/>
                </a:lnTo>
                <a:lnTo>
                  <a:pt x="1947176" y="161779"/>
                </a:lnTo>
                <a:lnTo>
                  <a:pt x="1940379" y="121577"/>
                </a:lnTo>
                <a:lnTo>
                  <a:pt x="1949871" y="74358"/>
                </a:lnTo>
                <a:lnTo>
                  <a:pt x="1975807" y="35702"/>
                </a:lnTo>
                <a:lnTo>
                  <a:pt x="2014374" y="9589"/>
                </a:lnTo>
                <a:lnTo>
                  <a:pt x="2061762" y="0"/>
                </a:lnTo>
                <a:lnTo>
                  <a:pt x="2109241" y="9589"/>
                </a:lnTo>
                <a:lnTo>
                  <a:pt x="2148007" y="35702"/>
                </a:lnTo>
                <a:lnTo>
                  <a:pt x="2174142" y="74358"/>
                </a:lnTo>
                <a:lnTo>
                  <a:pt x="2183725" y="121577"/>
                </a:lnTo>
                <a:lnTo>
                  <a:pt x="2176928" y="161779"/>
                </a:lnTo>
                <a:lnTo>
                  <a:pt x="2158098" y="196254"/>
                </a:lnTo>
                <a:lnTo>
                  <a:pt x="2129577" y="222767"/>
                </a:lnTo>
                <a:lnTo>
                  <a:pt x="2093705" y="239083"/>
                </a:lnTo>
                <a:lnTo>
                  <a:pt x="2093705" y="1425191"/>
                </a:lnTo>
                <a:lnTo>
                  <a:pt x="2091255" y="1437461"/>
                </a:lnTo>
                <a:lnTo>
                  <a:pt x="2084557" y="1447441"/>
                </a:lnTo>
                <a:lnTo>
                  <a:pt x="2074593" y="1454149"/>
                </a:lnTo>
                <a:lnTo>
                  <a:pt x="2062343" y="1456603"/>
                </a:lnTo>
                <a:lnTo>
                  <a:pt x="1385155" y="1456603"/>
                </a:lnTo>
                <a:lnTo>
                  <a:pt x="1385155" y="1878852"/>
                </a:lnTo>
                <a:close/>
              </a:path>
              <a:path w="2183765" h="1878965">
                <a:moveTo>
                  <a:pt x="861293" y="1878852"/>
                </a:moveTo>
                <a:lnTo>
                  <a:pt x="798569" y="1878852"/>
                </a:lnTo>
                <a:lnTo>
                  <a:pt x="798569" y="1456603"/>
                </a:lnTo>
                <a:lnTo>
                  <a:pt x="121382" y="1456603"/>
                </a:lnTo>
                <a:lnTo>
                  <a:pt x="109131" y="1454149"/>
                </a:lnTo>
                <a:lnTo>
                  <a:pt x="99167" y="1447441"/>
                </a:lnTo>
                <a:lnTo>
                  <a:pt x="92470" y="1437461"/>
                </a:lnTo>
                <a:lnTo>
                  <a:pt x="90020" y="1425191"/>
                </a:lnTo>
                <a:lnTo>
                  <a:pt x="90020" y="239083"/>
                </a:lnTo>
                <a:lnTo>
                  <a:pt x="54148" y="222767"/>
                </a:lnTo>
                <a:lnTo>
                  <a:pt x="25626" y="196254"/>
                </a:lnTo>
                <a:lnTo>
                  <a:pt x="6796" y="161779"/>
                </a:lnTo>
                <a:lnTo>
                  <a:pt x="0" y="121577"/>
                </a:lnTo>
                <a:lnTo>
                  <a:pt x="9492" y="74358"/>
                </a:lnTo>
                <a:lnTo>
                  <a:pt x="35427" y="35702"/>
                </a:lnTo>
                <a:lnTo>
                  <a:pt x="73994" y="9589"/>
                </a:lnTo>
                <a:lnTo>
                  <a:pt x="121382" y="0"/>
                </a:lnTo>
                <a:lnTo>
                  <a:pt x="168525" y="9589"/>
                </a:lnTo>
                <a:lnTo>
                  <a:pt x="207120" y="35702"/>
                </a:lnTo>
                <a:lnTo>
                  <a:pt x="233191" y="74358"/>
                </a:lnTo>
                <a:lnTo>
                  <a:pt x="242765" y="121577"/>
                </a:lnTo>
                <a:lnTo>
                  <a:pt x="235968" y="161779"/>
                </a:lnTo>
                <a:lnTo>
                  <a:pt x="217138" y="196254"/>
                </a:lnTo>
                <a:lnTo>
                  <a:pt x="188616" y="222767"/>
                </a:lnTo>
                <a:lnTo>
                  <a:pt x="152744" y="239083"/>
                </a:lnTo>
                <a:lnTo>
                  <a:pt x="152744" y="1394360"/>
                </a:lnTo>
                <a:lnTo>
                  <a:pt x="829931" y="1394360"/>
                </a:lnTo>
                <a:lnTo>
                  <a:pt x="841937" y="1396805"/>
                </a:lnTo>
                <a:lnTo>
                  <a:pt x="851928" y="1403449"/>
                </a:lnTo>
                <a:lnTo>
                  <a:pt x="858762" y="1413257"/>
                </a:lnTo>
                <a:lnTo>
                  <a:pt x="861293" y="1425191"/>
                </a:lnTo>
                <a:lnTo>
                  <a:pt x="861293" y="1878852"/>
                </a:lnTo>
                <a:close/>
              </a:path>
            </a:pathLst>
          </a:custGeom>
          <a:solidFill>
            <a:srgbClr val="2D1673"/>
          </a:solidFill>
        </p:spPr>
        <p:txBody>
          <a:bodyPr wrap="square" lIns="0" tIns="0" rIns="0" bIns="0" rtlCol="0"/>
          <a:lstStyle/>
          <a:p>
            <a:endParaRPr/>
          </a:p>
        </p:txBody>
      </p:sp>
      <p:sp>
        <p:nvSpPr>
          <p:cNvPr id="17" name="object 17"/>
          <p:cNvSpPr/>
          <p:nvPr/>
        </p:nvSpPr>
        <p:spPr>
          <a:xfrm>
            <a:off x="11277600" y="8648700"/>
            <a:ext cx="2183765" cy="1638300"/>
          </a:xfrm>
          <a:custGeom>
            <a:avLst/>
            <a:gdLst/>
            <a:ahLst/>
            <a:cxnLst/>
            <a:rect l="l" t="t" r="r" b="b"/>
            <a:pathLst>
              <a:path w="2183765" h="1878965">
                <a:moveTo>
                  <a:pt x="1127290" y="1878852"/>
                </a:moveTo>
                <a:lnTo>
                  <a:pt x="1064566" y="1878852"/>
                </a:lnTo>
                <a:lnTo>
                  <a:pt x="1064566" y="239083"/>
                </a:lnTo>
                <a:lnTo>
                  <a:pt x="1028694" y="222767"/>
                </a:lnTo>
                <a:lnTo>
                  <a:pt x="1000172" y="196254"/>
                </a:lnTo>
                <a:lnTo>
                  <a:pt x="981342" y="161779"/>
                </a:lnTo>
                <a:lnTo>
                  <a:pt x="974545" y="121577"/>
                </a:lnTo>
                <a:lnTo>
                  <a:pt x="984037" y="74358"/>
                </a:lnTo>
                <a:lnTo>
                  <a:pt x="1009973" y="35702"/>
                </a:lnTo>
                <a:lnTo>
                  <a:pt x="1048540" y="9589"/>
                </a:lnTo>
                <a:lnTo>
                  <a:pt x="1095928" y="0"/>
                </a:lnTo>
                <a:lnTo>
                  <a:pt x="1143071" y="9589"/>
                </a:lnTo>
                <a:lnTo>
                  <a:pt x="1181665" y="35702"/>
                </a:lnTo>
                <a:lnTo>
                  <a:pt x="1207737" y="74358"/>
                </a:lnTo>
                <a:lnTo>
                  <a:pt x="1217310" y="121577"/>
                </a:lnTo>
                <a:lnTo>
                  <a:pt x="1210514" y="161779"/>
                </a:lnTo>
                <a:lnTo>
                  <a:pt x="1191684" y="196254"/>
                </a:lnTo>
                <a:lnTo>
                  <a:pt x="1163162" y="222767"/>
                </a:lnTo>
                <a:lnTo>
                  <a:pt x="1127290" y="239083"/>
                </a:lnTo>
                <a:lnTo>
                  <a:pt x="1127290" y="1878852"/>
                </a:lnTo>
                <a:close/>
              </a:path>
              <a:path w="2183765" h="1878965">
                <a:moveTo>
                  <a:pt x="1385155" y="1878852"/>
                </a:moveTo>
                <a:lnTo>
                  <a:pt x="1322431" y="1878852"/>
                </a:lnTo>
                <a:lnTo>
                  <a:pt x="1322431" y="1425191"/>
                </a:lnTo>
                <a:lnTo>
                  <a:pt x="1324881" y="1412920"/>
                </a:lnTo>
                <a:lnTo>
                  <a:pt x="1331579" y="1402940"/>
                </a:lnTo>
                <a:lnTo>
                  <a:pt x="1341543" y="1396233"/>
                </a:lnTo>
                <a:lnTo>
                  <a:pt x="1353793" y="1393779"/>
                </a:lnTo>
                <a:lnTo>
                  <a:pt x="2030400" y="1393779"/>
                </a:lnTo>
                <a:lnTo>
                  <a:pt x="2030400" y="239083"/>
                </a:lnTo>
                <a:lnTo>
                  <a:pt x="1994528" y="222767"/>
                </a:lnTo>
                <a:lnTo>
                  <a:pt x="1966006" y="196254"/>
                </a:lnTo>
                <a:lnTo>
                  <a:pt x="1947176" y="161779"/>
                </a:lnTo>
                <a:lnTo>
                  <a:pt x="1940379" y="121577"/>
                </a:lnTo>
                <a:lnTo>
                  <a:pt x="1949871" y="74358"/>
                </a:lnTo>
                <a:lnTo>
                  <a:pt x="1975807" y="35702"/>
                </a:lnTo>
                <a:lnTo>
                  <a:pt x="2014374" y="9589"/>
                </a:lnTo>
                <a:lnTo>
                  <a:pt x="2061762" y="0"/>
                </a:lnTo>
                <a:lnTo>
                  <a:pt x="2109241" y="9589"/>
                </a:lnTo>
                <a:lnTo>
                  <a:pt x="2148007" y="35702"/>
                </a:lnTo>
                <a:lnTo>
                  <a:pt x="2174142" y="74358"/>
                </a:lnTo>
                <a:lnTo>
                  <a:pt x="2183725" y="121577"/>
                </a:lnTo>
                <a:lnTo>
                  <a:pt x="2176928" y="161779"/>
                </a:lnTo>
                <a:lnTo>
                  <a:pt x="2158098" y="196254"/>
                </a:lnTo>
                <a:lnTo>
                  <a:pt x="2129577" y="222767"/>
                </a:lnTo>
                <a:lnTo>
                  <a:pt x="2093705" y="239083"/>
                </a:lnTo>
                <a:lnTo>
                  <a:pt x="2093705" y="1425191"/>
                </a:lnTo>
                <a:lnTo>
                  <a:pt x="2091255" y="1437461"/>
                </a:lnTo>
                <a:lnTo>
                  <a:pt x="2084557" y="1447441"/>
                </a:lnTo>
                <a:lnTo>
                  <a:pt x="2074593" y="1454149"/>
                </a:lnTo>
                <a:lnTo>
                  <a:pt x="2062343" y="1456603"/>
                </a:lnTo>
                <a:lnTo>
                  <a:pt x="1385155" y="1456603"/>
                </a:lnTo>
                <a:lnTo>
                  <a:pt x="1385155" y="1878852"/>
                </a:lnTo>
                <a:close/>
              </a:path>
              <a:path w="2183765" h="1878965">
                <a:moveTo>
                  <a:pt x="861293" y="1878852"/>
                </a:moveTo>
                <a:lnTo>
                  <a:pt x="798569" y="1878852"/>
                </a:lnTo>
                <a:lnTo>
                  <a:pt x="798569" y="1456603"/>
                </a:lnTo>
                <a:lnTo>
                  <a:pt x="121382" y="1456603"/>
                </a:lnTo>
                <a:lnTo>
                  <a:pt x="109131" y="1454149"/>
                </a:lnTo>
                <a:lnTo>
                  <a:pt x="99167" y="1447441"/>
                </a:lnTo>
                <a:lnTo>
                  <a:pt x="92470" y="1437461"/>
                </a:lnTo>
                <a:lnTo>
                  <a:pt x="90020" y="1425191"/>
                </a:lnTo>
                <a:lnTo>
                  <a:pt x="90020" y="239083"/>
                </a:lnTo>
                <a:lnTo>
                  <a:pt x="54148" y="222767"/>
                </a:lnTo>
                <a:lnTo>
                  <a:pt x="25626" y="196254"/>
                </a:lnTo>
                <a:lnTo>
                  <a:pt x="6796" y="161779"/>
                </a:lnTo>
                <a:lnTo>
                  <a:pt x="0" y="121577"/>
                </a:lnTo>
                <a:lnTo>
                  <a:pt x="9492" y="74358"/>
                </a:lnTo>
                <a:lnTo>
                  <a:pt x="35427" y="35702"/>
                </a:lnTo>
                <a:lnTo>
                  <a:pt x="73994" y="9589"/>
                </a:lnTo>
                <a:lnTo>
                  <a:pt x="121382" y="0"/>
                </a:lnTo>
                <a:lnTo>
                  <a:pt x="168525" y="9589"/>
                </a:lnTo>
                <a:lnTo>
                  <a:pt x="207120" y="35702"/>
                </a:lnTo>
                <a:lnTo>
                  <a:pt x="233191" y="74358"/>
                </a:lnTo>
                <a:lnTo>
                  <a:pt x="242765" y="121577"/>
                </a:lnTo>
                <a:lnTo>
                  <a:pt x="235968" y="161779"/>
                </a:lnTo>
                <a:lnTo>
                  <a:pt x="217138" y="196254"/>
                </a:lnTo>
                <a:lnTo>
                  <a:pt x="188616" y="222767"/>
                </a:lnTo>
                <a:lnTo>
                  <a:pt x="152744" y="239083"/>
                </a:lnTo>
                <a:lnTo>
                  <a:pt x="152744" y="1394360"/>
                </a:lnTo>
                <a:lnTo>
                  <a:pt x="829931" y="1394360"/>
                </a:lnTo>
                <a:lnTo>
                  <a:pt x="841937" y="1396805"/>
                </a:lnTo>
                <a:lnTo>
                  <a:pt x="851928" y="1403449"/>
                </a:lnTo>
                <a:lnTo>
                  <a:pt x="858762" y="1413257"/>
                </a:lnTo>
                <a:lnTo>
                  <a:pt x="861293" y="1425191"/>
                </a:lnTo>
                <a:lnTo>
                  <a:pt x="861293" y="1878852"/>
                </a:lnTo>
                <a:close/>
              </a:path>
            </a:pathLst>
          </a:custGeom>
          <a:solidFill>
            <a:srgbClr val="2D1673"/>
          </a:solidFill>
        </p:spPr>
        <p:txBody>
          <a:bodyPr wrap="square" lIns="0" tIns="0" rIns="0" bIns="0" rtlCol="0"/>
          <a:lstStyle/>
          <a:p>
            <a:endParaRPr/>
          </a:p>
        </p:txBody>
      </p:sp>
      <p:sp>
        <p:nvSpPr>
          <p:cNvPr id="19" name="object 6"/>
          <p:cNvSpPr txBox="1">
            <a:spLocks/>
          </p:cNvSpPr>
          <p:nvPr/>
        </p:nvSpPr>
        <p:spPr>
          <a:xfrm>
            <a:off x="7239000" y="1104900"/>
            <a:ext cx="3962400" cy="570669"/>
          </a:xfrm>
          <a:prstGeom prst="rect">
            <a:avLst/>
          </a:prstGeom>
        </p:spPr>
        <p:txBody>
          <a:bodyPr vert="horz" wrap="square" lIns="0" tIns="46990" rIns="0" bIns="0" rtlCol="0">
            <a:spAutoFit/>
          </a:bodyPr>
          <a:lstStyle/>
          <a:p>
            <a:pPr marL="12700" marR="0" lvl="0" indent="0" algn="ctr" defTabSz="914400" eaLnBrk="1" fontAlgn="auto" latinLnBrk="0" hangingPunct="1">
              <a:lnSpc>
                <a:spcPct val="100000"/>
              </a:lnSpc>
              <a:spcBef>
                <a:spcPts val="370"/>
              </a:spcBef>
              <a:spcAft>
                <a:spcPts val="0"/>
              </a:spcAft>
              <a:buClrTx/>
              <a:buSzTx/>
              <a:buFontTx/>
              <a:buNone/>
              <a:tabLst/>
              <a:defRPr/>
            </a:pPr>
            <a:r>
              <a:rPr lang="en-US" sz="3400" b="1" kern="0" dirty="0" smtClean="0">
                <a:solidFill>
                  <a:srgbClr val="FAF1EF"/>
                </a:solidFill>
                <a:latin typeface="Courier New"/>
                <a:ea typeface="+mj-ea"/>
                <a:cs typeface="Courier New"/>
              </a:rPr>
              <a:t>BHOOMIKA P </a:t>
            </a:r>
            <a:endParaRPr kumimoji="0" lang="en-US" sz="3400" b="1" i="0" u="none" strike="noStrike" kern="0" cap="none" spc="0" normalizeH="0" baseline="0" noProof="0" dirty="0">
              <a:ln>
                <a:noFill/>
              </a:ln>
              <a:solidFill>
                <a:srgbClr val="FAF1EF"/>
              </a:solidFill>
              <a:effectLst/>
              <a:uLnTx/>
              <a:uFillTx/>
              <a:latin typeface="Courier New"/>
              <a:ea typeface="+mj-ea"/>
              <a:cs typeface="Courier New"/>
            </a:endParaRPr>
          </a:p>
        </p:txBody>
      </p:sp>
      <p:sp>
        <p:nvSpPr>
          <p:cNvPr id="20" name="object 6"/>
          <p:cNvSpPr txBox="1">
            <a:spLocks/>
          </p:cNvSpPr>
          <p:nvPr/>
        </p:nvSpPr>
        <p:spPr>
          <a:xfrm>
            <a:off x="13335000" y="876300"/>
            <a:ext cx="3962400" cy="570669"/>
          </a:xfrm>
          <a:prstGeom prst="rect">
            <a:avLst/>
          </a:prstGeom>
        </p:spPr>
        <p:txBody>
          <a:bodyPr vert="horz" wrap="square" lIns="0" tIns="46990" rIns="0" bIns="0" rtlCol="0">
            <a:spAutoFit/>
          </a:bodyPr>
          <a:lstStyle/>
          <a:p>
            <a:pPr marL="12700" lvl="0" algn="ctr">
              <a:spcBef>
                <a:spcPts val="370"/>
              </a:spcBef>
            </a:pPr>
            <a:r>
              <a:rPr lang="en-US" sz="3400" b="1" dirty="0" smtClean="0">
                <a:solidFill>
                  <a:schemeClr val="accent3">
                    <a:lumMod val="20000"/>
                    <a:lumOff val="80000"/>
                  </a:schemeClr>
                </a:solidFill>
                <a:latin typeface="Courier New"/>
                <a:cs typeface="Courier New"/>
              </a:rPr>
              <a:t>DURGALAKSHMI.V</a:t>
            </a:r>
            <a:endParaRPr kumimoji="0" lang="en-US" sz="3400" b="1" i="0" u="none" strike="noStrike" kern="0" cap="none" spc="0" normalizeH="0" baseline="0" noProof="0" dirty="0">
              <a:ln>
                <a:noFill/>
              </a:ln>
              <a:solidFill>
                <a:schemeClr val="accent3">
                  <a:lumMod val="20000"/>
                  <a:lumOff val="80000"/>
                </a:schemeClr>
              </a:solidFill>
              <a:effectLst/>
              <a:uLnTx/>
              <a:uFillTx/>
              <a:latin typeface="Courier New"/>
              <a:ea typeface="+mj-ea"/>
              <a:cs typeface="Courier New"/>
            </a:endParaRPr>
          </a:p>
        </p:txBody>
      </p:sp>
      <p:sp>
        <p:nvSpPr>
          <p:cNvPr id="22" name="object 11"/>
          <p:cNvSpPr txBox="1"/>
          <p:nvPr/>
        </p:nvSpPr>
        <p:spPr>
          <a:xfrm>
            <a:off x="13106400" y="2171700"/>
            <a:ext cx="4648200" cy="7045198"/>
          </a:xfrm>
          <a:prstGeom prst="rect">
            <a:avLst/>
          </a:prstGeom>
        </p:spPr>
        <p:txBody>
          <a:bodyPr vert="horz" wrap="square" lIns="0" tIns="12700" rIns="0" bIns="0" rtlCol="0">
            <a:spAutoFit/>
          </a:bodyPr>
          <a:lstStyle/>
          <a:p>
            <a:pPr marL="12700" marR="5080">
              <a:lnSpc>
                <a:spcPct val="150000"/>
              </a:lnSpc>
              <a:spcBef>
                <a:spcPts val="100"/>
              </a:spcBef>
              <a:buFont typeface="Wingdings" pitchFamily="2" charset="2"/>
              <a:buChar char="ü"/>
            </a:pPr>
            <a:r>
              <a:rPr lang="en-US" sz="2800" b="1" dirty="0" smtClean="0">
                <a:solidFill>
                  <a:schemeClr val="accent3">
                    <a:lumMod val="20000"/>
                    <a:lumOff val="80000"/>
                  </a:schemeClr>
                </a:solidFill>
                <a:latin typeface="Courier New"/>
                <a:cs typeface="Courier New"/>
              </a:rPr>
              <a:t> TO BOOK FOR NEW COACHING </a:t>
            </a:r>
          </a:p>
          <a:p>
            <a:pPr marL="12700" marR="5080">
              <a:lnSpc>
                <a:spcPct val="150000"/>
              </a:lnSpc>
              <a:spcBef>
                <a:spcPts val="100"/>
              </a:spcBef>
              <a:buFont typeface="Wingdings" pitchFamily="2" charset="2"/>
              <a:buChar char="ü"/>
            </a:pPr>
            <a:r>
              <a:rPr lang="en-US" sz="2800" b="1" dirty="0" smtClean="0">
                <a:solidFill>
                  <a:schemeClr val="accent3">
                    <a:lumMod val="20000"/>
                    <a:lumOff val="80000"/>
                  </a:schemeClr>
                </a:solidFill>
                <a:latin typeface="Courier New"/>
                <a:cs typeface="Courier New"/>
              </a:rPr>
              <a:t> TO ENROLL FOR A MATCH</a:t>
            </a:r>
          </a:p>
          <a:p>
            <a:pPr marL="12700" marR="5080">
              <a:lnSpc>
                <a:spcPct val="150000"/>
              </a:lnSpc>
              <a:spcBef>
                <a:spcPts val="100"/>
              </a:spcBef>
              <a:buFont typeface="Wingdings" pitchFamily="2" charset="2"/>
              <a:buChar char="ü"/>
            </a:pPr>
            <a:r>
              <a:rPr lang="en-US" sz="2800" b="1" dirty="0" smtClean="0">
                <a:solidFill>
                  <a:schemeClr val="accent3">
                    <a:lumMod val="20000"/>
                    <a:lumOff val="80000"/>
                  </a:schemeClr>
                </a:solidFill>
                <a:latin typeface="Courier New"/>
                <a:cs typeface="Courier New"/>
              </a:rPr>
              <a:t> LATEST MATCH BOOKED</a:t>
            </a:r>
          </a:p>
          <a:p>
            <a:pPr marL="12700" marR="5080">
              <a:lnSpc>
                <a:spcPct val="150000"/>
              </a:lnSpc>
              <a:spcBef>
                <a:spcPts val="100"/>
              </a:spcBef>
              <a:buFont typeface="Wingdings" pitchFamily="2" charset="2"/>
              <a:buChar char="ü"/>
            </a:pPr>
            <a:r>
              <a:rPr lang="en-US" sz="2800" b="1" dirty="0" smtClean="0">
                <a:solidFill>
                  <a:schemeClr val="accent3">
                    <a:lumMod val="20000"/>
                    <a:lumOff val="80000"/>
                  </a:schemeClr>
                </a:solidFill>
                <a:latin typeface="Courier New"/>
                <a:cs typeface="Courier New"/>
              </a:rPr>
              <a:t> SHOW LATEST BOOKINGS IN SPORTS CLUB </a:t>
            </a:r>
          </a:p>
          <a:p>
            <a:pPr marL="12700" marR="5080">
              <a:lnSpc>
                <a:spcPct val="150000"/>
              </a:lnSpc>
              <a:spcBef>
                <a:spcPts val="100"/>
              </a:spcBef>
              <a:buFont typeface="Wingdings" pitchFamily="2" charset="2"/>
              <a:buChar char="ü"/>
            </a:pPr>
            <a:r>
              <a:rPr lang="en-US" sz="2800" b="1" dirty="0" smtClean="0">
                <a:solidFill>
                  <a:schemeClr val="accent3">
                    <a:lumMod val="20000"/>
                    <a:lumOff val="80000"/>
                  </a:schemeClr>
                </a:solidFill>
                <a:latin typeface="Courier New"/>
                <a:cs typeface="Courier New"/>
              </a:rPr>
              <a:t> LATEST PAYMENT</a:t>
            </a:r>
          </a:p>
          <a:p>
            <a:pPr marL="12700" marR="5080">
              <a:lnSpc>
                <a:spcPct val="150000"/>
              </a:lnSpc>
              <a:spcBef>
                <a:spcPts val="100"/>
              </a:spcBef>
            </a:pPr>
            <a:endParaRPr lang="en-US" sz="2800" b="1" dirty="0" smtClean="0">
              <a:solidFill>
                <a:schemeClr val="accent3">
                  <a:lumMod val="20000"/>
                  <a:lumOff val="80000"/>
                </a:schemeClr>
              </a:solidFill>
              <a:latin typeface="Courier New"/>
              <a:cs typeface="Courier New"/>
            </a:endParaRPr>
          </a:p>
          <a:p>
            <a:pPr marL="12700" marR="5080">
              <a:lnSpc>
                <a:spcPct val="122600"/>
              </a:lnSpc>
              <a:spcBef>
                <a:spcPts val="100"/>
              </a:spcBef>
              <a:buFont typeface="Arial" pitchFamily="34" charset="0"/>
              <a:buChar char="•"/>
            </a:pPr>
            <a:endParaRPr sz="2600" b="1">
              <a:solidFill>
                <a:schemeClr val="accent3">
                  <a:lumMod val="20000"/>
                  <a:lumOff val="80000"/>
                </a:schemeClr>
              </a:solidFill>
              <a:latin typeface="Courier New"/>
              <a:cs typeface="Courier New"/>
            </a:endParaRPr>
          </a:p>
        </p:txBody>
      </p:sp>
      <p:sp>
        <p:nvSpPr>
          <p:cNvPr id="25" name="object 11"/>
          <p:cNvSpPr txBox="1"/>
          <p:nvPr/>
        </p:nvSpPr>
        <p:spPr>
          <a:xfrm>
            <a:off x="609600" y="2781300"/>
            <a:ext cx="4648200" cy="4459875"/>
          </a:xfrm>
          <a:prstGeom prst="rect">
            <a:avLst/>
          </a:prstGeom>
        </p:spPr>
        <p:txBody>
          <a:bodyPr vert="horz" wrap="square" lIns="0" tIns="12700" rIns="0" bIns="0" rtlCol="0">
            <a:spAutoFit/>
          </a:bodyPr>
          <a:lstStyle/>
          <a:p>
            <a:pPr marL="12700" marR="5080">
              <a:lnSpc>
                <a:spcPct val="150000"/>
              </a:lnSpc>
              <a:spcBef>
                <a:spcPts val="100"/>
              </a:spcBef>
              <a:buFont typeface="Wingdings" pitchFamily="2" charset="2"/>
              <a:buChar char="ü"/>
            </a:pPr>
            <a:r>
              <a:rPr lang="en-US" sz="2800" b="1" dirty="0" smtClean="0">
                <a:solidFill>
                  <a:schemeClr val="accent3">
                    <a:lumMod val="20000"/>
                    <a:lumOff val="80000"/>
                  </a:schemeClr>
                </a:solidFill>
                <a:latin typeface="Courier New"/>
                <a:cs typeface="Courier New"/>
              </a:rPr>
              <a:t> ABOUT THE COACHES </a:t>
            </a:r>
          </a:p>
          <a:p>
            <a:pPr marL="12700" marR="5080">
              <a:lnSpc>
                <a:spcPct val="150000"/>
              </a:lnSpc>
              <a:spcBef>
                <a:spcPts val="100"/>
              </a:spcBef>
              <a:buFont typeface="Wingdings" pitchFamily="2" charset="2"/>
              <a:buChar char="ü"/>
            </a:pPr>
            <a:r>
              <a:rPr lang="en-US" sz="2800" b="1" dirty="0" smtClean="0">
                <a:solidFill>
                  <a:schemeClr val="accent3">
                    <a:lumMod val="20000"/>
                    <a:lumOff val="80000"/>
                  </a:schemeClr>
                </a:solidFill>
                <a:latin typeface="Courier New"/>
                <a:cs typeface="Courier New"/>
              </a:rPr>
              <a:t> COVID19 REGULATIONS</a:t>
            </a:r>
          </a:p>
          <a:p>
            <a:pPr marL="12700" marR="5080">
              <a:lnSpc>
                <a:spcPct val="150000"/>
              </a:lnSpc>
              <a:spcBef>
                <a:spcPts val="100"/>
              </a:spcBef>
              <a:buFont typeface="Wingdings" pitchFamily="2" charset="2"/>
              <a:buChar char="ü"/>
            </a:pPr>
            <a:r>
              <a:rPr lang="en-US" sz="2800" b="1" dirty="0" smtClean="0">
                <a:solidFill>
                  <a:schemeClr val="accent3">
                    <a:lumMod val="20000"/>
                    <a:lumOff val="80000"/>
                  </a:schemeClr>
                </a:solidFill>
                <a:latin typeface="Courier New"/>
                <a:cs typeface="Courier New"/>
              </a:rPr>
              <a:t> FEEDBACK </a:t>
            </a:r>
          </a:p>
          <a:p>
            <a:pPr marL="12700" marR="5080">
              <a:lnSpc>
                <a:spcPct val="150000"/>
              </a:lnSpc>
              <a:spcBef>
                <a:spcPts val="100"/>
              </a:spcBef>
              <a:buFont typeface="Wingdings" pitchFamily="2" charset="2"/>
              <a:buChar char="ü"/>
            </a:pPr>
            <a:r>
              <a:rPr lang="en-US" sz="2800" b="1" dirty="0" smtClean="0">
                <a:solidFill>
                  <a:schemeClr val="accent3">
                    <a:lumMod val="20000"/>
                    <a:lumOff val="80000"/>
                  </a:schemeClr>
                </a:solidFill>
                <a:latin typeface="Courier New"/>
                <a:cs typeface="Courier New"/>
              </a:rPr>
              <a:t> TESTIMONIALS</a:t>
            </a:r>
          </a:p>
          <a:p>
            <a:pPr marL="12700" marR="5080">
              <a:lnSpc>
                <a:spcPct val="150000"/>
              </a:lnSpc>
              <a:spcBef>
                <a:spcPts val="100"/>
              </a:spcBef>
              <a:buFont typeface="Wingdings" pitchFamily="2" charset="2"/>
              <a:buChar char="ü"/>
            </a:pPr>
            <a:r>
              <a:rPr lang="en-US" sz="2800" b="1" dirty="0" smtClean="0">
                <a:solidFill>
                  <a:schemeClr val="accent3">
                    <a:lumMod val="20000"/>
                    <a:lumOff val="80000"/>
                  </a:schemeClr>
                </a:solidFill>
                <a:latin typeface="Courier New"/>
                <a:cs typeface="Courier New"/>
              </a:rPr>
              <a:t> LOGIN PAGE</a:t>
            </a:r>
          </a:p>
          <a:p>
            <a:pPr marL="12700" marR="5080">
              <a:lnSpc>
                <a:spcPct val="150000"/>
              </a:lnSpc>
              <a:spcBef>
                <a:spcPts val="100"/>
              </a:spcBef>
            </a:pPr>
            <a:endParaRPr lang="en-US" sz="2800" b="1" dirty="0" smtClean="0">
              <a:solidFill>
                <a:schemeClr val="accent3">
                  <a:lumMod val="20000"/>
                  <a:lumOff val="80000"/>
                </a:schemeClr>
              </a:solidFill>
              <a:latin typeface="Courier New"/>
              <a:cs typeface="Courier New"/>
            </a:endParaRPr>
          </a:p>
          <a:p>
            <a:pPr marL="12700" marR="5080">
              <a:lnSpc>
                <a:spcPct val="122600"/>
              </a:lnSpc>
              <a:spcBef>
                <a:spcPts val="100"/>
              </a:spcBef>
              <a:buFont typeface="Arial" pitchFamily="34" charset="0"/>
              <a:buChar char="•"/>
            </a:pPr>
            <a:endParaRPr sz="2600" b="1">
              <a:solidFill>
                <a:schemeClr val="accent3">
                  <a:lumMod val="20000"/>
                  <a:lumOff val="80000"/>
                </a:schemeClr>
              </a:solidFill>
              <a:latin typeface="Courier New"/>
              <a:cs typeface="Courier New"/>
            </a:endParaRPr>
          </a:p>
        </p:txBody>
      </p:sp>
    </p:spTree>
  </p:cSld>
  <p:clrMapOvr>
    <a:masterClrMapping/>
  </p:clrMapOvr>
  <p:transition>
    <p:pull dir="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index.png"/>
          <p:cNvPicPr>
            <a:picLocks noChangeAspect="1"/>
          </p:cNvPicPr>
          <p:nvPr/>
        </p:nvPicPr>
        <p:blipFill>
          <a:blip r:embed="rId2"/>
          <a:stretch>
            <a:fillRect/>
          </a:stretch>
        </p:blipFill>
        <p:spPr>
          <a:xfrm>
            <a:off x="0" y="0"/>
            <a:ext cx="2209800" cy="2209800"/>
          </a:xfrm>
          <a:prstGeom prst="rect">
            <a:avLst/>
          </a:prstGeom>
        </p:spPr>
      </p:pic>
      <p:sp>
        <p:nvSpPr>
          <p:cNvPr id="14" name="TextBox 13"/>
          <p:cNvSpPr txBox="1"/>
          <p:nvPr/>
        </p:nvSpPr>
        <p:spPr>
          <a:xfrm>
            <a:off x="1981200" y="3390900"/>
            <a:ext cx="13944600" cy="2215991"/>
          </a:xfrm>
          <a:prstGeom prst="rect">
            <a:avLst/>
          </a:prstGeom>
          <a:noFill/>
        </p:spPr>
        <p:txBody>
          <a:bodyPr wrap="square" rtlCol="0">
            <a:spAutoFit/>
          </a:bodyPr>
          <a:lstStyle/>
          <a:p>
            <a:pPr algn="ctr"/>
            <a:r>
              <a:rPr lang="en-US" sz="13800" b="1" dirty="0" smtClean="0">
                <a:solidFill>
                  <a:srgbClr val="FFFF00"/>
                </a:solidFill>
                <a:latin typeface="Times New Roman" pitchFamily="18" charset="0"/>
                <a:cs typeface="Times New Roman" pitchFamily="18" charset="0"/>
              </a:rPr>
              <a:t>THANK YOU !!</a:t>
            </a:r>
            <a:endParaRPr lang="en-US" sz="13800" b="1" dirty="0">
              <a:solidFill>
                <a:srgbClr val="FFFF00"/>
              </a:solidFill>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3"/>
          <a:srcRect/>
          <a:stretch>
            <a:fillRect/>
          </a:stretch>
        </p:blipFill>
        <p:spPr bwMode="auto">
          <a:xfrm>
            <a:off x="14554200" y="7848600"/>
            <a:ext cx="3733800" cy="2438400"/>
          </a:xfrm>
          <a:prstGeom prst="rect">
            <a:avLst/>
          </a:prstGeom>
          <a:noFill/>
          <a:ln w="9525">
            <a:noFill/>
            <a:miter lim="800000"/>
            <a:headEnd/>
            <a:tailEnd/>
          </a:ln>
          <a:effectLst/>
        </p:spPr>
      </p:pic>
    </p:spTree>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103</TotalTime>
  <Words>429</Words>
  <Application>Microsoft Office PowerPoint</Application>
  <PresentationFormat>Custom</PresentationFormat>
  <Paragraphs>67</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UE19CS204 – Web Technologies Mini Project</vt:lpstr>
      <vt:lpstr>BRIEF OUTLINE</vt:lpstr>
      <vt:lpstr>ABSTRACT</vt:lpstr>
      <vt:lpstr>Slide 4</vt:lpstr>
      <vt:lpstr>Slide 5</vt:lpstr>
      <vt:lpstr>Slide 6</vt:lpstr>
      <vt:lpstr>Slide 7</vt:lpstr>
      <vt:lpstr>ESHA H</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OUR FUTURE  WITH TECHNOLOGY</dc:title>
  <cp:lastModifiedBy>DURGA</cp:lastModifiedBy>
  <cp:revision>67</cp:revision>
  <dcterms:created xsi:type="dcterms:W3CDTF">2020-12-07T05:54:02Z</dcterms:created>
  <dcterms:modified xsi:type="dcterms:W3CDTF">2020-12-07T12:52:33Z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2020-12-07T00:00:00Z</vt:filetime>
  </property>
  <property fmtid="{D5CDD505-2E9C-101B-9397-08002B2CF9AE}" pid="3" name="Creator">
    <vt:lpwstr>Canva</vt:lpwstr>
  </property>
  <property fmtid="{D5CDD505-2E9C-101B-9397-08002B2CF9AE}" pid="4" name="LastSaved">
    <vt:filetime>2020-12-07T00:00:00Z</vt:filetime>
  </property>
</Properties>
</file>