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A6B4-684B-4D86-B098-0666A346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CEF5F-CE17-4C97-AC90-AE71CE14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87C7-7D8F-429E-8940-631CEA50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9360-9B6F-412B-BA65-5C0A6517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81CF-DBFF-4D96-B5F2-6053D4D0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9DF-979E-42B6-9190-39AAB585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E531C-72F8-42F5-9112-CBDC7EA35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CF08-B34A-4EDB-BBD0-8FAC577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3ED5-6834-4555-9058-B1E49E7C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1286-28D9-4F13-BD37-746104E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D4247-BBBA-4CAA-ADC4-D7E628B83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EFA7-1A29-412F-BC41-B974395C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A6F4-0955-497D-BEC2-9245D50C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4902-F162-4F7F-9116-7CC221B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4AE9-3AD6-4EE7-B276-8189F33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B5C-17D7-41FA-9F09-B7F048F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FB30-4AA9-4C9B-AB6A-9CC0D41B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0588-50DB-49F9-A59E-6A7C60C4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A878-0A6A-41B7-B203-7D1D72DE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8B39-70F8-4302-BCB3-0D317493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B226-1222-4FB9-91BD-F84F85BF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FE2E-AB85-4F45-9476-98D2392C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00E0-18B8-4A30-8720-99C9F2CA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3398-DA3B-4100-B636-B529960D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FDCA-999B-4513-A6C1-6653203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9375-63E3-465B-B8F3-7F6A15D5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87D3-4BC0-4D2D-8A24-84ABD130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72E8-7CCF-4C6E-9DB7-EE7707B8F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3E65-4697-47F3-80F5-E99D12FB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2663-0644-4EDC-9BF0-DEA42057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8A60F-4B98-48CD-946D-F58322E8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F33E-476B-44E2-85AF-EB582970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02EC-477D-4B6F-A3C7-FADD71E1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BE61-A95E-40CA-BCFA-9F1650A9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E5A10-7045-4790-A399-83BF8AF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89100-3009-497D-B675-E1AAB2EF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B06B4-DD00-43C6-B914-A0A58AF0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4FF67-E939-4640-93DA-9B42F248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36D6E-44F4-40DA-A2DD-5FC1901B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9563-730F-4C97-B903-D0FF652A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FC0AA-9AAB-40A1-B823-0CFEC951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1C1A0-B0C6-4730-B64D-2F577780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BBC49-9404-4740-9B1E-6047DF57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9249A-4B15-4C3C-B565-5BF9BA3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35D98-2233-483F-BB36-51AA6B1C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80EA-F345-4240-A653-3A9926CF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F607-3B14-4ABA-9E76-774D690D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51E5-6017-425B-81AD-6D7E453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EA1F7-6CD9-4C83-B0BC-606DB3B3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8DE0-9A73-400F-8573-03AA823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36E2-3EDE-4AF8-9DE1-833AEB4F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188D-C049-47E8-899D-5B22380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0D04-1036-4DB3-9FCD-7A98B4F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B416-1B63-47C3-9171-30D83CA33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6543-75B8-47B1-875E-EBD1A54B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509E-5D96-4EB7-985B-0597571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D9F85-2AF6-43A0-A0E0-A7F2C6DC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10863-E7E5-4ED7-838A-A0D8A725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10879-6DF2-4A32-BE18-F7B33A50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AA52-8EA9-49F9-A998-B39DEE03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0DCE-8A44-40E3-AD42-45A33E534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9C48-40B2-4744-A1CC-54E188C9CCD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1F66-1D3A-4FE4-B851-05270162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81F7-9795-4E1B-9BC3-8490D79DD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30C-D979-4B1D-B1B5-7A5F2E6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5C6AF1-9215-48A3-9988-2836272A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75" y="45426"/>
            <a:ext cx="10449450" cy="67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Sruti Ashokkumar</dc:creator>
  <cp:lastModifiedBy>Jain, Sruti Ashokkumar</cp:lastModifiedBy>
  <cp:revision>2</cp:revision>
  <dcterms:created xsi:type="dcterms:W3CDTF">2017-07-12T12:37:30Z</dcterms:created>
  <dcterms:modified xsi:type="dcterms:W3CDTF">2017-07-12T12:38:46Z</dcterms:modified>
</cp:coreProperties>
</file>