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6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2" r:id="rId21"/>
  </p:sldIdLst>
  <p:sldSz cx="13411200" cy="10058400"/>
  <p:notesSz cx="10058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96" y="48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2409444"/>
            <a:ext cx="11399520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4352546"/>
            <a:ext cx="9387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30-04-2021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4203" y="613676"/>
            <a:ext cx="10762792" cy="600164"/>
          </a:xfrm>
        </p:spPr>
        <p:txBody>
          <a:bodyPr lIns="0" tIns="0" rIns="0" bIns="0"/>
          <a:lstStyle>
            <a:lvl1pPr>
              <a:defRPr sz="3900" b="1" i="0">
                <a:solidFill>
                  <a:srgbClr val="33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30-04-2021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4203" y="613676"/>
            <a:ext cx="10762792" cy="600164"/>
          </a:xfrm>
        </p:spPr>
        <p:txBody>
          <a:bodyPr lIns="0" tIns="0" rIns="0" bIns="0"/>
          <a:lstStyle>
            <a:lvl1pPr>
              <a:defRPr sz="3900" b="1" i="0">
                <a:solidFill>
                  <a:srgbClr val="33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1787654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8" y="1787654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30-04-2021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4203" y="613676"/>
            <a:ext cx="10762792" cy="600164"/>
          </a:xfrm>
        </p:spPr>
        <p:txBody>
          <a:bodyPr lIns="0" tIns="0" rIns="0" bIns="0"/>
          <a:lstStyle>
            <a:lvl1pPr>
              <a:defRPr sz="3900" b="1" i="0">
                <a:solidFill>
                  <a:srgbClr val="33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30-04-2021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30-04-2021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26816" y="609612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11480816" y="609612"/>
            <a:ext cx="160528" cy="120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11704336" y="609612"/>
            <a:ext cx="160528" cy="120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1929888" y="609612"/>
            <a:ext cx="158496" cy="120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11480816" y="777252"/>
            <a:ext cx="160528" cy="120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11704336" y="777252"/>
            <a:ext cx="160528" cy="1203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11929888" y="777252"/>
            <a:ext cx="158496" cy="1203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12153408" y="777252"/>
            <a:ext cx="158496" cy="120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g object 24"/>
          <p:cNvSpPr/>
          <p:nvPr/>
        </p:nvSpPr>
        <p:spPr>
          <a:xfrm>
            <a:off x="11480816" y="946416"/>
            <a:ext cx="160528" cy="1188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g object 25"/>
          <p:cNvSpPr/>
          <p:nvPr/>
        </p:nvSpPr>
        <p:spPr>
          <a:xfrm>
            <a:off x="11704336" y="946416"/>
            <a:ext cx="160528" cy="118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g object 26"/>
          <p:cNvSpPr/>
          <p:nvPr/>
        </p:nvSpPr>
        <p:spPr>
          <a:xfrm>
            <a:off x="12153408" y="946416"/>
            <a:ext cx="158496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" name="bg object 27"/>
          <p:cNvSpPr/>
          <p:nvPr/>
        </p:nvSpPr>
        <p:spPr>
          <a:xfrm>
            <a:off x="11929888" y="946416"/>
            <a:ext cx="158496" cy="1188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" name="bg object 28"/>
          <p:cNvSpPr/>
          <p:nvPr/>
        </p:nvSpPr>
        <p:spPr>
          <a:xfrm>
            <a:off x="12376930" y="946416"/>
            <a:ext cx="160527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" name="bg object 29"/>
          <p:cNvSpPr/>
          <p:nvPr/>
        </p:nvSpPr>
        <p:spPr>
          <a:xfrm>
            <a:off x="11480816" y="1112535"/>
            <a:ext cx="160528" cy="1203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" name="bg object 30"/>
          <p:cNvSpPr/>
          <p:nvPr/>
        </p:nvSpPr>
        <p:spPr>
          <a:xfrm>
            <a:off x="11704336" y="1112535"/>
            <a:ext cx="160528" cy="1203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" name="bg object 31"/>
          <p:cNvSpPr/>
          <p:nvPr/>
        </p:nvSpPr>
        <p:spPr>
          <a:xfrm>
            <a:off x="11929888" y="1112535"/>
            <a:ext cx="158496" cy="1203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" name="bg object 32"/>
          <p:cNvSpPr/>
          <p:nvPr/>
        </p:nvSpPr>
        <p:spPr>
          <a:xfrm>
            <a:off x="12153408" y="1112535"/>
            <a:ext cx="158496" cy="1203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" name="bg object 33"/>
          <p:cNvSpPr/>
          <p:nvPr/>
        </p:nvSpPr>
        <p:spPr>
          <a:xfrm>
            <a:off x="11480816" y="1281696"/>
            <a:ext cx="160528" cy="1203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" name="bg object 34"/>
          <p:cNvSpPr/>
          <p:nvPr/>
        </p:nvSpPr>
        <p:spPr>
          <a:xfrm>
            <a:off x="11704336" y="1281696"/>
            <a:ext cx="160528" cy="1203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" name="bg object 35"/>
          <p:cNvSpPr/>
          <p:nvPr/>
        </p:nvSpPr>
        <p:spPr>
          <a:xfrm>
            <a:off x="11929888" y="1281696"/>
            <a:ext cx="158496" cy="1203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" name="bg object 36"/>
          <p:cNvSpPr/>
          <p:nvPr/>
        </p:nvSpPr>
        <p:spPr>
          <a:xfrm>
            <a:off x="12153408" y="1281696"/>
            <a:ext cx="158496" cy="1203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" name="bg object 37"/>
          <p:cNvSpPr/>
          <p:nvPr/>
        </p:nvSpPr>
        <p:spPr>
          <a:xfrm>
            <a:off x="12376930" y="1281696"/>
            <a:ext cx="160527" cy="1203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" name="bg object 38"/>
          <p:cNvSpPr/>
          <p:nvPr/>
        </p:nvSpPr>
        <p:spPr>
          <a:xfrm>
            <a:off x="11480816" y="1449339"/>
            <a:ext cx="160528" cy="1188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bg object 39"/>
          <p:cNvSpPr/>
          <p:nvPr/>
        </p:nvSpPr>
        <p:spPr>
          <a:xfrm>
            <a:off x="11704336" y="1449339"/>
            <a:ext cx="160528" cy="118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" name="bg object 40"/>
          <p:cNvSpPr/>
          <p:nvPr/>
        </p:nvSpPr>
        <p:spPr>
          <a:xfrm>
            <a:off x="11929888" y="1449339"/>
            <a:ext cx="158496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" name="bg object 41"/>
          <p:cNvSpPr/>
          <p:nvPr/>
        </p:nvSpPr>
        <p:spPr>
          <a:xfrm>
            <a:off x="12153408" y="1449339"/>
            <a:ext cx="158496" cy="11887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" name="bg object 42"/>
          <p:cNvSpPr/>
          <p:nvPr/>
        </p:nvSpPr>
        <p:spPr>
          <a:xfrm>
            <a:off x="11480816" y="1616979"/>
            <a:ext cx="160528" cy="1203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" name="bg object 43"/>
          <p:cNvSpPr/>
          <p:nvPr/>
        </p:nvSpPr>
        <p:spPr>
          <a:xfrm>
            <a:off x="11704336" y="1616979"/>
            <a:ext cx="160528" cy="12039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" name="bg object 44"/>
          <p:cNvSpPr/>
          <p:nvPr/>
        </p:nvSpPr>
        <p:spPr>
          <a:xfrm>
            <a:off x="11929888" y="1616979"/>
            <a:ext cx="158496" cy="12039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" name="bg object 45"/>
          <p:cNvSpPr/>
          <p:nvPr/>
        </p:nvSpPr>
        <p:spPr>
          <a:xfrm>
            <a:off x="12153408" y="1616979"/>
            <a:ext cx="158496" cy="1203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" name="bg object 46"/>
          <p:cNvSpPr/>
          <p:nvPr/>
        </p:nvSpPr>
        <p:spPr>
          <a:xfrm>
            <a:off x="11704336" y="1784616"/>
            <a:ext cx="160528" cy="1203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" name="bg object 47"/>
          <p:cNvSpPr/>
          <p:nvPr/>
        </p:nvSpPr>
        <p:spPr>
          <a:xfrm>
            <a:off x="12153408" y="1784616"/>
            <a:ext cx="158496" cy="1203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" name="bg object 48"/>
          <p:cNvSpPr/>
          <p:nvPr/>
        </p:nvSpPr>
        <p:spPr>
          <a:xfrm>
            <a:off x="9855216" y="6724662"/>
            <a:ext cx="1879600" cy="32385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4203" y="613675"/>
            <a:ext cx="10762792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4203" y="2201686"/>
            <a:ext cx="107627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9808" y="7228333"/>
            <a:ext cx="42915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7228333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30-04-2021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56064" y="7228333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se442-17f.github.io/Conflict-Driven-Clause-Learnin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725F-C147-4370-8B97-48D2424F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03" y="613676"/>
            <a:ext cx="10762792" cy="1200329"/>
          </a:xfrm>
        </p:spPr>
        <p:txBody>
          <a:bodyPr/>
          <a:lstStyle/>
          <a:p>
            <a:r>
              <a:rPr lang="en-US" dirty="0"/>
              <a:t>Clause Learning and</a:t>
            </a:r>
            <a:br>
              <a:rPr lang="en-US" dirty="0"/>
            </a:br>
            <a:r>
              <a:rPr lang="en-US" dirty="0"/>
              <a:t>Dependency-directed backtracking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7638F-6E52-45C6-81D6-610245FC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203" y="2201686"/>
            <a:ext cx="10762792" cy="738664"/>
          </a:xfrm>
        </p:spPr>
        <p:txBody>
          <a:bodyPr/>
          <a:lstStyle/>
          <a:p>
            <a:r>
              <a:rPr lang="en-US" sz="2400" dirty="0"/>
              <a:t>Slides by </a:t>
            </a:r>
            <a:r>
              <a:rPr lang="en-US" sz="2400" dirty="0" err="1"/>
              <a:t>Lintao</a:t>
            </a:r>
            <a:r>
              <a:rPr lang="en-US" sz="2400" dirty="0"/>
              <a:t> Zhang from Microsoft Research</a:t>
            </a:r>
          </a:p>
          <a:p>
            <a:r>
              <a:rPr lang="en-US" sz="2400" dirty="0"/>
              <a:t>Narrated by Frank van Harmelen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93B6D67-5282-4A60-9A3B-B6ED9729E81C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14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9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4306" indent="-635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algn="just"/>
            <a:r>
              <a:rPr b="1" spc="-10" dirty="0"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  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x9’  </a:t>
            </a: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529080" cy="1306195"/>
            <a:chOff x="5181612" y="2427744"/>
            <a:chExt cx="1529080" cy="13061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3" y="24277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0451" y="3265946"/>
            <a:ext cx="1452880" cy="930275"/>
            <a:chOff x="5634050" y="3265944"/>
            <a:chExt cx="1452880" cy="930275"/>
          </a:xfrm>
        </p:grpSpPr>
        <p:sp>
          <p:nvSpPr>
            <p:cNvPr id="15" name="object 15"/>
            <p:cNvSpPr/>
            <p:nvPr/>
          </p:nvSpPr>
          <p:spPr>
            <a:xfrm>
              <a:off x="6618744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102108" y="80772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80772" y="102108"/>
                  </a:lnTo>
                  <a:lnTo>
                    <a:pt x="102108" y="80772"/>
                  </a:lnTo>
                  <a:close/>
                </a:path>
                <a:path w="467995" h="467995">
                  <a:moveTo>
                    <a:pt x="242316" y="222503"/>
                  </a:moveTo>
                  <a:lnTo>
                    <a:pt x="161544" y="141732"/>
                  </a:lnTo>
                  <a:lnTo>
                    <a:pt x="141732" y="161543"/>
                  </a:lnTo>
                  <a:lnTo>
                    <a:pt x="222504" y="242315"/>
                  </a:lnTo>
                  <a:lnTo>
                    <a:pt x="242316" y="222503"/>
                  </a:lnTo>
                  <a:close/>
                </a:path>
                <a:path w="467995" h="467995">
                  <a:moveTo>
                    <a:pt x="384048" y="364236"/>
                  </a:moveTo>
                  <a:lnTo>
                    <a:pt x="303276" y="283463"/>
                  </a:lnTo>
                  <a:lnTo>
                    <a:pt x="283464" y="303275"/>
                  </a:lnTo>
                  <a:lnTo>
                    <a:pt x="364236" y="384048"/>
                  </a:lnTo>
                  <a:lnTo>
                    <a:pt x="384048" y="364236"/>
                  </a:lnTo>
                  <a:close/>
                </a:path>
                <a:path w="467995" h="467995">
                  <a:moveTo>
                    <a:pt x="467868" y="467867"/>
                  </a:moveTo>
                  <a:lnTo>
                    <a:pt x="437388" y="376427"/>
                  </a:lnTo>
                  <a:lnTo>
                    <a:pt x="376428" y="437388"/>
                  </a:lnTo>
                  <a:lnTo>
                    <a:pt x="467868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06146" y="38079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8012" y="4104146"/>
            <a:ext cx="1295400" cy="467995"/>
            <a:chOff x="5181612" y="4104144"/>
            <a:chExt cx="1295400" cy="467995"/>
          </a:xfrm>
        </p:grpSpPr>
        <p:sp>
          <p:nvSpPr>
            <p:cNvPr id="20" name="object 20"/>
            <p:cNvSpPr/>
            <p:nvPr/>
          </p:nvSpPr>
          <p:spPr>
            <a:xfrm>
              <a:off x="6009144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5">
                  <a:moveTo>
                    <a:pt x="426720" y="454151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1"/>
                  </a:lnTo>
                  <a:close/>
                </a:path>
                <a:path w="467995" h="467995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5">
                  <a:moveTo>
                    <a:pt x="467867" y="467867"/>
                  </a:moveTo>
                  <a:lnTo>
                    <a:pt x="437388" y="376427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1"/>
                  </a:lnTo>
                  <a:lnTo>
                    <a:pt x="467867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12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467995" h="467995">
                  <a:moveTo>
                    <a:pt x="326136" y="161543"/>
                  </a:moveTo>
                  <a:lnTo>
                    <a:pt x="306324" y="141732"/>
                  </a:lnTo>
                  <a:lnTo>
                    <a:pt x="224028" y="222503"/>
                  </a:lnTo>
                  <a:lnTo>
                    <a:pt x="245364" y="242315"/>
                  </a:lnTo>
                  <a:lnTo>
                    <a:pt x="326136" y="161543"/>
                  </a:lnTo>
                  <a:close/>
                </a:path>
                <a:path w="467995" h="467995">
                  <a:moveTo>
                    <a:pt x="91440" y="437388"/>
                  </a:moveTo>
                  <a:lnTo>
                    <a:pt x="30480" y="376427"/>
                  </a:lnTo>
                  <a:lnTo>
                    <a:pt x="0" y="467867"/>
                  </a:lnTo>
                  <a:lnTo>
                    <a:pt x="91440" y="437388"/>
                  </a:lnTo>
                  <a:close/>
                </a:path>
                <a:path w="467995" h="467995">
                  <a:moveTo>
                    <a:pt x="184404" y="303275"/>
                  </a:moveTo>
                  <a:lnTo>
                    <a:pt x="164592" y="283463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5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3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86812" y="3810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x2=0</a:t>
            </a:r>
            <a:endParaRPr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43251" y="4795851"/>
            <a:ext cx="2143125" cy="1990725"/>
            <a:chOff x="1366850" y="4795850"/>
            <a:chExt cx="2143125" cy="1990725"/>
          </a:xfrm>
        </p:grpSpPr>
        <p:sp>
          <p:nvSpPr>
            <p:cNvPr id="26" name="object 26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8392" y="55519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19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19" h="471170">
                  <a:moveTo>
                    <a:pt x="669035" y="469029"/>
                  </a:moveTo>
                  <a:lnTo>
                    <a:pt x="669035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5" y="469029"/>
                  </a:lnTo>
                  <a:close/>
                </a:path>
                <a:path w="693419" h="471170">
                  <a:moveTo>
                    <a:pt x="669035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5" y="435863"/>
                  </a:lnTo>
                  <a:close/>
                </a:path>
                <a:path w="693419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5" y="435863"/>
                  </a:lnTo>
                  <a:lnTo>
                    <a:pt x="669035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288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1850" y="6548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86051" y="5405451"/>
            <a:ext cx="2295525" cy="847725"/>
            <a:chOff x="909650" y="5405450"/>
            <a:chExt cx="2295525" cy="847725"/>
          </a:xfrm>
        </p:grpSpPr>
        <p:sp>
          <p:nvSpPr>
            <p:cNvPr id="33" name="object 33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7050" y="60150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586051" y="5029212"/>
            <a:ext cx="2443480" cy="1986280"/>
            <a:chOff x="909650" y="5029212"/>
            <a:chExt cx="2443480" cy="1986280"/>
          </a:xfrm>
        </p:grpSpPr>
        <p:sp>
          <p:nvSpPr>
            <p:cNvPr id="37" name="object 37"/>
            <p:cNvSpPr/>
            <p:nvPr/>
          </p:nvSpPr>
          <p:spPr>
            <a:xfrm>
              <a:off x="1056144" y="5029212"/>
              <a:ext cx="2296795" cy="1614170"/>
            </a:xfrm>
            <a:custGeom>
              <a:avLst/>
              <a:gdLst/>
              <a:ahLst/>
              <a:cxnLst/>
              <a:rect l="l" t="t" r="r" b="b"/>
              <a:pathLst>
                <a:path w="2296795" h="1614170">
                  <a:moveTo>
                    <a:pt x="315468" y="0"/>
                  </a:moveTo>
                  <a:lnTo>
                    <a:pt x="254508" y="15240"/>
                  </a:lnTo>
                  <a:lnTo>
                    <a:pt x="274002" y="31242"/>
                  </a:lnTo>
                  <a:lnTo>
                    <a:pt x="0" y="373380"/>
                  </a:lnTo>
                  <a:lnTo>
                    <a:pt x="19812" y="388620"/>
                  </a:lnTo>
                  <a:lnTo>
                    <a:pt x="294043" y="47688"/>
                  </a:lnTo>
                  <a:lnTo>
                    <a:pt x="301752" y="54013"/>
                  </a:lnTo>
                  <a:lnTo>
                    <a:pt x="313944" y="64008"/>
                  </a:lnTo>
                  <a:lnTo>
                    <a:pt x="315468" y="0"/>
                  </a:lnTo>
                  <a:close/>
                </a:path>
                <a:path w="2296795" h="1614170">
                  <a:moveTo>
                    <a:pt x="1915668" y="1066800"/>
                  </a:moveTo>
                  <a:lnTo>
                    <a:pt x="1877568" y="1016508"/>
                  </a:lnTo>
                  <a:lnTo>
                    <a:pt x="1870544" y="1040561"/>
                  </a:lnTo>
                  <a:lnTo>
                    <a:pt x="89916" y="521208"/>
                  </a:lnTo>
                  <a:lnTo>
                    <a:pt x="83820" y="545592"/>
                  </a:lnTo>
                  <a:lnTo>
                    <a:pt x="1863509" y="1064679"/>
                  </a:lnTo>
                  <a:lnTo>
                    <a:pt x="1856232" y="1089660"/>
                  </a:lnTo>
                  <a:lnTo>
                    <a:pt x="1882140" y="1079703"/>
                  </a:lnTo>
                  <a:lnTo>
                    <a:pt x="1915668" y="1066800"/>
                  </a:lnTo>
                  <a:close/>
                </a:path>
                <a:path w="2296795" h="1614170">
                  <a:moveTo>
                    <a:pt x="2220468" y="1600200"/>
                  </a:moveTo>
                  <a:lnTo>
                    <a:pt x="2189988" y="1545348"/>
                  </a:lnTo>
                  <a:lnTo>
                    <a:pt x="2179663" y="1567459"/>
                  </a:lnTo>
                  <a:lnTo>
                    <a:pt x="15240" y="597408"/>
                  </a:lnTo>
                  <a:lnTo>
                    <a:pt x="6096" y="621792"/>
                  </a:lnTo>
                  <a:lnTo>
                    <a:pt x="2168982" y="1590332"/>
                  </a:lnTo>
                  <a:lnTo>
                    <a:pt x="2157984" y="1613916"/>
                  </a:lnTo>
                  <a:lnTo>
                    <a:pt x="2191512" y="1606562"/>
                  </a:lnTo>
                  <a:lnTo>
                    <a:pt x="2220468" y="1600200"/>
                  </a:lnTo>
                  <a:close/>
                </a:path>
                <a:path w="2296795" h="1614170">
                  <a:moveTo>
                    <a:pt x="2296668" y="1459992"/>
                  </a:moveTo>
                  <a:lnTo>
                    <a:pt x="2276424" y="1475181"/>
                  </a:lnTo>
                  <a:lnTo>
                    <a:pt x="2078736" y="1211580"/>
                  </a:lnTo>
                  <a:lnTo>
                    <a:pt x="2057400" y="1226820"/>
                  </a:lnTo>
                  <a:lnTo>
                    <a:pt x="2255456" y="1490903"/>
                  </a:lnTo>
                  <a:lnTo>
                    <a:pt x="2235708" y="1505724"/>
                  </a:lnTo>
                  <a:lnTo>
                    <a:pt x="2284476" y="1520342"/>
                  </a:lnTo>
                  <a:lnTo>
                    <a:pt x="2296668" y="1524000"/>
                  </a:lnTo>
                  <a:lnTo>
                    <a:pt x="2296668" y="145999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9650" y="67770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49457" y="6039436"/>
            <a:ext cx="908685" cy="72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1ED039D7-49DF-4393-8AB0-35AF7B8D2335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E939AF-6B44-4572-94A5-590B6AA1E21D}"/>
              </a:ext>
            </a:extLst>
          </p:cNvPr>
          <p:cNvSpPr/>
          <p:nvPr/>
        </p:nvSpPr>
        <p:spPr>
          <a:xfrm>
            <a:off x="2732545" y="633988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485"/>
              </a:spcBef>
            </a:pPr>
            <a:r>
              <a:rPr lang="en-US" sz="1800" b="1" spc="-245" dirty="0">
                <a:solidFill>
                  <a:schemeClr val="tx1"/>
                </a:solidFill>
                <a:latin typeface="Arial"/>
                <a:cs typeface="Arial"/>
              </a:rPr>
              <a:t>X2 = 0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B4FC86-C0DA-4148-A33D-5BA2A183AEF0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/>
          <p:nvPr/>
        </p:nvSpPr>
        <p:spPr>
          <a:xfrm>
            <a:off x="2669554" y="6268035"/>
            <a:ext cx="15881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4696">
              <a:lnSpc>
                <a:spcPts val="2090"/>
              </a:lnSpc>
            </a:pPr>
            <a:r>
              <a:rPr b="1" spc="-10" dirty="0">
                <a:latin typeface="Arial"/>
                <a:cs typeface="Arial"/>
              </a:rPr>
              <a:t>x11</a:t>
            </a:r>
            <a:r>
              <a:rPr b="1" dirty="0">
                <a:latin typeface="Arial"/>
                <a:cs typeface="Arial"/>
              </a:rPr>
              <a:t>=1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485"/>
              </a:spcBef>
            </a:pPr>
            <a:r>
              <a:rPr sz="1600" spc="-245" dirty="0">
                <a:latin typeface="Arial"/>
                <a:cs typeface="Arial"/>
              </a:rPr>
              <a:t>L</a:t>
            </a:r>
            <a:r>
              <a:rPr lang="en-US" sz="1600" spc="-245" dirty="0">
                <a:latin typeface="Arial"/>
                <a:cs typeface="Arial"/>
              </a:rPr>
              <a:t>    </a:t>
            </a:r>
            <a:r>
              <a:rPr lang="en-US" sz="1600" b="1" spc="-245" dirty="0">
                <a:latin typeface="Arial"/>
                <a:cs typeface="Arial"/>
              </a:rPr>
              <a:t>X2 = 0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9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4306" indent="-635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algn="just"/>
            <a:r>
              <a:rPr b="1" spc="-10" dirty="0"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  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x9’  </a:t>
            </a: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529080" cy="1306195"/>
            <a:chOff x="5181612" y="2427744"/>
            <a:chExt cx="1529080" cy="13061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3" y="24277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0451" y="3265946"/>
            <a:ext cx="1452880" cy="930275"/>
            <a:chOff x="5634050" y="3265944"/>
            <a:chExt cx="1452880" cy="930275"/>
          </a:xfrm>
        </p:grpSpPr>
        <p:sp>
          <p:nvSpPr>
            <p:cNvPr id="15" name="object 15"/>
            <p:cNvSpPr/>
            <p:nvPr/>
          </p:nvSpPr>
          <p:spPr>
            <a:xfrm>
              <a:off x="6618744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102108" y="80772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80772" y="102108"/>
                  </a:lnTo>
                  <a:lnTo>
                    <a:pt x="102108" y="80772"/>
                  </a:lnTo>
                  <a:close/>
                </a:path>
                <a:path w="467995" h="467995">
                  <a:moveTo>
                    <a:pt x="242316" y="222503"/>
                  </a:moveTo>
                  <a:lnTo>
                    <a:pt x="161544" y="141732"/>
                  </a:lnTo>
                  <a:lnTo>
                    <a:pt x="141732" y="161543"/>
                  </a:lnTo>
                  <a:lnTo>
                    <a:pt x="222504" y="242315"/>
                  </a:lnTo>
                  <a:lnTo>
                    <a:pt x="242316" y="222503"/>
                  </a:lnTo>
                  <a:close/>
                </a:path>
                <a:path w="467995" h="467995">
                  <a:moveTo>
                    <a:pt x="384048" y="364236"/>
                  </a:moveTo>
                  <a:lnTo>
                    <a:pt x="303276" y="283463"/>
                  </a:lnTo>
                  <a:lnTo>
                    <a:pt x="283464" y="303275"/>
                  </a:lnTo>
                  <a:lnTo>
                    <a:pt x="364236" y="384048"/>
                  </a:lnTo>
                  <a:lnTo>
                    <a:pt x="384048" y="364236"/>
                  </a:lnTo>
                  <a:close/>
                </a:path>
                <a:path w="467995" h="467995">
                  <a:moveTo>
                    <a:pt x="467868" y="467867"/>
                  </a:moveTo>
                  <a:lnTo>
                    <a:pt x="437388" y="376427"/>
                  </a:lnTo>
                  <a:lnTo>
                    <a:pt x="376428" y="437388"/>
                  </a:lnTo>
                  <a:lnTo>
                    <a:pt x="467868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06146" y="38079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8012" y="4104146"/>
            <a:ext cx="1295400" cy="467995"/>
            <a:chOff x="5181612" y="4104144"/>
            <a:chExt cx="1295400" cy="467995"/>
          </a:xfrm>
        </p:grpSpPr>
        <p:sp>
          <p:nvSpPr>
            <p:cNvPr id="20" name="object 20"/>
            <p:cNvSpPr/>
            <p:nvPr/>
          </p:nvSpPr>
          <p:spPr>
            <a:xfrm>
              <a:off x="6009144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5">
                  <a:moveTo>
                    <a:pt x="426720" y="454151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1"/>
                  </a:lnTo>
                  <a:close/>
                </a:path>
                <a:path w="467995" h="467995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5">
                  <a:moveTo>
                    <a:pt x="467867" y="467867"/>
                  </a:moveTo>
                  <a:lnTo>
                    <a:pt x="437388" y="376427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1"/>
                  </a:lnTo>
                  <a:lnTo>
                    <a:pt x="467867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12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467995" h="467995">
                  <a:moveTo>
                    <a:pt x="326136" y="161543"/>
                  </a:moveTo>
                  <a:lnTo>
                    <a:pt x="306324" y="141732"/>
                  </a:lnTo>
                  <a:lnTo>
                    <a:pt x="224028" y="222503"/>
                  </a:lnTo>
                  <a:lnTo>
                    <a:pt x="245364" y="242315"/>
                  </a:lnTo>
                  <a:lnTo>
                    <a:pt x="326136" y="161543"/>
                  </a:lnTo>
                  <a:close/>
                </a:path>
                <a:path w="467995" h="467995">
                  <a:moveTo>
                    <a:pt x="91440" y="437388"/>
                  </a:moveTo>
                  <a:lnTo>
                    <a:pt x="30480" y="376427"/>
                  </a:lnTo>
                  <a:lnTo>
                    <a:pt x="0" y="467867"/>
                  </a:lnTo>
                  <a:lnTo>
                    <a:pt x="91440" y="437388"/>
                  </a:lnTo>
                  <a:close/>
                </a:path>
                <a:path w="467995" h="467995">
                  <a:moveTo>
                    <a:pt x="184404" y="303275"/>
                  </a:moveTo>
                  <a:lnTo>
                    <a:pt x="164592" y="283463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5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3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86812" y="3810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24805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x2=0,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x11=1</a:t>
            </a:r>
            <a:endParaRPr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43251" y="4795851"/>
            <a:ext cx="2143125" cy="1990725"/>
            <a:chOff x="1366850" y="4795850"/>
            <a:chExt cx="2143125" cy="1990725"/>
          </a:xfrm>
        </p:grpSpPr>
        <p:sp>
          <p:nvSpPr>
            <p:cNvPr id="26" name="object 26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8392" y="55519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19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19" h="471170">
                  <a:moveTo>
                    <a:pt x="669035" y="469029"/>
                  </a:moveTo>
                  <a:lnTo>
                    <a:pt x="669035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5" y="469029"/>
                  </a:lnTo>
                  <a:close/>
                </a:path>
                <a:path w="693419" h="471170">
                  <a:moveTo>
                    <a:pt x="669035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5" y="435863"/>
                  </a:lnTo>
                  <a:close/>
                </a:path>
                <a:path w="693419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5" y="435863"/>
                  </a:lnTo>
                  <a:lnTo>
                    <a:pt x="669035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288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1850" y="6548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86051" y="5405451"/>
            <a:ext cx="2295525" cy="847725"/>
            <a:chOff x="909650" y="5405450"/>
            <a:chExt cx="2295525" cy="847725"/>
          </a:xfrm>
        </p:grpSpPr>
        <p:sp>
          <p:nvSpPr>
            <p:cNvPr id="33" name="object 33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7050" y="60150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586051" y="5029212"/>
            <a:ext cx="2443480" cy="1986280"/>
            <a:chOff x="909650" y="5029212"/>
            <a:chExt cx="2443480" cy="1986280"/>
          </a:xfrm>
        </p:grpSpPr>
        <p:sp>
          <p:nvSpPr>
            <p:cNvPr id="37" name="object 37"/>
            <p:cNvSpPr/>
            <p:nvPr/>
          </p:nvSpPr>
          <p:spPr>
            <a:xfrm>
              <a:off x="1056144" y="5029212"/>
              <a:ext cx="2296795" cy="1614170"/>
            </a:xfrm>
            <a:custGeom>
              <a:avLst/>
              <a:gdLst/>
              <a:ahLst/>
              <a:cxnLst/>
              <a:rect l="l" t="t" r="r" b="b"/>
              <a:pathLst>
                <a:path w="2296795" h="1614170">
                  <a:moveTo>
                    <a:pt x="315468" y="0"/>
                  </a:moveTo>
                  <a:lnTo>
                    <a:pt x="254508" y="15240"/>
                  </a:lnTo>
                  <a:lnTo>
                    <a:pt x="274002" y="31242"/>
                  </a:lnTo>
                  <a:lnTo>
                    <a:pt x="0" y="373380"/>
                  </a:lnTo>
                  <a:lnTo>
                    <a:pt x="19812" y="388620"/>
                  </a:lnTo>
                  <a:lnTo>
                    <a:pt x="294043" y="47688"/>
                  </a:lnTo>
                  <a:lnTo>
                    <a:pt x="301752" y="54013"/>
                  </a:lnTo>
                  <a:lnTo>
                    <a:pt x="313944" y="64008"/>
                  </a:lnTo>
                  <a:lnTo>
                    <a:pt x="315468" y="0"/>
                  </a:lnTo>
                  <a:close/>
                </a:path>
                <a:path w="2296795" h="1614170">
                  <a:moveTo>
                    <a:pt x="1915668" y="1066800"/>
                  </a:moveTo>
                  <a:lnTo>
                    <a:pt x="1877568" y="1016508"/>
                  </a:lnTo>
                  <a:lnTo>
                    <a:pt x="1870544" y="1040561"/>
                  </a:lnTo>
                  <a:lnTo>
                    <a:pt x="89916" y="521208"/>
                  </a:lnTo>
                  <a:lnTo>
                    <a:pt x="83820" y="545592"/>
                  </a:lnTo>
                  <a:lnTo>
                    <a:pt x="1863509" y="1064679"/>
                  </a:lnTo>
                  <a:lnTo>
                    <a:pt x="1856232" y="1089660"/>
                  </a:lnTo>
                  <a:lnTo>
                    <a:pt x="1882140" y="1079703"/>
                  </a:lnTo>
                  <a:lnTo>
                    <a:pt x="1915668" y="1066800"/>
                  </a:lnTo>
                  <a:close/>
                </a:path>
                <a:path w="2296795" h="1614170">
                  <a:moveTo>
                    <a:pt x="2220468" y="1600200"/>
                  </a:moveTo>
                  <a:lnTo>
                    <a:pt x="2189988" y="1545348"/>
                  </a:lnTo>
                  <a:lnTo>
                    <a:pt x="2179663" y="1567459"/>
                  </a:lnTo>
                  <a:lnTo>
                    <a:pt x="15240" y="597408"/>
                  </a:lnTo>
                  <a:lnTo>
                    <a:pt x="6096" y="621792"/>
                  </a:lnTo>
                  <a:lnTo>
                    <a:pt x="2168982" y="1590332"/>
                  </a:lnTo>
                  <a:lnTo>
                    <a:pt x="2157984" y="1613916"/>
                  </a:lnTo>
                  <a:lnTo>
                    <a:pt x="2191512" y="1606562"/>
                  </a:lnTo>
                  <a:lnTo>
                    <a:pt x="2220468" y="1600200"/>
                  </a:lnTo>
                  <a:close/>
                </a:path>
                <a:path w="2296795" h="1614170">
                  <a:moveTo>
                    <a:pt x="2296668" y="1459992"/>
                  </a:moveTo>
                  <a:lnTo>
                    <a:pt x="2276424" y="1475181"/>
                  </a:lnTo>
                  <a:lnTo>
                    <a:pt x="2078736" y="1211580"/>
                  </a:lnTo>
                  <a:lnTo>
                    <a:pt x="2057400" y="1226820"/>
                  </a:lnTo>
                  <a:lnTo>
                    <a:pt x="2255456" y="1490903"/>
                  </a:lnTo>
                  <a:lnTo>
                    <a:pt x="2235708" y="1505724"/>
                  </a:lnTo>
                  <a:lnTo>
                    <a:pt x="2284476" y="1520342"/>
                  </a:lnTo>
                  <a:lnTo>
                    <a:pt x="2296668" y="1524000"/>
                  </a:lnTo>
                  <a:lnTo>
                    <a:pt x="2296668" y="145999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9650" y="67770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71650" y="6319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6916" y="6469392"/>
              <a:ext cx="539750" cy="323215"/>
            </a:xfrm>
            <a:custGeom>
              <a:avLst/>
              <a:gdLst/>
              <a:ahLst/>
              <a:cxnLst/>
              <a:rect l="l" t="t" r="r" b="b"/>
              <a:pathLst>
                <a:path w="539750" h="323215">
                  <a:moveTo>
                    <a:pt x="501605" y="44062"/>
                  </a:moveTo>
                  <a:lnTo>
                    <a:pt x="488997" y="21473"/>
                  </a:lnTo>
                  <a:lnTo>
                    <a:pt x="0" y="301751"/>
                  </a:lnTo>
                  <a:lnTo>
                    <a:pt x="12191" y="323088"/>
                  </a:lnTo>
                  <a:lnTo>
                    <a:pt x="501605" y="44062"/>
                  </a:lnTo>
                  <a:close/>
                </a:path>
                <a:path w="539750" h="323215">
                  <a:moveTo>
                    <a:pt x="539496" y="7619"/>
                  </a:moveTo>
                  <a:lnTo>
                    <a:pt x="477012" y="0"/>
                  </a:lnTo>
                  <a:lnTo>
                    <a:pt x="488997" y="21473"/>
                  </a:lnTo>
                  <a:lnTo>
                    <a:pt x="499872" y="15239"/>
                  </a:lnTo>
                  <a:lnTo>
                    <a:pt x="512064" y="38099"/>
                  </a:lnTo>
                  <a:lnTo>
                    <a:pt x="512064" y="62801"/>
                  </a:lnTo>
                  <a:lnTo>
                    <a:pt x="513588" y="65532"/>
                  </a:lnTo>
                  <a:lnTo>
                    <a:pt x="539496" y="7619"/>
                  </a:lnTo>
                  <a:close/>
                </a:path>
                <a:path w="539750" h="323215">
                  <a:moveTo>
                    <a:pt x="512064" y="38099"/>
                  </a:moveTo>
                  <a:lnTo>
                    <a:pt x="499872" y="15239"/>
                  </a:lnTo>
                  <a:lnTo>
                    <a:pt x="488997" y="21473"/>
                  </a:lnTo>
                  <a:lnTo>
                    <a:pt x="501605" y="44062"/>
                  </a:lnTo>
                  <a:lnTo>
                    <a:pt x="512064" y="38099"/>
                  </a:lnTo>
                  <a:close/>
                </a:path>
                <a:path w="539750" h="323215">
                  <a:moveTo>
                    <a:pt x="512064" y="62801"/>
                  </a:moveTo>
                  <a:lnTo>
                    <a:pt x="512064" y="38099"/>
                  </a:lnTo>
                  <a:lnTo>
                    <a:pt x="501605" y="44062"/>
                  </a:lnTo>
                  <a:lnTo>
                    <a:pt x="512064" y="62801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49457" y="6039436"/>
            <a:ext cx="908685" cy="72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BEA6EBA7-6C4C-454E-8771-4C9C52A61C8B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9F951B-0833-41DF-8A63-1850CB32EB4B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9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4306" indent="-635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indent="-635" algn="just"/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 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x9’  </a:t>
            </a: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529080" cy="1306195"/>
            <a:chOff x="5181612" y="2427744"/>
            <a:chExt cx="1529080" cy="13061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3" y="24277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0451" y="3265946"/>
            <a:ext cx="1452880" cy="930275"/>
            <a:chOff x="5634050" y="3265944"/>
            <a:chExt cx="1452880" cy="930275"/>
          </a:xfrm>
        </p:grpSpPr>
        <p:sp>
          <p:nvSpPr>
            <p:cNvPr id="15" name="object 15"/>
            <p:cNvSpPr/>
            <p:nvPr/>
          </p:nvSpPr>
          <p:spPr>
            <a:xfrm>
              <a:off x="6618744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102108" y="80772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80772" y="102108"/>
                  </a:lnTo>
                  <a:lnTo>
                    <a:pt x="102108" y="80772"/>
                  </a:lnTo>
                  <a:close/>
                </a:path>
                <a:path w="467995" h="467995">
                  <a:moveTo>
                    <a:pt x="242316" y="222503"/>
                  </a:moveTo>
                  <a:lnTo>
                    <a:pt x="161544" y="141732"/>
                  </a:lnTo>
                  <a:lnTo>
                    <a:pt x="141732" y="161543"/>
                  </a:lnTo>
                  <a:lnTo>
                    <a:pt x="222504" y="242315"/>
                  </a:lnTo>
                  <a:lnTo>
                    <a:pt x="242316" y="222503"/>
                  </a:lnTo>
                  <a:close/>
                </a:path>
                <a:path w="467995" h="467995">
                  <a:moveTo>
                    <a:pt x="384048" y="364236"/>
                  </a:moveTo>
                  <a:lnTo>
                    <a:pt x="303276" y="283463"/>
                  </a:lnTo>
                  <a:lnTo>
                    <a:pt x="283464" y="303275"/>
                  </a:lnTo>
                  <a:lnTo>
                    <a:pt x="364236" y="384048"/>
                  </a:lnTo>
                  <a:lnTo>
                    <a:pt x="384048" y="364236"/>
                  </a:lnTo>
                  <a:close/>
                </a:path>
                <a:path w="467995" h="467995">
                  <a:moveTo>
                    <a:pt x="467868" y="467867"/>
                  </a:moveTo>
                  <a:lnTo>
                    <a:pt x="437388" y="376427"/>
                  </a:lnTo>
                  <a:lnTo>
                    <a:pt x="376428" y="437388"/>
                  </a:lnTo>
                  <a:lnTo>
                    <a:pt x="467868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06146" y="38079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8012" y="4104146"/>
            <a:ext cx="1529080" cy="1306195"/>
            <a:chOff x="5181612" y="4104144"/>
            <a:chExt cx="1529080" cy="1306195"/>
          </a:xfrm>
        </p:grpSpPr>
        <p:sp>
          <p:nvSpPr>
            <p:cNvPr id="20" name="object 20"/>
            <p:cNvSpPr/>
            <p:nvPr/>
          </p:nvSpPr>
          <p:spPr>
            <a:xfrm>
              <a:off x="6009144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5">
                  <a:moveTo>
                    <a:pt x="426720" y="454151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1"/>
                  </a:lnTo>
                  <a:close/>
                </a:path>
                <a:path w="467995" h="467995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5">
                  <a:moveTo>
                    <a:pt x="467867" y="467867"/>
                  </a:moveTo>
                  <a:lnTo>
                    <a:pt x="437388" y="376427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1"/>
                  </a:lnTo>
                  <a:lnTo>
                    <a:pt x="467867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12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467995" h="467995">
                  <a:moveTo>
                    <a:pt x="326136" y="161543"/>
                  </a:moveTo>
                  <a:lnTo>
                    <a:pt x="306324" y="141732"/>
                  </a:lnTo>
                  <a:lnTo>
                    <a:pt x="224028" y="222503"/>
                  </a:lnTo>
                  <a:lnTo>
                    <a:pt x="245364" y="242315"/>
                  </a:lnTo>
                  <a:lnTo>
                    <a:pt x="326136" y="161543"/>
                  </a:lnTo>
                  <a:close/>
                </a:path>
                <a:path w="467995" h="467995">
                  <a:moveTo>
                    <a:pt x="91440" y="437388"/>
                  </a:moveTo>
                  <a:lnTo>
                    <a:pt x="30480" y="376427"/>
                  </a:lnTo>
                  <a:lnTo>
                    <a:pt x="0" y="467867"/>
                  </a:lnTo>
                  <a:lnTo>
                    <a:pt x="91440" y="437388"/>
                  </a:lnTo>
                  <a:close/>
                </a:path>
                <a:path w="467995" h="467995">
                  <a:moveTo>
                    <a:pt x="184404" y="303275"/>
                  </a:moveTo>
                  <a:lnTo>
                    <a:pt x="164592" y="283463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5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12" y="49423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50292" y="396239"/>
                  </a:moveTo>
                  <a:lnTo>
                    <a:pt x="30480" y="376427"/>
                  </a:lnTo>
                  <a:lnTo>
                    <a:pt x="0" y="467868"/>
                  </a:lnTo>
                  <a:lnTo>
                    <a:pt x="39624" y="454660"/>
                  </a:lnTo>
                  <a:lnTo>
                    <a:pt x="39624" y="406908"/>
                  </a:lnTo>
                  <a:lnTo>
                    <a:pt x="50292" y="396239"/>
                  </a:lnTo>
                  <a:close/>
                </a:path>
                <a:path w="467995" h="467995">
                  <a:moveTo>
                    <a:pt x="70884" y="416832"/>
                  </a:moveTo>
                  <a:lnTo>
                    <a:pt x="50292" y="396239"/>
                  </a:lnTo>
                  <a:lnTo>
                    <a:pt x="39624" y="406908"/>
                  </a:lnTo>
                  <a:lnTo>
                    <a:pt x="60960" y="426720"/>
                  </a:lnTo>
                  <a:lnTo>
                    <a:pt x="70884" y="416832"/>
                  </a:lnTo>
                  <a:close/>
                </a:path>
                <a:path w="467995" h="467995">
                  <a:moveTo>
                    <a:pt x="91440" y="437388"/>
                  </a:moveTo>
                  <a:lnTo>
                    <a:pt x="70884" y="416832"/>
                  </a:lnTo>
                  <a:lnTo>
                    <a:pt x="60960" y="426720"/>
                  </a:lnTo>
                  <a:lnTo>
                    <a:pt x="39624" y="406908"/>
                  </a:lnTo>
                  <a:lnTo>
                    <a:pt x="39624" y="454660"/>
                  </a:lnTo>
                  <a:lnTo>
                    <a:pt x="91440" y="437388"/>
                  </a:lnTo>
                  <a:close/>
                </a:path>
                <a:path w="467995" h="467995">
                  <a:moveTo>
                    <a:pt x="467868" y="21336"/>
                  </a:moveTo>
                  <a:lnTo>
                    <a:pt x="446532" y="0"/>
                  </a:lnTo>
                  <a:lnTo>
                    <a:pt x="50292" y="396239"/>
                  </a:lnTo>
                  <a:lnTo>
                    <a:pt x="70884" y="416832"/>
                  </a:lnTo>
                  <a:lnTo>
                    <a:pt x="467868" y="213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3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86812" y="3810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24805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x2=0,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x11=1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15746" y="46461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95146" y="4942346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102108" y="80772"/>
                </a:moveTo>
                <a:lnTo>
                  <a:pt x="21336" y="0"/>
                </a:lnTo>
                <a:lnTo>
                  <a:pt x="0" y="21336"/>
                </a:lnTo>
                <a:lnTo>
                  <a:pt x="80772" y="102108"/>
                </a:lnTo>
                <a:lnTo>
                  <a:pt x="102108" y="80772"/>
                </a:lnTo>
                <a:close/>
              </a:path>
              <a:path w="467995" h="467995">
                <a:moveTo>
                  <a:pt x="242316" y="222503"/>
                </a:moveTo>
                <a:lnTo>
                  <a:pt x="161544" y="141732"/>
                </a:lnTo>
                <a:lnTo>
                  <a:pt x="141732" y="161543"/>
                </a:lnTo>
                <a:lnTo>
                  <a:pt x="222504" y="242315"/>
                </a:lnTo>
                <a:lnTo>
                  <a:pt x="242316" y="222503"/>
                </a:lnTo>
                <a:close/>
              </a:path>
              <a:path w="467995" h="467995">
                <a:moveTo>
                  <a:pt x="384048" y="364236"/>
                </a:moveTo>
                <a:lnTo>
                  <a:pt x="303276" y="283463"/>
                </a:lnTo>
                <a:lnTo>
                  <a:pt x="283464" y="303275"/>
                </a:lnTo>
                <a:lnTo>
                  <a:pt x="364236" y="384048"/>
                </a:lnTo>
                <a:lnTo>
                  <a:pt x="384048" y="364236"/>
                </a:lnTo>
                <a:close/>
              </a:path>
              <a:path w="467995" h="467995">
                <a:moveTo>
                  <a:pt x="467868" y="467867"/>
                </a:moveTo>
                <a:lnTo>
                  <a:pt x="437388" y="376427"/>
                </a:lnTo>
                <a:lnTo>
                  <a:pt x="376428" y="437388"/>
                </a:lnTo>
                <a:lnTo>
                  <a:pt x="467868" y="467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6812" y="4572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x7=1</a:t>
            </a:r>
            <a:endParaRPr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43251" y="4795851"/>
            <a:ext cx="2143125" cy="1990725"/>
            <a:chOff x="1366850" y="4795850"/>
            <a:chExt cx="2143125" cy="1990725"/>
          </a:xfrm>
        </p:grpSpPr>
        <p:sp>
          <p:nvSpPr>
            <p:cNvPr id="32" name="object 32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78392" y="55519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19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19" h="471170">
                  <a:moveTo>
                    <a:pt x="669035" y="469029"/>
                  </a:moveTo>
                  <a:lnTo>
                    <a:pt x="669035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5" y="469029"/>
                  </a:lnTo>
                  <a:close/>
                </a:path>
                <a:path w="693419" h="471170">
                  <a:moveTo>
                    <a:pt x="669035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5" y="435863"/>
                  </a:lnTo>
                  <a:close/>
                </a:path>
                <a:path w="693419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5" y="435863"/>
                  </a:lnTo>
                  <a:lnTo>
                    <a:pt x="669035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288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1850" y="6548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43451" y="5405451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9494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86051" y="5405451"/>
            <a:ext cx="2295525" cy="847725"/>
            <a:chOff x="909650" y="5405450"/>
            <a:chExt cx="2295525" cy="847725"/>
          </a:xfrm>
        </p:grpSpPr>
        <p:sp>
          <p:nvSpPr>
            <p:cNvPr id="41" name="object 41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7050" y="60150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586051" y="5029212"/>
            <a:ext cx="2443480" cy="1986280"/>
            <a:chOff x="909650" y="5029212"/>
            <a:chExt cx="2443480" cy="1986280"/>
          </a:xfrm>
        </p:grpSpPr>
        <p:sp>
          <p:nvSpPr>
            <p:cNvPr id="45" name="object 45"/>
            <p:cNvSpPr/>
            <p:nvPr/>
          </p:nvSpPr>
          <p:spPr>
            <a:xfrm>
              <a:off x="1056144" y="5029212"/>
              <a:ext cx="2296795" cy="1614170"/>
            </a:xfrm>
            <a:custGeom>
              <a:avLst/>
              <a:gdLst/>
              <a:ahLst/>
              <a:cxnLst/>
              <a:rect l="l" t="t" r="r" b="b"/>
              <a:pathLst>
                <a:path w="2296795" h="1614170">
                  <a:moveTo>
                    <a:pt x="315468" y="0"/>
                  </a:moveTo>
                  <a:lnTo>
                    <a:pt x="254508" y="15240"/>
                  </a:lnTo>
                  <a:lnTo>
                    <a:pt x="274002" y="31242"/>
                  </a:lnTo>
                  <a:lnTo>
                    <a:pt x="0" y="373380"/>
                  </a:lnTo>
                  <a:lnTo>
                    <a:pt x="19812" y="388620"/>
                  </a:lnTo>
                  <a:lnTo>
                    <a:pt x="294043" y="47688"/>
                  </a:lnTo>
                  <a:lnTo>
                    <a:pt x="301752" y="54013"/>
                  </a:lnTo>
                  <a:lnTo>
                    <a:pt x="313944" y="64008"/>
                  </a:lnTo>
                  <a:lnTo>
                    <a:pt x="315468" y="0"/>
                  </a:lnTo>
                  <a:close/>
                </a:path>
                <a:path w="2296795" h="1614170">
                  <a:moveTo>
                    <a:pt x="1915668" y="1066800"/>
                  </a:moveTo>
                  <a:lnTo>
                    <a:pt x="1877568" y="1016508"/>
                  </a:lnTo>
                  <a:lnTo>
                    <a:pt x="1870544" y="1040561"/>
                  </a:lnTo>
                  <a:lnTo>
                    <a:pt x="89916" y="521208"/>
                  </a:lnTo>
                  <a:lnTo>
                    <a:pt x="83820" y="545592"/>
                  </a:lnTo>
                  <a:lnTo>
                    <a:pt x="1863509" y="1064679"/>
                  </a:lnTo>
                  <a:lnTo>
                    <a:pt x="1856232" y="1089660"/>
                  </a:lnTo>
                  <a:lnTo>
                    <a:pt x="1882140" y="1079703"/>
                  </a:lnTo>
                  <a:lnTo>
                    <a:pt x="1915668" y="1066800"/>
                  </a:lnTo>
                  <a:close/>
                </a:path>
                <a:path w="2296795" h="1614170">
                  <a:moveTo>
                    <a:pt x="2220468" y="1600200"/>
                  </a:moveTo>
                  <a:lnTo>
                    <a:pt x="2189988" y="1545348"/>
                  </a:lnTo>
                  <a:lnTo>
                    <a:pt x="2179663" y="1567459"/>
                  </a:lnTo>
                  <a:lnTo>
                    <a:pt x="15240" y="597408"/>
                  </a:lnTo>
                  <a:lnTo>
                    <a:pt x="6096" y="621792"/>
                  </a:lnTo>
                  <a:lnTo>
                    <a:pt x="2168982" y="1590332"/>
                  </a:lnTo>
                  <a:lnTo>
                    <a:pt x="2157984" y="1613916"/>
                  </a:lnTo>
                  <a:lnTo>
                    <a:pt x="2191512" y="1606562"/>
                  </a:lnTo>
                  <a:lnTo>
                    <a:pt x="2220468" y="1600200"/>
                  </a:lnTo>
                  <a:close/>
                </a:path>
                <a:path w="2296795" h="1614170">
                  <a:moveTo>
                    <a:pt x="2296668" y="1459992"/>
                  </a:moveTo>
                  <a:lnTo>
                    <a:pt x="2276424" y="1475181"/>
                  </a:lnTo>
                  <a:lnTo>
                    <a:pt x="2078736" y="1211580"/>
                  </a:lnTo>
                  <a:lnTo>
                    <a:pt x="2057400" y="1226820"/>
                  </a:lnTo>
                  <a:lnTo>
                    <a:pt x="2255456" y="1490903"/>
                  </a:lnTo>
                  <a:lnTo>
                    <a:pt x="2235708" y="1505724"/>
                  </a:lnTo>
                  <a:lnTo>
                    <a:pt x="2284476" y="1520342"/>
                  </a:lnTo>
                  <a:lnTo>
                    <a:pt x="2296668" y="1524000"/>
                  </a:lnTo>
                  <a:lnTo>
                    <a:pt x="2296668" y="145999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9650" y="67770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71650" y="6319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36916" y="6469392"/>
              <a:ext cx="539750" cy="323215"/>
            </a:xfrm>
            <a:custGeom>
              <a:avLst/>
              <a:gdLst/>
              <a:ahLst/>
              <a:cxnLst/>
              <a:rect l="l" t="t" r="r" b="b"/>
              <a:pathLst>
                <a:path w="539750" h="323215">
                  <a:moveTo>
                    <a:pt x="501605" y="44062"/>
                  </a:moveTo>
                  <a:lnTo>
                    <a:pt x="488997" y="21473"/>
                  </a:lnTo>
                  <a:lnTo>
                    <a:pt x="0" y="301751"/>
                  </a:lnTo>
                  <a:lnTo>
                    <a:pt x="12191" y="323088"/>
                  </a:lnTo>
                  <a:lnTo>
                    <a:pt x="501605" y="44062"/>
                  </a:lnTo>
                  <a:close/>
                </a:path>
                <a:path w="539750" h="323215">
                  <a:moveTo>
                    <a:pt x="539496" y="7619"/>
                  </a:moveTo>
                  <a:lnTo>
                    <a:pt x="477012" y="0"/>
                  </a:lnTo>
                  <a:lnTo>
                    <a:pt x="488997" y="21473"/>
                  </a:lnTo>
                  <a:lnTo>
                    <a:pt x="499872" y="15239"/>
                  </a:lnTo>
                  <a:lnTo>
                    <a:pt x="512064" y="38099"/>
                  </a:lnTo>
                  <a:lnTo>
                    <a:pt x="512064" y="62801"/>
                  </a:lnTo>
                  <a:lnTo>
                    <a:pt x="513588" y="65532"/>
                  </a:lnTo>
                  <a:lnTo>
                    <a:pt x="539496" y="7619"/>
                  </a:lnTo>
                  <a:close/>
                </a:path>
                <a:path w="539750" h="323215">
                  <a:moveTo>
                    <a:pt x="512064" y="38099"/>
                  </a:moveTo>
                  <a:lnTo>
                    <a:pt x="499872" y="15239"/>
                  </a:lnTo>
                  <a:lnTo>
                    <a:pt x="488997" y="21473"/>
                  </a:lnTo>
                  <a:lnTo>
                    <a:pt x="501605" y="44062"/>
                  </a:lnTo>
                  <a:lnTo>
                    <a:pt x="512064" y="38099"/>
                  </a:lnTo>
                  <a:close/>
                </a:path>
                <a:path w="539750" h="323215">
                  <a:moveTo>
                    <a:pt x="512064" y="62801"/>
                  </a:moveTo>
                  <a:lnTo>
                    <a:pt x="512064" y="38099"/>
                  </a:lnTo>
                  <a:lnTo>
                    <a:pt x="501605" y="44062"/>
                  </a:lnTo>
                  <a:lnTo>
                    <a:pt x="512064" y="62801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949457" y="6039436"/>
            <a:ext cx="908685" cy="72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69554" y="6268035"/>
            <a:ext cx="15881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4696">
              <a:lnSpc>
                <a:spcPts val="2090"/>
              </a:lnSpc>
            </a:pPr>
            <a:r>
              <a:rPr b="1" spc="-10" dirty="0">
                <a:latin typeface="Arial"/>
                <a:cs typeface="Arial"/>
              </a:rPr>
              <a:t>x11</a:t>
            </a:r>
            <a:r>
              <a:rPr b="1" dirty="0">
                <a:latin typeface="Arial"/>
                <a:cs typeface="Arial"/>
              </a:rPr>
              <a:t>=1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485"/>
              </a:spcBef>
            </a:pPr>
            <a:r>
              <a:rPr lang="en-US" sz="1600" spc="-245" dirty="0">
                <a:latin typeface="Arial"/>
                <a:cs typeface="Arial"/>
              </a:rPr>
              <a:t>       </a:t>
            </a:r>
            <a:r>
              <a:rPr lang="en-US" sz="1600" b="1" spc="-245" dirty="0">
                <a:latin typeface="Arial"/>
                <a:cs typeface="Arial"/>
              </a:rPr>
              <a:t>X2 = 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2531CDC9-A607-4628-92D1-624E0467DEBD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4D4718-1873-47E0-9E98-F57D861015CB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9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4306" indent="-635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indent="-635" algn="just"/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x9 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x9’  </a:t>
            </a: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529080" cy="1306195"/>
            <a:chOff x="5181612" y="2427744"/>
            <a:chExt cx="1529080" cy="13061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3" y="24277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0451" y="3265946"/>
            <a:ext cx="1452880" cy="930275"/>
            <a:chOff x="5634050" y="3265944"/>
            <a:chExt cx="1452880" cy="930275"/>
          </a:xfrm>
        </p:grpSpPr>
        <p:sp>
          <p:nvSpPr>
            <p:cNvPr id="15" name="object 15"/>
            <p:cNvSpPr/>
            <p:nvPr/>
          </p:nvSpPr>
          <p:spPr>
            <a:xfrm>
              <a:off x="6618744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102108" y="80772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80772" y="102108"/>
                  </a:lnTo>
                  <a:lnTo>
                    <a:pt x="102108" y="80772"/>
                  </a:lnTo>
                  <a:close/>
                </a:path>
                <a:path w="467995" h="467995">
                  <a:moveTo>
                    <a:pt x="242316" y="222503"/>
                  </a:moveTo>
                  <a:lnTo>
                    <a:pt x="161544" y="141732"/>
                  </a:lnTo>
                  <a:lnTo>
                    <a:pt x="141732" y="161543"/>
                  </a:lnTo>
                  <a:lnTo>
                    <a:pt x="222504" y="242315"/>
                  </a:lnTo>
                  <a:lnTo>
                    <a:pt x="242316" y="222503"/>
                  </a:lnTo>
                  <a:close/>
                </a:path>
                <a:path w="467995" h="467995">
                  <a:moveTo>
                    <a:pt x="384048" y="364236"/>
                  </a:moveTo>
                  <a:lnTo>
                    <a:pt x="303276" y="283463"/>
                  </a:lnTo>
                  <a:lnTo>
                    <a:pt x="283464" y="303275"/>
                  </a:lnTo>
                  <a:lnTo>
                    <a:pt x="364236" y="384048"/>
                  </a:lnTo>
                  <a:lnTo>
                    <a:pt x="384048" y="364236"/>
                  </a:lnTo>
                  <a:close/>
                </a:path>
                <a:path w="467995" h="467995">
                  <a:moveTo>
                    <a:pt x="467868" y="467867"/>
                  </a:moveTo>
                  <a:lnTo>
                    <a:pt x="437388" y="376427"/>
                  </a:lnTo>
                  <a:lnTo>
                    <a:pt x="376428" y="437388"/>
                  </a:lnTo>
                  <a:lnTo>
                    <a:pt x="467868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06146" y="38079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8012" y="4104146"/>
            <a:ext cx="1529080" cy="1306195"/>
            <a:chOff x="5181612" y="4104144"/>
            <a:chExt cx="1529080" cy="1306195"/>
          </a:xfrm>
        </p:grpSpPr>
        <p:sp>
          <p:nvSpPr>
            <p:cNvPr id="20" name="object 20"/>
            <p:cNvSpPr/>
            <p:nvPr/>
          </p:nvSpPr>
          <p:spPr>
            <a:xfrm>
              <a:off x="6009144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5">
                  <a:moveTo>
                    <a:pt x="426720" y="454151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1"/>
                  </a:lnTo>
                  <a:close/>
                </a:path>
                <a:path w="467995" h="467995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5">
                  <a:moveTo>
                    <a:pt x="467867" y="467867"/>
                  </a:moveTo>
                  <a:lnTo>
                    <a:pt x="437388" y="376427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1"/>
                  </a:lnTo>
                  <a:lnTo>
                    <a:pt x="467867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12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467995" h="467995">
                  <a:moveTo>
                    <a:pt x="326136" y="161543"/>
                  </a:moveTo>
                  <a:lnTo>
                    <a:pt x="306324" y="141732"/>
                  </a:lnTo>
                  <a:lnTo>
                    <a:pt x="224028" y="222503"/>
                  </a:lnTo>
                  <a:lnTo>
                    <a:pt x="245364" y="242315"/>
                  </a:lnTo>
                  <a:lnTo>
                    <a:pt x="326136" y="161543"/>
                  </a:lnTo>
                  <a:close/>
                </a:path>
                <a:path w="467995" h="467995">
                  <a:moveTo>
                    <a:pt x="91440" y="437388"/>
                  </a:moveTo>
                  <a:lnTo>
                    <a:pt x="30480" y="376427"/>
                  </a:lnTo>
                  <a:lnTo>
                    <a:pt x="0" y="467867"/>
                  </a:lnTo>
                  <a:lnTo>
                    <a:pt x="91440" y="437388"/>
                  </a:lnTo>
                  <a:close/>
                </a:path>
                <a:path w="467995" h="467995">
                  <a:moveTo>
                    <a:pt x="184404" y="303275"/>
                  </a:moveTo>
                  <a:lnTo>
                    <a:pt x="164592" y="283463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5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12" y="49423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50292" y="396239"/>
                  </a:moveTo>
                  <a:lnTo>
                    <a:pt x="30480" y="376427"/>
                  </a:lnTo>
                  <a:lnTo>
                    <a:pt x="0" y="467868"/>
                  </a:lnTo>
                  <a:lnTo>
                    <a:pt x="39624" y="454660"/>
                  </a:lnTo>
                  <a:lnTo>
                    <a:pt x="39624" y="406908"/>
                  </a:lnTo>
                  <a:lnTo>
                    <a:pt x="50292" y="396239"/>
                  </a:lnTo>
                  <a:close/>
                </a:path>
                <a:path w="467995" h="467995">
                  <a:moveTo>
                    <a:pt x="70884" y="416832"/>
                  </a:moveTo>
                  <a:lnTo>
                    <a:pt x="50292" y="396239"/>
                  </a:lnTo>
                  <a:lnTo>
                    <a:pt x="39624" y="406908"/>
                  </a:lnTo>
                  <a:lnTo>
                    <a:pt x="60960" y="426720"/>
                  </a:lnTo>
                  <a:lnTo>
                    <a:pt x="70884" y="416832"/>
                  </a:lnTo>
                  <a:close/>
                </a:path>
                <a:path w="467995" h="467995">
                  <a:moveTo>
                    <a:pt x="91440" y="437388"/>
                  </a:moveTo>
                  <a:lnTo>
                    <a:pt x="70884" y="416832"/>
                  </a:lnTo>
                  <a:lnTo>
                    <a:pt x="60960" y="426720"/>
                  </a:lnTo>
                  <a:lnTo>
                    <a:pt x="39624" y="406908"/>
                  </a:lnTo>
                  <a:lnTo>
                    <a:pt x="39624" y="454660"/>
                  </a:lnTo>
                  <a:lnTo>
                    <a:pt x="91440" y="437388"/>
                  </a:lnTo>
                  <a:close/>
                </a:path>
                <a:path w="467995" h="467995">
                  <a:moveTo>
                    <a:pt x="467868" y="21336"/>
                  </a:moveTo>
                  <a:lnTo>
                    <a:pt x="446532" y="0"/>
                  </a:lnTo>
                  <a:lnTo>
                    <a:pt x="50292" y="396239"/>
                  </a:lnTo>
                  <a:lnTo>
                    <a:pt x="70884" y="416832"/>
                  </a:lnTo>
                  <a:lnTo>
                    <a:pt x="467868" y="213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3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86812" y="3810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24805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x2=0,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x11=1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15746" y="46461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95146" y="4942346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102108" y="80772"/>
                </a:moveTo>
                <a:lnTo>
                  <a:pt x="21336" y="0"/>
                </a:lnTo>
                <a:lnTo>
                  <a:pt x="0" y="21336"/>
                </a:lnTo>
                <a:lnTo>
                  <a:pt x="80772" y="102108"/>
                </a:lnTo>
                <a:lnTo>
                  <a:pt x="102108" y="80772"/>
                </a:lnTo>
                <a:close/>
              </a:path>
              <a:path w="467995" h="467995">
                <a:moveTo>
                  <a:pt x="242316" y="222503"/>
                </a:moveTo>
                <a:lnTo>
                  <a:pt x="161544" y="141732"/>
                </a:lnTo>
                <a:lnTo>
                  <a:pt x="141732" y="161543"/>
                </a:lnTo>
                <a:lnTo>
                  <a:pt x="222504" y="242315"/>
                </a:lnTo>
                <a:lnTo>
                  <a:pt x="242316" y="222503"/>
                </a:lnTo>
                <a:close/>
              </a:path>
              <a:path w="467995" h="467995">
                <a:moveTo>
                  <a:pt x="384048" y="364236"/>
                </a:moveTo>
                <a:lnTo>
                  <a:pt x="303276" y="283463"/>
                </a:lnTo>
                <a:lnTo>
                  <a:pt x="283464" y="303275"/>
                </a:lnTo>
                <a:lnTo>
                  <a:pt x="364236" y="384048"/>
                </a:lnTo>
                <a:lnTo>
                  <a:pt x="384048" y="364236"/>
                </a:lnTo>
                <a:close/>
              </a:path>
              <a:path w="467995" h="467995">
                <a:moveTo>
                  <a:pt x="467868" y="467867"/>
                </a:moveTo>
                <a:lnTo>
                  <a:pt x="437388" y="376427"/>
                </a:lnTo>
                <a:lnTo>
                  <a:pt x="376428" y="437388"/>
                </a:lnTo>
                <a:lnTo>
                  <a:pt x="467868" y="467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6812" y="4572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30192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x7=1, x9= 0,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10451" y="5405451"/>
            <a:ext cx="466725" cy="466725"/>
            <a:chOff x="5634050" y="5405450"/>
            <a:chExt cx="466725" cy="466725"/>
          </a:xfrm>
        </p:grpSpPr>
        <p:sp>
          <p:nvSpPr>
            <p:cNvPr id="32" name="object 32"/>
            <p:cNvSpPr/>
            <p:nvPr/>
          </p:nvSpPr>
          <p:spPr>
            <a:xfrm>
              <a:off x="5638812" y="54102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8812" y="54102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043251" y="4795852"/>
            <a:ext cx="2447925" cy="1227455"/>
            <a:chOff x="1366850" y="4795850"/>
            <a:chExt cx="2447925" cy="1227455"/>
          </a:xfrm>
        </p:grpSpPr>
        <p:sp>
          <p:nvSpPr>
            <p:cNvPr id="35" name="object 35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78392" y="55519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19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19" h="471170">
                  <a:moveTo>
                    <a:pt x="669035" y="469029"/>
                  </a:moveTo>
                  <a:lnTo>
                    <a:pt x="669035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5" y="469029"/>
                  </a:lnTo>
                  <a:close/>
                </a:path>
                <a:path w="693419" h="471170">
                  <a:moveTo>
                    <a:pt x="669035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5" y="435863"/>
                  </a:lnTo>
                  <a:close/>
                </a:path>
                <a:path w="693419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5" y="435863"/>
                  </a:lnTo>
                  <a:lnTo>
                    <a:pt x="669035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6650" y="57102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6650" y="5024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59057" y="4950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x9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9057" y="56367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x9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05251" y="5181612"/>
            <a:ext cx="1452880" cy="1605280"/>
            <a:chOff x="2128850" y="5181612"/>
            <a:chExt cx="1452880" cy="1605280"/>
          </a:xfrm>
        </p:grpSpPr>
        <p:sp>
          <p:nvSpPr>
            <p:cNvPr id="43" name="object 43"/>
            <p:cNvSpPr/>
            <p:nvPr/>
          </p:nvSpPr>
          <p:spPr>
            <a:xfrm>
              <a:off x="21288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92792" y="5181612"/>
              <a:ext cx="388620" cy="615950"/>
            </a:xfrm>
            <a:custGeom>
              <a:avLst/>
              <a:gdLst/>
              <a:ahLst/>
              <a:cxnLst/>
              <a:rect l="l" t="t" r="r" b="b"/>
              <a:pathLst>
                <a:path w="388620" h="615950">
                  <a:moveTo>
                    <a:pt x="388620" y="609600"/>
                  </a:moveTo>
                  <a:lnTo>
                    <a:pt x="364236" y="550164"/>
                  </a:lnTo>
                  <a:lnTo>
                    <a:pt x="351345" y="572325"/>
                  </a:lnTo>
                  <a:lnTo>
                    <a:pt x="13716" y="370332"/>
                  </a:lnTo>
                  <a:lnTo>
                    <a:pt x="1524" y="391668"/>
                  </a:lnTo>
                  <a:lnTo>
                    <a:pt x="338620" y="594233"/>
                  </a:lnTo>
                  <a:lnTo>
                    <a:pt x="326136" y="615696"/>
                  </a:lnTo>
                  <a:lnTo>
                    <a:pt x="362712" y="612140"/>
                  </a:lnTo>
                  <a:lnTo>
                    <a:pt x="388620" y="609600"/>
                  </a:lnTo>
                  <a:close/>
                </a:path>
                <a:path w="388620" h="615950">
                  <a:moveTo>
                    <a:pt x="388620" y="0"/>
                  </a:moveTo>
                  <a:lnTo>
                    <a:pt x="324612" y="1524"/>
                  </a:lnTo>
                  <a:lnTo>
                    <a:pt x="340906" y="21399"/>
                  </a:lnTo>
                  <a:lnTo>
                    <a:pt x="0" y="294132"/>
                  </a:lnTo>
                  <a:lnTo>
                    <a:pt x="15240" y="313944"/>
                  </a:lnTo>
                  <a:lnTo>
                    <a:pt x="357352" y="41440"/>
                  </a:lnTo>
                  <a:lnTo>
                    <a:pt x="367284" y="53530"/>
                  </a:lnTo>
                  <a:lnTo>
                    <a:pt x="373380" y="6096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71850" y="6548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43451" y="5405451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494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586051" y="5084076"/>
            <a:ext cx="2672080" cy="1169670"/>
            <a:chOff x="909650" y="5084076"/>
            <a:chExt cx="2672080" cy="1169670"/>
          </a:xfrm>
        </p:grpSpPr>
        <p:sp>
          <p:nvSpPr>
            <p:cNvPr id="50" name="object 50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7050" y="60150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57640" y="5084076"/>
              <a:ext cx="1224280" cy="1022985"/>
            </a:xfrm>
            <a:custGeom>
              <a:avLst/>
              <a:gdLst/>
              <a:ahLst/>
              <a:cxnLst/>
              <a:rect l="l" t="t" r="r" b="b"/>
              <a:pathLst>
                <a:path w="1224279" h="1022985">
                  <a:moveTo>
                    <a:pt x="1223772" y="783336"/>
                  </a:moveTo>
                  <a:lnTo>
                    <a:pt x="1161288" y="777240"/>
                  </a:lnTo>
                  <a:lnTo>
                    <a:pt x="1173772" y="798715"/>
                  </a:lnTo>
                  <a:lnTo>
                    <a:pt x="836676" y="1001268"/>
                  </a:lnTo>
                  <a:lnTo>
                    <a:pt x="848868" y="1022604"/>
                  </a:lnTo>
                  <a:lnTo>
                    <a:pt x="1186497" y="820623"/>
                  </a:lnTo>
                  <a:lnTo>
                    <a:pt x="1197864" y="840155"/>
                  </a:lnTo>
                  <a:lnTo>
                    <a:pt x="1199388" y="842772"/>
                  </a:lnTo>
                  <a:lnTo>
                    <a:pt x="1223772" y="783336"/>
                  </a:lnTo>
                  <a:close/>
                </a:path>
                <a:path w="1224279" h="1022985">
                  <a:moveTo>
                    <a:pt x="1223772" y="21336"/>
                  </a:moveTo>
                  <a:lnTo>
                    <a:pt x="1164336" y="0"/>
                  </a:lnTo>
                  <a:lnTo>
                    <a:pt x="1171727" y="23698"/>
                  </a:lnTo>
                  <a:lnTo>
                    <a:pt x="0" y="390144"/>
                  </a:lnTo>
                  <a:lnTo>
                    <a:pt x="7620" y="414528"/>
                  </a:lnTo>
                  <a:lnTo>
                    <a:pt x="1179347" y="48082"/>
                  </a:lnTo>
                  <a:lnTo>
                    <a:pt x="1187196" y="73152"/>
                  </a:lnTo>
                  <a:lnTo>
                    <a:pt x="1191768" y="66675"/>
                  </a:lnTo>
                  <a:lnTo>
                    <a:pt x="1223772" y="21336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586051" y="5029212"/>
            <a:ext cx="2981325" cy="1986280"/>
            <a:chOff x="909650" y="5029212"/>
            <a:chExt cx="2981325" cy="1986280"/>
          </a:xfrm>
        </p:grpSpPr>
        <p:sp>
          <p:nvSpPr>
            <p:cNvPr id="55" name="object 55"/>
            <p:cNvSpPr/>
            <p:nvPr/>
          </p:nvSpPr>
          <p:spPr>
            <a:xfrm>
              <a:off x="1056144" y="5029212"/>
              <a:ext cx="2296795" cy="1614170"/>
            </a:xfrm>
            <a:custGeom>
              <a:avLst/>
              <a:gdLst/>
              <a:ahLst/>
              <a:cxnLst/>
              <a:rect l="l" t="t" r="r" b="b"/>
              <a:pathLst>
                <a:path w="2296795" h="1614170">
                  <a:moveTo>
                    <a:pt x="315468" y="0"/>
                  </a:moveTo>
                  <a:lnTo>
                    <a:pt x="254508" y="15240"/>
                  </a:lnTo>
                  <a:lnTo>
                    <a:pt x="274002" y="31242"/>
                  </a:lnTo>
                  <a:lnTo>
                    <a:pt x="0" y="373380"/>
                  </a:lnTo>
                  <a:lnTo>
                    <a:pt x="19812" y="388620"/>
                  </a:lnTo>
                  <a:lnTo>
                    <a:pt x="294043" y="47688"/>
                  </a:lnTo>
                  <a:lnTo>
                    <a:pt x="301752" y="54013"/>
                  </a:lnTo>
                  <a:lnTo>
                    <a:pt x="313944" y="64008"/>
                  </a:lnTo>
                  <a:lnTo>
                    <a:pt x="315468" y="0"/>
                  </a:lnTo>
                  <a:close/>
                </a:path>
                <a:path w="2296795" h="1614170">
                  <a:moveTo>
                    <a:pt x="1915668" y="1066800"/>
                  </a:moveTo>
                  <a:lnTo>
                    <a:pt x="1877568" y="1016508"/>
                  </a:lnTo>
                  <a:lnTo>
                    <a:pt x="1870544" y="1040561"/>
                  </a:lnTo>
                  <a:lnTo>
                    <a:pt x="89916" y="521208"/>
                  </a:lnTo>
                  <a:lnTo>
                    <a:pt x="83820" y="545592"/>
                  </a:lnTo>
                  <a:lnTo>
                    <a:pt x="1863509" y="1064679"/>
                  </a:lnTo>
                  <a:lnTo>
                    <a:pt x="1856232" y="1089660"/>
                  </a:lnTo>
                  <a:lnTo>
                    <a:pt x="1882140" y="1079703"/>
                  </a:lnTo>
                  <a:lnTo>
                    <a:pt x="1915668" y="1066800"/>
                  </a:lnTo>
                  <a:close/>
                </a:path>
                <a:path w="2296795" h="1614170">
                  <a:moveTo>
                    <a:pt x="2220468" y="1600200"/>
                  </a:moveTo>
                  <a:lnTo>
                    <a:pt x="2189988" y="1545348"/>
                  </a:lnTo>
                  <a:lnTo>
                    <a:pt x="2179663" y="1567459"/>
                  </a:lnTo>
                  <a:lnTo>
                    <a:pt x="15240" y="597408"/>
                  </a:lnTo>
                  <a:lnTo>
                    <a:pt x="6096" y="621792"/>
                  </a:lnTo>
                  <a:lnTo>
                    <a:pt x="2168982" y="1590332"/>
                  </a:lnTo>
                  <a:lnTo>
                    <a:pt x="2157984" y="1613916"/>
                  </a:lnTo>
                  <a:lnTo>
                    <a:pt x="2191512" y="1606562"/>
                  </a:lnTo>
                  <a:lnTo>
                    <a:pt x="2220468" y="1600200"/>
                  </a:lnTo>
                  <a:close/>
                </a:path>
                <a:path w="2296795" h="1614170">
                  <a:moveTo>
                    <a:pt x="2296668" y="1459992"/>
                  </a:moveTo>
                  <a:lnTo>
                    <a:pt x="2276424" y="1475181"/>
                  </a:lnTo>
                  <a:lnTo>
                    <a:pt x="2078736" y="1211580"/>
                  </a:lnTo>
                  <a:lnTo>
                    <a:pt x="2057400" y="1226820"/>
                  </a:lnTo>
                  <a:lnTo>
                    <a:pt x="2255456" y="1490903"/>
                  </a:lnTo>
                  <a:lnTo>
                    <a:pt x="2235708" y="1505724"/>
                  </a:lnTo>
                  <a:lnTo>
                    <a:pt x="2284476" y="1520342"/>
                  </a:lnTo>
                  <a:lnTo>
                    <a:pt x="2296668" y="1524000"/>
                  </a:lnTo>
                  <a:lnTo>
                    <a:pt x="2296668" y="145999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09650" y="67770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71650" y="6319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36916" y="6469392"/>
              <a:ext cx="539750" cy="323215"/>
            </a:xfrm>
            <a:custGeom>
              <a:avLst/>
              <a:gdLst/>
              <a:ahLst/>
              <a:cxnLst/>
              <a:rect l="l" t="t" r="r" b="b"/>
              <a:pathLst>
                <a:path w="539750" h="323215">
                  <a:moveTo>
                    <a:pt x="501605" y="44062"/>
                  </a:moveTo>
                  <a:lnTo>
                    <a:pt x="488997" y="21473"/>
                  </a:lnTo>
                  <a:lnTo>
                    <a:pt x="0" y="301751"/>
                  </a:lnTo>
                  <a:lnTo>
                    <a:pt x="12191" y="323088"/>
                  </a:lnTo>
                  <a:lnTo>
                    <a:pt x="501605" y="44062"/>
                  </a:lnTo>
                  <a:close/>
                </a:path>
                <a:path w="539750" h="323215">
                  <a:moveTo>
                    <a:pt x="539496" y="7619"/>
                  </a:moveTo>
                  <a:lnTo>
                    <a:pt x="477012" y="0"/>
                  </a:lnTo>
                  <a:lnTo>
                    <a:pt x="488997" y="21473"/>
                  </a:lnTo>
                  <a:lnTo>
                    <a:pt x="499872" y="15239"/>
                  </a:lnTo>
                  <a:lnTo>
                    <a:pt x="512064" y="38099"/>
                  </a:lnTo>
                  <a:lnTo>
                    <a:pt x="512064" y="62801"/>
                  </a:lnTo>
                  <a:lnTo>
                    <a:pt x="513588" y="65532"/>
                  </a:lnTo>
                  <a:lnTo>
                    <a:pt x="539496" y="7619"/>
                  </a:lnTo>
                  <a:close/>
                </a:path>
                <a:path w="539750" h="323215">
                  <a:moveTo>
                    <a:pt x="512064" y="38099"/>
                  </a:moveTo>
                  <a:lnTo>
                    <a:pt x="499872" y="15239"/>
                  </a:lnTo>
                  <a:lnTo>
                    <a:pt x="488997" y="21473"/>
                  </a:lnTo>
                  <a:lnTo>
                    <a:pt x="501605" y="44062"/>
                  </a:lnTo>
                  <a:lnTo>
                    <a:pt x="512064" y="38099"/>
                  </a:lnTo>
                  <a:close/>
                </a:path>
                <a:path w="539750" h="323215">
                  <a:moveTo>
                    <a:pt x="512064" y="62801"/>
                  </a:moveTo>
                  <a:lnTo>
                    <a:pt x="512064" y="38099"/>
                  </a:lnTo>
                  <a:lnTo>
                    <a:pt x="501605" y="44062"/>
                  </a:lnTo>
                  <a:lnTo>
                    <a:pt x="512064" y="62801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10012" y="5257812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365760"/>
                  </a:moveTo>
                  <a:lnTo>
                    <a:pt x="56387" y="365760"/>
                  </a:lnTo>
                  <a:lnTo>
                    <a:pt x="56387" y="91440"/>
                  </a:lnTo>
                  <a:lnTo>
                    <a:pt x="76200" y="91440"/>
                  </a:lnTo>
                  <a:lnTo>
                    <a:pt x="38100" y="0"/>
                  </a:lnTo>
                  <a:lnTo>
                    <a:pt x="0" y="91440"/>
                  </a:lnTo>
                  <a:lnTo>
                    <a:pt x="18287" y="91440"/>
                  </a:lnTo>
                  <a:lnTo>
                    <a:pt x="18287" y="365760"/>
                  </a:lnTo>
                  <a:lnTo>
                    <a:pt x="0" y="365760"/>
                  </a:lnTo>
                  <a:lnTo>
                    <a:pt x="38100" y="457200"/>
                  </a:lnTo>
                  <a:lnTo>
                    <a:pt x="76200" y="3657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10012" y="5257812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8100" y="0"/>
                  </a:moveTo>
                  <a:lnTo>
                    <a:pt x="76200" y="91440"/>
                  </a:lnTo>
                  <a:lnTo>
                    <a:pt x="56387" y="91440"/>
                  </a:lnTo>
                  <a:lnTo>
                    <a:pt x="56387" y="365760"/>
                  </a:lnTo>
                  <a:lnTo>
                    <a:pt x="76200" y="365760"/>
                  </a:lnTo>
                  <a:lnTo>
                    <a:pt x="38100" y="457200"/>
                  </a:lnTo>
                  <a:lnTo>
                    <a:pt x="0" y="365760"/>
                  </a:lnTo>
                  <a:lnTo>
                    <a:pt x="18287" y="365760"/>
                  </a:lnTo>
                  <a:lnTo>
                    <a:pt x="18287" y="91440"/>
                  </a:lnTo>
                  <a:lnTo>
                    <a:pt x="0" y="9144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949457" y="6039436"/>
            <a:ext cx="908685" cy="72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4">
            <a:extLst>
              <a:ext uri="{FF2B5EF4-FFF2-40B4-BE49-F238E27FC236}">
                <a16:creationId xmlns:a16="http://schemas.microsoft.com/office/drawing/2014/main" id="{BEA0B96C-841C-4979-B550-3B1C1076C6D1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6" name="object 50">
            <a:extLst>
              <a:ext uri="{FF2B5EF4-FFF2-40B4-BE49-F238E27FC236}">
                <a16:creationId xmlns:a16="http://schemas.microsoft.com/office/drawing/2014/main" id="{5E8940CD-3B88-49D4-A3A3-39AC74812DEB}"/>
              </a:ext>
            </a:extLst>
          </p:cNvPr>
          <p:cNvSpPr txBox="1"/>
          <p:nvPr/>
        </p:nvSpPr>
        <p:spPr>
          <a:xfrm>
            <a:off x="2669554" y="6268035"/>
            <a:ext cx="15881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4696">
              <a:lnSpc>
                <a:spcPts val="2090"/>
              </a:lnSpc>
            </a:pPr>
            <a:r>
              <a:rPr b="1" spc="-10" dirty="0">
                <a:latin typeface="Arial"/>
                <a:cs typeface="Arial"/>
              </a:rPr>
              <a:t>x11</a:t>
            </a:r>
            <a:r>
              <a:rPr b="1" dirty="0">
                <a:latin typeface="Arial"/>
                <a:cs typeface="Arial"/>
              </a:rPr>
              <a:t>=1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485"/>
              </a:spcBef>
            </a:pPr>
            <a:r>
              <a:rPr lang="en-US" sz="1600" spc="-245" dirty="0">
                <a:latin typeface="Arial"/>
                <a:cs typeface="Arial"/>
              </a:rPr>
              <a:t>       </a:t>
            </a:r>
            <a:r>
              <a:rPr lang="en-US" sz="1600" b="1" spc="-245" dirty="0">
                <a:latin typeface="Arial"/>
                <a:cs typeface="Arial"/>
              </a:rPr>
              <a:t>X2 = 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4D47044-B8FA-456A-8C73-0AAC26BD75C4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9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4306" indent="-635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indent="-635" algn="just"/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x9 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x9’  </a:t>
            </a: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529080" cy="1306195"/>
            <a:chOff x="5181612" y="2427744"/>
            <a:chExt cx="1529080" cy="13061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3" y="24277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0451" y="3265946"/>
            <a:ext cx="1452880" cy="930275"/>
            <a:chOff x="5634050" y="3265944"/>
            <a:chExt cx="1452880" cy="930275"/>
          </a:xfrm>
        </p:grpSpPr>
        <p:sp>
          <p:nvSpPr>
            <p:cNvPr id="15" name="object 15"/>
            <p:cNvSpPr/>
            <p:nvPr/>
          </p:nvSpPr>
          <p:spPr>
            <a:xfrm>
              <a:off x="6618744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102108" y="80772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80772" y="102108"/>
                  </a:lnTo>
                  <a:lnTo>
                    <a:pt x="102108" y="80772"/>
                  </a:lnTo>
                  <a:close/>
                </a:path>
                <a:path w="467995" h="467995">
                  <a:moveTo>
                    <a:pt x="242316" y="222503"/>
                  </a:moveTo>
                  <a:lnTo>
                    <a:pt x="161544" y="141732"/>
                  </a:lnTo>
                  <a:lnTo>
                    <a:pt x="141732" y="161543"/>
                  </a:lnTo>
                  <a:lnTo>
                    <a:pt x="222504" y="242315"/>
                  </a:lnTo>
                  <a:lnTo>
                    <a:pt x="242316" y="222503"/>
                  </a:lnTo>
                  <a:close/>
                </a:path>
                <a:path w="467995" h="467995">
                  <a:moveTo>
                    <a:pt x="384048" y="364236"/>
                  </a:moveTo>
                  <a:lnTo>
                    <a:pt x="303276" y="283463"/>
                  </a:lnTo>
                  <a:lnTo>
                    <a:pt x="283464" y="303275"/>
                  </a:lnTo>
                  <a:lnTo>
                    <a:pt x="364236" y="384048"/>
                  </a:lnTo>
                  <a:lnTo>
                    <a:pt x="384048" y="364236"/>
                  </a:lnTo>
                  <a:close/>
                </a:path>
                <a:path w="467995" h="467995">
                  <a:moveTo>
                    <a:pt x="467868" y="467867"/>
                  </a:moveTo>
                  <a:lnTo>
                    <a:pt x="437388" y="376427"/>
                  </a:lnTo>
                  <a:lnTo>
                    <a:pt x="376428" y="437388"/>
                  </a:lnTo>
                  <a:lnTo>
                    <a:pt x="467868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06146" y="38079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8012" y="4104146"/>
            <a:ext cx="1529080" cy="1306195"/>
            <a:chOff x="5181612" y="4104144"/>
            <a:chExt cx="1529080" cy="1306195"/>
          </a:xfrm>
        </p:grpSpPr>
        <p:sp>
          <p:nvSpPr>
            <p:cNvPr id="20" name="object 20"/>
            <p:cNvSpPr/>
            <p:nvPr/>
          </p:nvSpPr>
          <p:spPr>
            <a:xfrm>
              <a:off x="6009144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5">
                  <a:moveTo>
                    <a:pt x="426720" y="454151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1"/>
                  </a:lnTo>
                  <a:close/>
                </a:path>
                <a:path w="467995" h="467995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5">
                  <a:moveTo>
                    <a:pt x="467867" y="467867"/>
                  </a:moveTo>
                  <a:lnTo>
                    <a:pt x="437388" y="376427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1"/>
                  </a:lnTo>
                  <a:lnTo>
                    <a:pt x="467867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13" y="41041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15746" y="46461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endParaRPr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10451" y="4942346"/>
            <a:ext cx="1452880" cy="930275"/>
            <a:chOff x="5634050" y="4942344"/>
            <a:chExt cx="1452880" cy="930275"/>
          </a:xfrm>
        </p:grpSpPr>
        <p:sp>
          <p:nvSpPr>
            <p:cNvPr id="26" name="object 26"/>
            <p:cNvSpPr/>
            <p:nvPr/>
          </p:nvSpPr>
          <p:spPr>
            <a:xfrm>
              <a:off x="5638813" y="4942344"/>
              <a:ext cx="1447800" cy="925194"/>
            </a:xfrm>
            <a:custGeom>
              <a:avLst/>
              <a:gdLst/>
              <a:ahLst/>
              <a:cxnLst/>
              <a:rect l="l" t="t" r="r" b="b"/>
              <a:pathLst>
                <a:path w="1447800" h="925195">
                  <a:moveTo>
                    <a:pt x="457200" y="467868"/>
                  </a:moveTo>
                  <a:lnTo>
                    <a:pt x="0" y="467868"/>
                  </a:lnTo>
                  <a:lnTo>
                    <a:pt x="0" y="925068"/>
                  </a:lnTo>
                  <a:lnTo>
                    <a:pt x="457200" y="925068"/>
                  </a:lnTo>
                  <a:lnTo>
                    <a:pt x="457200" y="467868"/>
                  </a:lnTo>
                  <a:close/>
                </a:path>
                <a:path w="1447800" h="925195">
                  <a:moveTo>
                    <a:pt x="1082040" y="80772"/>
                  </a:moveTo>
                  <a:lnTo>
                    <a:pt x="1001268" y="0"/>
                  </a:lnTo>
                  <a:lnTo>
                    <a:pt x="979919" y="21336"/>
                  </a:lnTo>
                  <a:lnTo>
                    <a:pt x="1060704" y="102108"/>
                  </a:lnTo>
                  <a:lnTo>
                    <a:pt x="1082040" y="80772"/>
                  </a:lnTo>
                  <a:close/>
                </a:path>
                <a:path w="1447800" h="925195">
                  <a:moveTo>
                    <a:pt x="1222248" y="222504"/>
                  </a:moveTo>
                  <a:lnTo>
                    <a:pt x="1141476" y="141732"/>
                  </a:lnTo>
                  <a:lnTo>
                    <a:pt x="1121664" y="161544"/>
                  </a:lnTo>
                  <a:lnTo>
                    <a:pt x="1202436" y="242316"/>
                  </a:lnTo>
                  <a:lnTo>
                    <a:pt x="1222248" y="222504"/>
                  </a:lnTo>
                  <a:close/>
                </a:path>
                <a:path w="1447800" h="925195">
                  <a:moveTo>
                    <a:pt x="1363980" y="364236"/>
                  </a:moveTo>
                  <a:lnTo>
                    <a:pt x="1283208" y="283464"/>
                  </a:lnTo>
                  <a:lnTo>
                    <a:pt x="1263396" y="303276"/>
                  </a:lnTo>
                  <a:lnTo>
                    <a:pt x="1344168" y="384048"/>
                  </a:lnTo>
                  <a:lnTo>
                    <a:pt x="1363980" y="364236"/>
                  </a:lnTo>
                  <a:close/>
                </a:path>
                <a:path w="1447800" h="925195">
                  <a:moveTo>
                    <a:pt x="1447800" y="467868"/>
                  </a:moveTo>
                  <a:lnTo>
                    <a:pt x="1417320" y="376428"/>
                  </a:lnTo>
                  <a:lnTo>
                    <a:pt x="1356360" y="437388"/>
                  </a:lnTo>
                  <a:lnTo>
                    <a:pt x="1447800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8812" y="54102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167451" y="6015051"/>
            <a:ext cx="4886325" cy="542925"/>
            <a:chOff x="4491050" y="6015050"/>
            <a:chExt cx="4886325" cy="542925"/>
          </a:xfrm>
        </p:grpSpPr>
        <p:sp>
          <p:nvSpPr>
            <p:cNvPr id="29" name="object 29"/>
            <p:cNvSpPr/>
            <p:nvPr/>
          </p:nvSpPr>
          <p:spPr>
            <a:xfrm>
              <a:off x="4495812" y="6019812"/>
              <a:ext cx="4876800" cy="533400"/>
            </a:xfrm>
            <a:custGeom>
              <a:avLst/>
              <a:gdLst/>
              <a:ahLst/>
              <a:cxnLst/>
              <a:rect l="l" t="t" r="r" b="b"/>
              <a:pathLst>
                <a:path w="4876800" h="533400">
                  <a:moveTo>
                    <a:pt x="4876799" y="533400"/>
                  </a:moveTo>
                  <a:lnTo>
                    <a:pt x="48767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4876799" y="5334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95812" y="6019812"/>
              <a:ext cx="4876800" cy="533400"/>
            </a:xfrm>
            <a:custGeom>
              <a:avLst/>
              <a:gdLst/>
              <a:ahLst/>
              <a:cxnLst/>
              <a:rect l="l" t="t" r="r" b="b"/>
              <a:pathLst>
                <a:path w="4876800" h="533400">
                  <a:moveTo>
                    <a:pt x="0" y="0"/>
                  </a:moveTo>
                  <a:lnTo>
                    <a:pt x="0" y="533400"/>
                  </a:lnTo>
                  <a:lnTo>
                    <a:pt x="4876799" y="533400"/>
                  </a:lnTo>
                  <a:lnTo>
                    <a:pt x="487679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3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86812" y="3810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24805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x2=0,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x11=1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86812" y="4572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88938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x7=1,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x9=1</a:t>
            </a:r>
            <a:endParaRPr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43251" y="4795852"/>
            <a:ext cx="2447925" cy="1227455"/>
            <a:chOff x="1366850" y="4795850"/>
            <a:chExt cx="2447925" cy="1227455"/>
          </a:xfrm>
        </p:grpSpPr>
        <p:sp>
          <p:nvSpPr>
            <p:cNvPr id="36" name="object 36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78392" y="55519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19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19" h="471170">
                  <a:moveTo>
                    <a:pt x="669035" y="469029"/>
                  </a:moveTo>
                  <a:lnTo>
                    <a:pt x="669035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5" y="469029"/>
                  </a:lnTo>
                  <a:close/>
                </a:path>
                <a:path w="693419" h="471170">
                  <a:moveTo>
                    <a:pt x="669035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5" y="435863"/>
                  </a:lnTo>
                  <a:close/>
                </a:path>
                <a:path w="693419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5" y="435863"/>
                  </a:lnTo>
                  <a:lnTo>
                    <a:pt x="669035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6650" y="57102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76650" y="5024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9057" y="4950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x9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59057" y="56367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x9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805251" y="5181612"/>
            <a:ext cx="1452880" cy="1605280"/>
            <a:chOff x="2128850" y="5181612"/>
            <a:chExt cx="1452880" cy="1605280"/>
          </a:xfrm>
        </p:grpSpPr>
        <p:sp>
          <p:nvSpPr>
            <p:cNvPr id="44" name="object 44"/>
            <p:cNvSpPr/>
            <p:nvPr/>
          </p:nvSpPr>
          <p:spPr>
            <a:xfrm>
              <a:off x="21288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92792" y="5181612"/>
              <a:ext cx="388620" cy="615950"/>
            </a:xfrm>
            <a:custGeom>
              <a:avLst/>
              <a:gdLst/>
              <a:ahLst/>
              <a:cxnLst/>
              <a:rect l="l" t="t" r="r" b="b"/>
              <a:pathLst>
                <a:path w="388620" h="615950">
                  <a:moveTo>
                    <a:pt x="388620" y="609600"/>
                  </a:moveTo>
                  <a:lnTo>
                    <a:pt x="364236" y="550164"/>
                  </a:lnTo>
                  <a:lnTo>
                    <a:pt x="351345" y="572325"/>
                  </a:lnTo>
                  <a:lnTo>
                    <a:pt x="13716" y="370332"/>
                  </a:lnTo>
                  <a:lnTo>
                    <a:pt x="1524" y="391668"/>
                  </a:lnTo>
                  <a:lnTo>
                    <a:pt x="338620" y="594233"/>
                  </a:lnTo>
                  <a:lnTo>
                    <a:pt x="326136" y="615696"/>
                  </a:lnTo>
                  <a:lnTo>
                    <a:pt x="362712" y="612140"/>
                  </a:lnTo>
                  <a:lnTo>
                    <a:pt x="388620" y="609600"/>
                  </a:lnTo>
                  <a:close/>
                </a:path>
                <a:path w="388620" h="615950">
                  <a:moveTo>
                    <a:pt x="388620" y="0"/>
                  </a:moveTo>
                  <a:lnTo>
                    <a:pt x="324612" y="1524"/>
                  </a:lnTo>
                  <a:lnTo>
                    <a:pt x="340906" y="21399"/>
                  </a:lnTo>
                  <a:lnTo>
                    <a:pt x="0" y="294132"/>
                  </a:lnTo>
                  <a:lnTo>
                    <a:pt x="15240" y="313944"/>
                  </a:lnTo>
                  <a:lnTo>
                    <a:pt x="357352" y="41440"/>
                  </a:lnTo>
                  <a:lnTo>
                    <a:pt x="367284" y="53530"/>
                  </a:lnTo>
                  <a:lnTo>
                    <a:pt x="373380" y="6096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71850" y="6548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43451" y="5405451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9494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586051" y="5084076"/>
            <a:ext cx="2672080" cy="1169670"/>
            <a:chOff x="909650" y="5084076"/>
            <a:chExt cx="2672080" cy="1169670"/>
          </a:xfrm>
        </p:grpSpPr>
        <p:sp>
          <p:nvSpPr>
            <p:cNvPr id="51" name="object 51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7050" y="60150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57640" y="5084076"/>
              <a:ext cx="1224280" cy="1022985"/>
            </a:xfrm>
            <a:custGeom>
              <a:avLst/>
              <a:gdLst/>
              <a:ahLst/>
              <a:cxnLst/>
              <a:rect l="l" t="t" r="r" b="b"/>
              <a:pathLst>
                <a:path w="1224279" h="1022985">
                  <a:moveTo>
                    <a:pt x="1223772" y="783336"/>
                  </a:moveTo>
                  <a:lnTo>
                    <a:pt x="1161288" y="777240"/>
                  </a:lnTo>
                  <a:lnTo>
                    <a:pt x="1173772" y="798715"/>
                  </a:lnTo>
                  <a:lnTo>
                    <a:pt x="836676" y="1001268"/>
                  </a:lnTo>
                  <a:lnTo>
                    <a:pt x="848868" y="1022604"/>
                  </a:lnTo>
                  <a:lnTo>
                    <a:pt x="1186497" y="820623"/>
                  </a:lnTo>
                  <a:lnTo>
                    <a:pt x="1197864" y="840155"/>
                  </a:lnTo>
                  <a:lnTo>
                    <a:pt x="1199388" y="842772"/>
                  </a:lnTo>
                  <a:lnTo>
                    <a:pt x="1223772" y="783336"/>
                  </a:lnTo>
                  <a:close/>
                </a:path>
                <a:path w="1224279" h="1022985">
                  <a:moveTo>
                    <a:pt x="1223772" y="21336"/>
                  </a:moveTo>
                  <a:lnTo>
                    <a:pt x="1164336" y="0"/>
                  </a:lnTo>
                  <a:lnTo>
                    <a:pt x="1171727" y="23698"/>
                  </a:lnTo>
                  <a:lnTo>
                    <a:pt x="0" y="390144"/>
                  </a:lnTo>
                  <a:lnTo>
                    <a:pt x="7620" y="414528"/>
                  </a:lnTo>
                  <a:lnTo>
                    <a:pt x="1179347" y="48082"/>
                  </a:lnTo>
                  <a:lnTo>
                    <a:pt x="1187196" y="73152"/>
                  </a:lnTo>
                  <a:lnTo>
                    <a:pt x="1191768" y="66675"/>
                  </a:lnTo>
                  <a:lnTo>
                    <a:pt x="1223772" y="21336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586051" y="5029212"/>
            <a:ext cx="2981325" cy="1986280"/>
            <a:chOff x="909650" y="5029212"/>
            <a:chExt cx="2981325" cy="1986280"/>
          </a:xfrm>
        </p:grpSpPr>
        <p:sp>
          <p:nvSpPr>
            <p:cNvPr id="56" name="object 56"/>
            <p:cNvSpPr/>
            <p:nvPr/>
          </p:nvSpPr>
          <p:spPr>
            <a:xfrm>
              <a:off x="1056144" y="5029212"/>
              <a:ext cx="2296795" cy="1614170"/>
            </a:xfrm>
            <a:custGeom>
              <a:avLst/>
              <a:gdLst/>
              <a:ahLst/>
              <a:cxnLst/>
              <a:rect l="l" t="t" r="r" b="b"/>
              <a:pathLst>
                <a:path w="2296795" h="1614170">
                  <a:moveTo>
                    <a:pt x="315468" y="0"/>
                  </a:moveTo>
                  <a:lnTo>
                    <a:pt x="254508" y="15240"/>
                  </a:lnTo>
                  <a:lnTo>
                    <a:pt x="274002" y="31242"/>
                  </a:lnTo>
                  <a:lnTo>
                    <a:pt x="0" y="373380"/>
                  </a:lnTo>
                  <a:lnTo>
                    <a:pt x="19812" y="388620"/>
                  </a:lnTo>
                  <a:lnTo>
                    <a:pt x="294043" y="47688"/>
                  </a:lnTo>
                  <a:lnTo>
                    <a:pt x="301752" y="54013"/>
                  </a:lnTo>
                  <a:lnTo>
                    <a:pt x="313944" y="64008"/>
                  </a:lnTo>
                  <a:lnTo>
                    <a:pt x="315468" y="0"/>
                  </a:lnTo>
                  <a:close/>
                </a:path>
                <a:path w="2296795" h="1614170">
                  <a:moveTo>
                    <a:pt x="1915668" y="1066800"/>
                  </a:moveTo>
                  <a:lnTo>
                    <a:pt x="1877568" y="1016508"/>
                  </a:lnTo>
                  <a:lnTo>
                    <a:pt x="1870544" y="1040561"/>
                  </a:lnTo>
                  <a:lnTo>
                    <a:pt x="89916" y="521208"/>
                  </a:lnTo>
                  <a:lnTo>
                    <a:pt x="83820" y="545592"/>
                  </a:lnTo>
                  <a:lnTo>
                    <a:pt x="1863509" y="1064679"/>
                  </a:lnTo>
                  <a:lnTo>
                    <a:pt x="1856232" y="1089660"/>
                  </a:lnTo>
                  <a:lnTo>
                    <a:pt x="1882140" y="1079703"/>
                  </a:lnTo>
                  <a:lnTo>
                    <a:pt x="1915668" y="1066800"/>
                  </a:lnTo>
                  <a:close/>
                </a:path>
                <a:path w="2296795" h="1614170">
                  <a:moveTo>
                    <a:pt x="2220468" y="1600200"/>
                  </a:moveTo>
                  <a:lnTo>
                    <a:pt x="2189988" y="1545348"/>
                  </a:lnTo>
                  <a:lnTo>
                    <a:pt x="2179663" y="1567459"/>
                  </a:lnTo>
                  <a:lnTo>
                    <a:pt x="15240" y="597408"/>
                  </a:lnTo>
                  <a:lnTo>
                    <a:pt x="6096" y="621792"/>
                  </a:lnTo>
                  <a:lnTo>
                    <a:pt x="2168982" y="1590332"/>
                  </a:lnTo>
                  <a:lnTo>
                    <a:pt x="2157984" y="1613916"/>
                  </a:lnTo>
                  <a:lnTo>
                    <a:pt x="2191512" y="1606562"/>
                  </a:lnTo>
                  <a:lnTo>
                    <a:pt x="2220468" y="1600200"/>
                  </a:lnTo>
                  <a:close/>
                </a:path>
                <a:path w="2296795" h="1614170">
                  <a:moveTo>
                    <a:pt x="2296668" y="1459992"/>
                  </a:moveTo>
                  <a:lnTo>
                    <a:pt x="2276424" y="1475181"/>
                  </a:lnTo>
                  <a:lnTo>
                    <a:pt x="2078736" y="1211580"/>
                  </a:lnTo>
                  <a:lnTo>
                    <a:pt x="2057400" y="1226820"/>
                  </a:lnTo>
                  <a:lnTo>
                    <a:pt x="2255456" y="1490903"/>
                  </a:lnTo>
                  <a:lnTo>
                    <a:pt x="2235708" y="1505724"/>
                  </a:lnTo>
                  <a:lnTo>
                    <a:pt x="2284476" y="1520342"/>
                  </a:lnTo>
                  <a:lnTo>
                    <a:pt x="2296668" y="1524000"/>
                  </a:lnTo>
                  <a:lnTo>
                    <a:pt x="2296668" y="145999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09650" y="67770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71650" y="6319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36916" y="6469392"/>
              <a:ext cx="539750" cy="323215"/>
            </a:xfrm>
            <a:custGeom>
              <a:avLst/>
              <a:gdLst/>
              <a:ahLst/>
              <a:cxnLst/>
              <a:rect l="l" t="t" r="r" b="b"/>
              <a:pathLst>
                <a:path w="539750" h="323215">
                  <a:moveTo>
                    <a:pt x="501605" y="44062"/>
                  </a:moveTo>
                  <a:lnTo>
                    <a:pt x="488997" y="21473"/>
                  </a:lnTo>
                  <a:lnTo>
                    <a:pt x="0" y="301751"/>
                  </a:lnTo>
                  <a:lnTo>
                    <a:pt x="12191" y="323088"/>
                  </a:lnTo>
                  <a:lnTo>
                    <a:pt x="501605" y="44062"/>
                  </a:lnTo>
                  <a:close/>
                </a:path>
                <a:path w="539750" h="323215">
                  <a:moveTo>
                    <a:pt x="539496" y="7619"/>
                  </a:moveTo>
                  <a:lnTo>
                    <a:pt x="477012" y="0"/>
                  </a:lnTo>
                  <a:lnTo>
                    <a:pt x="488997" y="21473"/>
                  </a:lnTo>
                  <a:lnTo>
                    <a:pt x="499872" y="15239"/>
                  </a:lnTo>
                  <a:lnTo>
                    <a:pt x="512064" y="38099"/>
                  </a:lnTo>
                  <a:lnTo>
                    <a:pt x="512064" y="62801"/>
                  </a:lnTo>
                  <a:lnTo>
                    <a:pt x="513588" y="65532"/>
                  </a:lnTo>
                  <a:lnTo>
                    <a:pt x="539496" y="7619"/>
                  </a:lnTo>
                  <a:close/>
                </a:path>
                <a:path w="539750" h="323215">
                  <a:moveTo>
                    <a:pt x="512064" y="38099"/>
                  </a:moveTo>
                  <a:lnTo>
                    <a:pt x="499872" y="15239"/>
                  </a:lnTo>
                  <a:lnTo>
                    <a:pt x="488997" y="21473"/>
                  </a:lnTo>
                  <a:lnTo>
                    <a:pt x="501605" y="44062"/>
                  </a:lnTo>
                  <a:lnTo>
                    <a:pt x="512064" y="38099"/>
                  </a:lnTo>
                  <a:close/>
                </a:path>
                <a:path w="539750" h="323215">
                  <a:moveTo>
                    <a:pt x="512064" y="62801"/>
                  </a:moveTo>
                  <a:lnTo>
                    <a:pt x="512064" y="38099"/>
                  </a:lnTo>
                  <a:lnTo>
                    <a:pt x="501605" y="44062"/>
                  </a:lnTo>
                  <a:lnTo>
                    <a:pt x="512064" y="62801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10012" y="5257812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365760"/>
                  </a:moveTo>
                  <a:lnTo>
                    <a:pt x="56387" y="365760"/>
                  </a:lnTo>
                  <a:lnTo>
                    <a:pt x="56387" y="91440"/>
                  </a:lnTo>
                  <a:lnTo>
                    <a:pt x="76200" y="91440"/>
                  </a:lnTo>
                  <a:lnTo>
                    <a:pt x="38100" y="0"/>
                  </a:lnTo>
                  <a:lnTo>
                    <a:pt x="0" y="91440"/>
                  </a:lnTo>
                  <a:lnTo>
                    <a:pt x="18287" y="91440"/>
                  </a:lnTo>
                  <a:lnTo>
                    <a:pt x="18287" y="365760"/>
                  </a:lnTo>
                  <a:lnTo>
                    <a:pt x="0" y="365760"/>
                  </a:lnTo>
                  <a:lnTo>
                    <a:pt x="38100" y="457200"/>
                  </a:lnTo>
                  <a:lnTo>
                    <a:pt x="76200" y="3657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10012" y="5257812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8100" y="0"/>
                  </a:moveTo>
                  <a:lnTo>
                    <a:pt x="76200" y="91440"/>
                  </a:lnTo>
                  <a:lnTo>
                    <a:pt x="56387" y="91440"/>
                  </a:lnTo>
                  <a:lnTo>
                    <a:pt x="56387" y="365760"/>
                  </a:lnTo>
                  <a:lnTo>
                    <a:pt x="76200" y="365760"/>
                  </a:lnTo>
                  <a:lnTo>
                    <a:pt x="38100" y="457200"/>
                  </a:lnTo>
                  <a:lnTo>
                    <a:pt x="0" y="365760"/>
                  </a:lnTo>
                  <a:lnTo>
                    <a:pt x="18287" y="365760"/>
                  </a:lnTo>
                  <a:lnTo>
                    <a:pt x="18287" y="91440"/>
                  </a:lnTo>
                  <a:lnTo>
                    <a:pt x="0" y="9144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4967956" y="4921010"/>
            <a:ext cx="327025" cy="1480185"/>
          </a:xfrm>
          <a:custGeom>
            <a:avLst/>
            <a:gdLst/>
            <a:ahLst/>
            <a:cxnLst/>
            <a:rect l="l" t="t" r="r" b="b"/>
            <a:pathLst>
              <a:path w="327025" h="1480185">
                <a:moveTo>
                  <a:pt x="56685" y="0"/>
                </a:moveTo>
                <a:lnTo>
                  <a:pt x="38897" y="29313"/>
                </a:lnTo>
                <a:lnTo>
                  <a:pt x="25253" y="58483"/>
                </a:lnTo>
                <a:lnTo>
                  <a:pt x="13608" y="88511"/>
                </a:lnTo>
                <a:lnTo>
                  <a:pt x="1821" y="120396"/>
                </a:lnTo>
                <a:lnTo>
                  <a:pt x="2357" y="153932"/>
                </a:lnTo>
                <a:lnTo>
                  <a:pt x="964" y="198096"/>
                </a:lnTo>
                <a:lnTo>
                  <a:pt x="0" y="248795"/>
                </a:lnTo>
                <a:lnTo>
                  <a:pt x="1821" y="301942"/>
                </a:lnTo>
                <a:lnTo>
                  <a:pt x="8786" y="353445"/>
                </a:lnTo>
                <a:lnTo>
                  <a:pt x="23252" y="399216"/>
                </a:lnTo>
                <a:lnTo>
                  <a:pt x="47577" y="435164"/>
                </a:lnTo>
                <a:lnTo>
                  <a:pt x="84117" y="457200"/>
                </a:lnTo>
                <a:lnTo>
                  <a:pt x="97166" y="477750"/>
                </a:lnTo>
                <a:lnTo>
                  <a:pt x="110787" y="498157"/>
                </a:lnTo>
                <a:lnTo>
                  <a:pt x="124408" y="518279"/>
                </a:lnTo>
                <a:lnTo>
                  <a:pt x="137457" y="537972"/>
                </a:lnTo>
                <a:lnTo>
                  <a:pt x="145601" y="549949"/>
                </a:lnTo>
                <a:lnTo>
                  <a:pt x="154602" y="562927"/>
                </a:lnTo>
                <a:lnTo>
                  <a:pt x="161889" y="573333"/>
                </a:lnTo>
                <a:lnTo>
                  <a:pt x="164889" y="577596"/>
                </a:lnTo>
                <a:lnTo>
                  <a:pt x="172152" y="597931"/>
                </a:lnTo>
                <a:lnTo>
                  <a:pt x="180701" y="617982"/>
                </a:lnTo>
                <a:lnTo>
                  <a:pt x="187821" y="638032"/>
                </a:lnTo>
                <a:lnTo>
                  <a:pt x="190797" y="658368"/>
                </a:lnTo>
                <a:lnTo>
                  <a:pt x="188151" y="712577"/>
                </a:lnTo>
                <a:lnTo>
                  <a:pt x="180772" y="763714"/>
                </a:lnTo>
                <a:lnTo>
                  <a:pt x="169500" y="812565"/>
                </a:lnTo>
                <a:lnTo>
                  <a:pt x="155174" y="859917"/>
                </a:lnTo>
                <a:lnTo>
                  <a:pt x="138633" y="906553"/>
                </a:lnTo>
                <a:lnTo>
                  <a:pt x="120717" y="953262"/>
                </a:lnTo>
                <a:lnTo>
                  <a:pt x="102265" y="1000827"/>
                </a:lnTo>
                <a:lnTo>
                  <a:pt x="84117" y="1050036"/>
                </a:lnTo>
                <a:lnTo>
                  <a:pt x="86260" y="1090493"/>
                </a:lnTo>
                <a:lnTo>
                  <a:pt x="87546" y="1131379"/>
                </a:lnTo>
                <a:lnTo>
                  <a:pt x="90547" y="1171979"/>
                </a:lnTo>
                <a:lnTo>
                  <a:pt x="97833" y="1211579"/>
                </a:lnTo>
                <a:lnTo>
                  <a:pt x="112915" y="1248241"/>
                </a:lnTo>
                <a:lnTo>
                  <a:pt x="139115" y="1290169"/>
                </a:lnTo>
                <a:lnTo>
                  <a:pt x="172558" y="1331293"/>
                </a:lnTo>
                <a:lnTo>
                  <a:pt x="209366" y="1365540"/>
                </a:lnTo>
                <a:lnTo>
                  <a:pt x="245661" y="1386839"/>
                </a:lnTo>
                <a:lnTo>
                  <a:pt x="271141" y="1407580"/>
                </a:lnTo>
                <a:lnTo>
                  <a:pt x="297477" y="1428178"/>
                </a:lnTo>
                <a:lnTo>
                  <a:pt x="318099" y="1451348"/>
                </a:lnTo>
                <a:lnTo>
                  <a:pt x="326433" y="1479803"/>
                </a:lnTo>
              </a:path>
            </a:pathLst>
          </a:custGeom>
          <a:ln w="44449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949457" y="6039436"/>
            <a:ext cx="908685" cy="72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05917" y="6132378"/>
            <a:ext cx="301117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b="1" spc="-5" dirty="0">
                <a:latin typeface="Arial"/>
                <a:cs typeface="Arial"/>
              </a:rPr>
              <a:t>x3=1</a:t>
            </a:r>
            <a:r>
              <a:rPr spc="-5" dirty="0">
                <a:latin typeface="Symbol"/>
                <a:cs typeface="Symbol"/>
              </a:rPr>
              <a:t></a:t>
            </a:r>
            <a:r>
              <a:rPr b="1" spc="-5" dirty="0">
                <a:latin typeface="Arial"/>
                <a:cs typeface="Arial"/>
              </a:rPr>
              <a:t>x7=1</a:t>
            </a:r>
            <a:r>
              <a:rPr spc="-5" dirty="0">
                <a:latin typeface="Symbol"/>
                <a:cs typeface="Symbol"/>
              </a:rPr>
              <a:t></a:t>
            </a:r>
            <a:r>
              <a:rPr b="1" spc="-5" dirty="0">
                <a:latin typeface="Arial"/>
                <a:cs typeface="Arial"/>
              </a:rPr>
              <a:t>x8=0 </a:t>
            </a:r>
            <a:r>
              <a:rPr dirty="0">
                <a:latin typeface="Symbol"/>
                <a:cs typeface="Symbol"/>
              </a:rPr>
              <a:t>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conflict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3966E63-8768-47A7-9A26-095C6574CAF2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9" name="object 50">
            <a:extLst>
              <a:ext uri="{FF2B5EF4-FFF2-40B4-BE49-F238E27FC236}">
                <a16:creationId xmlns:a16="http://schemas.microsoft.com/office/drawing/2014/main" id="{34357FF4-D38A-490F-ACC6-000B8394DFDB}"/>
              </a:ext>
            </a:extLst>
          </p:cNvPr>
          <p:cNvSpPr txBox="1"/>
          <p:nvPr/>
        </p:nvSpPr>
        <p:spPr>
          <a:xfrm>
            <a:off x="2669554" y="6268035"/>
            <a:ext cx="15881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4696">
              <a:lnSpc>
                <a:spcPts val="2090"/>
              </a:lnSpc>
            </a:pPr>
            <a:r>
              <a:rPr b="1" spc="-10" dirty="0">
                <a:latin typeface="Arial"/>
                <a:cs typeface="Arial"/>
              </a:rPr>
              <a:t>x11</a:t>
            </a:r>
            <a:r>
              <a:rPr b="1" dirty="0">
                <a:latin typeface="Arial"/>
                <a:cs typeface="Arial"/>
              </a:rPr>
              <a:t>=1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485"/>
              </a:spcBef>
            </a:pPr>
            <a:r>
              <a:rPr lang="en-US" sz="1600" spc="-245" dirty="0">
                <a:latin typeface="Arial"/>
                <a:cs typeface="Arial"/>
              </a:rPr>
              <a:t>       </a:t>
            </a:r>
            <a:r>
              <a:rPr lang="en-US" sz="1600" b="1" spc="-245" dirty="0">
                <a:latin typeface="Arial"/>
                <a:cs typeface="Arial"/>
              </a:rPr>
              <a:t>X2 = 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476F8B-E390-4CD6-8053-624A48D4641A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212" y="6553212"/>
            <a:ext cx="4876800" cy="533400"/>
          </a:xfrm>
          <a:custGeom>
            <a:avLst/>
            <a:gdLst/>
            <a:ahLst/>
            <a:cxnLst/>
            <a:rect l="l" t="t" r="r" b="b"/>
            <a:pathLst>
              <a:path w="4876800" h="533400">
                <a:moveTo>
                  <a:pt x="4876799" y="533400"/>
                </a:moveTo>
                <a:lnTo>
                  <a:pt x="4876799" y="0"/>
                </a:lnTo>
                <a:lnTo>
                  <a:pt x="0" y="0"/>
                </a:lnTo>
                <a:lnTo>
                  <a:pt x="0" y="533400"/>
                </a:lnTo>
                <a:lnTo>
                  <a:pt x="4876799" y="53340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2669553" y="2159013"/>
            <a:ext cx="16249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4306" indent="-635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indent="-635" algn="just"/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x9 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x9’  </a:t>
            </a: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58012" y="2427746"/>
            <a:ext cx="1529080" cy="1306195"/>
            <a:chOff x="5181612" y="2427744"/>
            <a:chExt cx="1529080" cy="1306195"/>
          </a:xfrm>
        </p:grpSpPr>
        <p:sp>
          <p:nvSpPr>
            <p:cNvPr id="10" name="object 10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1613" y="24277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10451" y="3265946"/>
            <a:ext cx="1452880" cy="930275"/>
            <a:chOff x="5634050" y="3265944"/>
            <a:chExt cx="1452880" cy="930275"/>
          </a:xfrm>
        </p:grpSpPr>
        <p:sp>
          <p:nvSpPr>
            <p:cNvPr id="16" name="object 16"/>
            <p:cNvSpPr/>
            <p:nvPr/>
          </p:nvSpPr>
          <p:spPr>
            <a:xfrm>
              <a:off x="6618744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102108" y="80772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80772" y="102108"/>
                  </a:lnTo>
                  <a:lnTo>
                    <a:pt x="102108" y="80772"/>
                  </a:lnTo>
                  <a:close/>
                </a:path>
                <a:path w="467995" h="467995">
                  <a:moveTo>
                    <a:pt x="242316" y="222503"/>
                  </a:moveTo>
                  <a:lnTo>
                    <a:pt x="161544" y="141732"/>
                  </a:lnTo>
                  <a:lnTo>
                    <a:pt x="141732" y="161543"/>
                  </a:lnTo>
                  <a:lnTo>
                    <a:pt x="222504" y="242315"/>
                  </a:lnTo>
                  <a:lnTo>
                    <a:pt x="242316" y="222503"/>
                  </a:lnTo>
                  <a:close/>
                </a:path>
                <a:path w="467995" h="467995">
                  <a:moveTo>
                    <a:pt x="384048" y="364236"/>
                  </a:moveTo>
                  <a:lnTo>
                    <a:pt x="303276" y="283463"/>
                  </a:lnTo>
                  <a:lnTo>
                    <a:pt x="283464" y="303275"/>
                  </a:lnTo>
                  <a:lnTo>
                    <a:pt x="364236" y="384048"/>
                  </a:lnTo>
                  <a:lnTo>
                    <a:pt x="384048" y="364236"/>
                  </a:lnTo>
                  <a:close/>
                </a:path>
                <a:path w="467995" h="467995">
                  <a:moveTo>
                    <a:pt x="467868" y="467867"/>
                  </a:moveTo>
                  <a:lnTo>
                    <a:pt x="437388" y="376427"/>
                  </a:lnTo>
                  <a:lnTo>
                    <a:pt x="376428" y="437388"/>
                  </a:lnTo>
                  <a:lnTo>
                    <a:pt x="467868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06146" y="38079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endParaRPr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58012" y="4104146"/>
            <a:ext cx="1529080" cy="1306195"/>
            <a:chOff x="5181612" y="4104144"/>
            <a:chExt cx="1529080" cy="1306195"/>
          </a:xfrm>
        </p:grpSpPr>
        <p:sp>
          <p:nvSpPr>
            <p:cNvPr id="21" name="object 21"/>
            <p:cNvSpPr/>
            <p:nvPr/>
          </p:nvSpPr>
          <p:spPr>
            <a:xfrm>
              <a:off x="6009144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5">
                  <a:moveTo>
                    <a:pt x="426720" y="454151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1"/>
                  </a:lnTo>
                  <a:close/>
                </a:path>
                <a:path w="467995" h="467995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5">
                  <a:moveTo>
                    <a:pt x="467867" y="467867"/>
                  </a:moveTo>
                  <a:lnTo>
                    <a:pt x="437388" y="376427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1"/>
                  </a:lnTo>
                  <a:lnTo>
                    <a:pt x="467867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1613" y="41041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15746" y="46461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endParaRPr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10451" y="4942346"/>
            <a:ext cx="1452880" cy="930275"/>
            <a:chOff x="5634050" y="4942344"/>
            <a:chExt cx="1452880" cy="930275"/>
          </a:xfrm>
        </p:grpSpPr>
        <p:sp>
          <p:nvSpPr>
            <p:cNvPr id="27" name="object 27"/>
            <p:cNvSpPr/>
            <p:nvPr/>
          </p:nvSpPr>
          <p:spPr>
            <a:xfrm>
              <a:off x="5638813" y="4942344"/>
              <a:ext cx="1447800" cy="925194"/>
            </a:xfrm>
            <a:custGeom>
              <a:avLst/>
              <a:gdLst/>
              <a:ahLst/>
              <a:cxnLst/>
              <a:rect l="l" t="t" r="r" b="b"/>
              <a:pathLst>
                <a:path w="1447800" h="925195">
                  <a:moveTo>
                    <a:pt x="457200" y="467868"/>
                  </a:moveTo>
                  <a:lnTo>
                    <a:pt x="0" y="467868"/>
                  </a:lnTo>
                  <a:lnTo>
                    <a:pt x="0" y="925068"/>
                  </a:lnTo>
                  <a:lnTo>
                    <a:pt x="457200" y="925068"/>
                  </a:lnTo>
                  <a:lnTo>
                    <a:pt x="457200" y="467868"/>
                  </a:lnTo>
                  <a:close/>
                </a:path>
                <a:path w="1447800" h="925195">
                  <a:moveTo>
                    <a:pt x="1082040" y="80772"/>
                  </a:moveTo>
                  <a:lnTo>
                    <a:pt x="1001268" y="0"/>
                  </a:lnTo>
                  <a:lnTo>
                    <a:pt x="979919" y="21336"/>
                  </a:lnTo>
                  <a:lnTo>
                    <a:pt x="1060704" y="102108"/>
                  </a:lnTo>
                  <a:lnTo>
                    <a:pt x="1082040" y="80772"/>
                  </a:lnTo>
                  <a:close/>
                </a:path>
                <a:path w="1447800" h="925195">
                  <a:moveTo>
                    <a:pt x="1222248" y="222504"/>
                  </a:moveTo>
                  <a:lnTo>
                    <a:pt x="1141476" y="141732"/>
                  </a:lnTo>
                  <a:lnTo>
                    <a:pt x="1121664" y="161544"/>
                  </a:lnTo>
                  <a:lnTo>
                    <a:pt x="1202436" y="242316"/>
                  </a:lnTo>
                  <a:lnTo>
                    <a:pt x="1222248" y="222504"/>
                  </a:lnTo>
                  <a:close/>
                </a:path>
                <a:path w="1447800" h="925195">
                  <a:moveTo>
                    <a:pt x="1363980" y="364236"/>
                  </a:moveTo>
                  <a:lnTo>
                    <a:pt x="1283208" y="283464"/>
                  </a:lnTo>
                  <a:lnTo>
                    <a:pt x="1263396" y="303276"/>
                  </a:lnTo>
                  <a:lnTo>
                    <a:pt x="1344168" y="384048"/>
                  </a:lnTo>
                  <a:lnTo>
                    <a:pt x="1363980" y="364236"/>
                  </a:lnTo>
                  <a:close/>
                </a:path>
                <a:path w="1447800" h="925195">
                  <a:moveTo>
                    <a:pt x="1447800" y="467868"/>
                  </a:moveTo>
                  <a:lnTo>
                    <a:pt x="1417320" y="376428"/>
                  </a:lnTo>
                  <a:lnTo>
                    <a:pt x="1356360" y="437388"/>
                  </a:lnTo>
                  <a:lnTo>
                    <a:pt x="1447800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38812" y="54102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172212" y="6553214"/>
            <a:ext cx="4876800" cy="40139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540" algn="ctr">
              <a:spcBef>
                <a:spcPts val="969"/>
              </a:spcBef>
            </a:pPr>
            <a:r>
              <a:rPr b="1" spc="-5" dirty="0">
                <a:latin typeface="Arial"/>
                <a:cs typeface="Arial"/>
              </a:rPr>
              <a:t>Add conflict clause: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x3’+x7’+x8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3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86812" y="3810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24805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x2=0,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x11=1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86812" y="4572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88938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x7=1,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x9=1</a:t>
            </a:r>
            <a:endParaRPr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43251" y="4795852"/>
            <a:ext cx="2447925" cy="1227455"/>
            <a:chOff x="1366850" y="4795850"/>
            <a:chExt cx="2447925" cy="1227455"/>
          </a:xfrm>
        </p:grpSpPr>
        <p:sp>
          <p:nvSpPr>
            <p:cNvPr id="35" name="object 35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78392" y="55519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19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19" h="471170">
                  <a:moveTo>
                    <a:pt x="669035" y="469029"/>
                  </a:moveTo>
                  <a:lnTo>
                    <a:pt x="669035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5" y="469029"/>
                  </a:lnTo>
                  <a:close/>
                </a:path>
                <a:path w="693419" h="471170">
                  <a:moveTo>
                    <a:pt x="669035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5" y="435863"/>
                  </a:lnTo>
                  <a:close/>
                </a:path>
                <a:path w="693419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5" y="435863"/>
                  </a:lnTo>
                  <a:lnTo>
                    <a:pt x="669035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6650" y="57102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6650" y="5024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59057" y="4950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x9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9057" y="56367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x9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05251" y="5181612"/>
            <a:ext cx="1452880" cy="1605280"/>
            <a:chOff x="2128850" y="5181612"/>
            <a:chExt cx="1452880" cy="1605280"/>
          </a:xfrm>
        </p:grpSpPr>
        <p:sp>
          <p:nvSpPr>
            <p:cNvPr id="43" name="object 43"/>
            <p:cNvSpPr/>
            <p:nvPr/>
          </p:nvSpPr>
          <p:spPr>
            <a:xfrm>
              <a:off x="21288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92792" y="5181612"/>
              <a:ext cx="388620" cy="615950"/>
            </a:xfrm>
            <a:custGeom>
              <a:avLst/>
              <a:gdLst/>
              <a:ahLst/>
              <a:cxnLst/>
              <a:rect l="l" t="t" r="r" b="b"/>
              <a:pathLst>
                <a:path w="388620" h="615950">
                  <a:moveTo>
                    <a:pt x="388620" y="609600"/>
                  </a:moveTo>
                  <a:lnTo>
                    <a:pt x="364236" y="550164"/>
                  </a:lnTo>
                  <a:lnTo>
                    <a:pt x="351345" y="572325"/>
                  </a:lnTo>
                  <a:lnTo>
                    <a:pt x="13716" y="370332"/>
                  </a:lnTo>
                  <a:lnTo>
                    <a:pt x="1524" y="391668"/>
                  </a:lnTo>
                  <a:lnTo>
                    <a:pt x="338620" y="594233"/>
                  </a:lnTo>
                  <a:lnTo>
                    <a:pt x="326136" y="615696"/>
                  </a:lnTo>
                  <a:lnTo>
                    <a:pt x="362712" y="612140"/>
                  </a:lnTo>
                  <a:lnTo>
                    <a:pt x="388620" y="609600"/>
                  </a:lnTo>
                  <a:close/>
                </a:path>
                <a:path w="388620" h="615950">
                  <a:moveTo>
                    <a:pt x="388620" y="0"/>
                  </a:moveTo>
                  <a:lnTo>
                    <a:pt x="324612" y="1524"/>
                  </a:lnTo>
                  <a:lnTo>
                    <a:pt x="340906" y="21399"/>
                  </a:lnTo>
                  <a:lnTo>
                    <a:pt x="0" y="294132"/>
                  </a:lnTo>
                  <a:lnTo>
                    <a:pt x="15240" y="313944"/>
                  </a:lnTo>
                  <a:lnTo>
                    <a:pt x="357352" y="41440"/>
                  </a:lnTo>
                  <a:lnTo>
                    <a:pt x="367284" y="53530"/>
                  </a:lnTo>
                  <a:lnTo>
                    <a:pt x="373380" y="6096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71850" y="6548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43451" y="5405451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494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43451" y="60150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49457" y="6017781"/>
            <a:ext cx="908685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586051" y="5084078"/>
            <a:ext cx="2672080" cy="1022985"/>
            <a:chOff x="909650" y="5084076"/>
            <a:chExt cx="2672080" cy="1022985"/>
          </a:xfrm>
        </p:grpSpPr>
        <p:sp>
          <p:nvSpPr>
            <p:cNvPr id="52" name="object 52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57640" y="5084076"/>
              <a:ext cx="1224280" cy="1022985"/>
            </a:xfrm>
            <a:custGeom>
              <a:avLst/>
              <a:gdLst/>
              <a:ahLst/>
              <a:cxnLst/>
              <a:rect l="l" t="t" r="r" b="b"/>
              <a:pathLst>
                <a:path w="1224279" h="1022985">
                  <a:moveTo>
                    <a:pt x="1223772" y="783336"/>
                  </a:moveTo>
                  <a:lnTo>
                    <a:pt x="1161288" y="777240"/>
                  </a:lnTo>
                  <a:lnTo>
                    <a:pt x="1173772" y="798715"/>
                  </a:lnTo>
                  <a:lnTo>
                    <a:pt x="836676" y="1001268"/>
                  </a:lnTo>
                  <a:lnTo>
                    <a:pt x="848868" y="1022604"/>
                  </a:lnTo>
                  <a:lnTo>
                    <a:pt x="1186497" y="820623"/>
                  </a:lnTo>
                  <a:lnTo>
                    <a:pt x="1197864" y="840155"/>
                  </a:lnTo>
                  <a:lnTo>
                    <a:pt x="1199388" y="842772"/>
                  </a:lnTo>
                  <a:lnTo>
                    <a:pt x="1223772" y="783336"/>
                  </a:lnTo>
                  <a:close/>
                </a:path>
                <a:path w="1224279" h="1022985">
                  <a:moveTo>
                    <a:pt x="1223772" y="21336"/>
                  </a:moveTo>
                  <a:lnTo>
                    <a:pt x="1164336" y="0"/>
                  </a:lnTo>
                  <a:lnTo>
                    <a:pt x="1171727" y="23698"/>
                  </a:lnTo>
                  <a:lnTo>
                    <a:pt x="0" y="390144"/>
                  </a:lnTo>
                  <a:lnTo>
                    <a:pt x="7620" y="414528"/>
                  </a:lnTo>
                  <a:lnTo>
                    <a:pt x="1179347" y="48082"/>
                  </a:lnTo>
                  <a:lnTo>
                    <a:pt x="1187196" y="73152"/>
                  </a:lnTo>
                  <a:lnTo>
                    <a:pt x="1191768" y="66675"/>
                  </a:lnTo>
                  <a:lnTo>
                    <a:pt x="1223772" y="21336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586051" y="5029212"/>
            <a:ext cx="2443480" cy="1986280"/>
            <a:chOff x="909650" y="5029212"/>
            <a:chExt cx="2443480" cy="1986280"/>
          </a:xfrm>
        </p:grpSpPr>
        <p:sp>
          <p:nvSpPr>
            <p:cNvPr id="56" name="object 56"/>
            <p:cNvSpPr/>
            <p:nvPr/>
          </p:nvSpPr>
          <p:spPr>
            <a:xfrm>
              <a:off x="1056144" y="5029212"/>
              <a:ext cx="2296795" cy="1614170"/>
            </a:xfrm>
            <a:custGeom>
              <a:avLst/>
              <a:gdLst/>
              <a:ahLst/>
              <a:cxnLst/>
              <a:rect l="l" t="t" r="r" b="b"/>
              <a:pathLst>
                <a:path w="2296795" h="1614170">
                  <a:moveTo>
                    <a:pt x="315468" y="0"/>
                  </a:moveTo>
                  <a:lnTo>
                    <a:pt x="254508" y="15240"/>
                  </a:lnTo>
                  <a:lnTo>
                    <a:pt x="274002" y="31242"/>
                  </a:lnTo>
                  <a:lnTo>
                    <a:pt x="0" y="373380"/>
                  </a:lnTo>
                  <a:lnTo>
                    <a:pt x="19812" y="388620"/>
                  </a:lnTo>
                  <a:lnTo>
                    <a:pt x="294043" y="47688"/>
                  </a:lnTo>
                  <a:lnTo>
                    <a:pt x="301752" y="54013"/>
                  </a:lnTo>
                  <a:lnTo>
                    <a:pt x="313944" y="64008"/>
                  </a:lnTo>
                  <a:lnTo>
                    <a:pt x="315468" y="0"/>
                  </a:lnTo>
                  <a:close/>
                </a:path>
                <a:path w="2296795" h="1614170">
                  <a:moveTo>
                    <a:pt x="1915668" y="1066800"/>
                  </a:moveTo>
                  <a:lnTo>
                    <a:pt x="1877568" y="1016508"/>
                  </a:lnTo>
                  <a:lnTo>
                    <a:pt x="1870544" y="1040561"/>
                  </a:lnTo>
                  <a:lnTo>
                    <a:pt x="89916" y="521208"/>
                  </a:lnTo>
                  <a:lnTo>
                    <a:pt x="83820" y="545592"/>
                  </a:lnTo>
                  <a:lnTo>
                    <a:pt x="1863509" y="1064679"/>
                  </a:lnTo>
                  <a:lnTo>
                    <a:pt x="1856232" y="1089660"/>
                  </a:lnTo>
                  <a:lnTo>
                    <a:pt x="1882140" y="1079703"/>
                  </a:lnTo>
                  <a:lnTo>
                    <a:pt x="1915668" y="1066800"/>
                  </a:lnTo>
                  <a:close/>
                </a:path>
                <a:path w="2296795" h="1614170">
                  <a:moveTo>
                    <a:pt x="2220468" y="1600200"/>
                  </a:moveTo>
                  <a:lnTo>
                    <a:pt x="2189988" y="1545348"/>
                  </a:lnTo>
                  <a:lnTo>
                    <a:pt x="2179663" y="1567459"/>
                  </a:lnTo>
                  <a:lnTo>
                    <a:pt x="15240" y="597408"/>
                  </a:lnTo>
                  <a:lnTo>
                    <a:pt x="6096" y="621792"/>
                  </a:lnTo>
                  <a:lnTo>
                    <a:pt x="2168982" y="1590332"/>
                  </a:lnTo>
                  <a:lnTo>
                    <a:pt x="2157984" y="1613916"/>
                  </a:lnTo>
                  <a:lnTo>
                    <a:pt x="2191512" y="1606562"/>
                  </a:lnTo>
                  <a:lnTo>
                    <a:pt x="2220468" y="1600200"/>
                  </a:lnTo>
                  <a:close/>
                </a:path>
                <a:path w="2296795" h="1614170">
                  <a:moveTo>
                    <a:pt x="2296668" y="1459992"/>
                  </a:moveTo>
                  <a:lnTo>
                    <a:pt x="2276424" y="1475181"/>
                  </a:lnTo>
                  <a:lnTo>
                    <a:pt x="2078736" y="1211580"/>
                  </a:lnTo>
                  <a:lnTo>
                    <a:pt x="2057400" y="1226820"/>
                  </a:lnTo>
                  <a:lnTo>
                    <a:pt x="2255456" y="1490903"/>
                  </a:lnTo>
                  <a:lnTo>
                    <a:pt x="2235708" y="1505724"/>
                  </a:lnTo>
                  <a:lnTo>
                    <a:pt x="2284476" y="1520342"/>
                  </a:lnTo>
                  <a:lnTo>
                    <a:pt x="2296668" y="1524000"/>
                  </a:lnTo>
                  <a:lnTo>
                    <a:pt x="2296668" y="145999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09650" y="67770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71650" y="6319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2813316" y="4898785"/>
            <a:ext cx="2754630" cy="1894205"/>
            <a:chOff x="1136916" y="4898783"/>
            <a:chExt cx="2754630" cy="1894205"/>
          </a:xfrm>
        </p:grpSpPr>
        <p:sp>
          <p:nvSpPr>
            <p:cNvPr id="61" name="object 61"/>
            <p:cNvSpPr/>
            <p:nvPr/>
          </p:nvSpPr>
          <p:spPr>
            <a:xfrm>
              <a:off x="1136916" y="6469392"/>
              <a:ext cx="539750" cy="323215"/>
            </a:xfrm>
            <a:custGeom>
              <a:avLst/>
              <a:gdLst/>
              <a:ahLst/>
              <a:cxnLst/>
              <a:rect l="l" t="t" r="r" b="b"/>
              <a:pathLst>
                <a:path w="539750" h="323215">
                  <a:moveTo>
                    <a:pt x="501605" y="44062"/>
                  </a:moveTo>
                  <a:lnTo>
                    <a:pt x="488997" y="21473"/>
                  </a:lnTo>
                  <a:lnTo>
                    <a:pt x="0" y="301751"/>
                  </a:lnTo>
                  <a:lnTo>
                    <a:pt x="12191" y="323088"/>
                  </a:lnTo>
                  <a:lnTo>
                    <a:pt x="501605" y="44062"/>
                  </a:lnTo>
                  <a:close/>
                </a:path>
                <a:path w="539750" h="323215">
                  <a:moveTo>
                    <a:pt x="539496" y="7619"/>
                  </a:moveTo>
                  <a:lnTo>
                    <a:pt x="477012" y="0"/>
                  </a:lnTo>
                  <a:lnTo>
                    <a:pt x="488997" y="21473"/>
                  </a:lnTo>
                  <a:lnTo>
                    <a:pt x="499872" y="15239"/>
                  </a:lnTo>
                  <a:lnTo>
                    <a:pt x="512064" y="38099"/>
                  </a:lnTo>
                  <a:lnTo>
                    <a:pt x="512064" y="62801"/>
                  </a:lnTo>
                  <a:lnTo>
                    <a:pt x="513588" y="65532"/>
                  </a:lnTo>
                  <a:lnTo>
                    <a:pt x="539496" y="7619"/>
                  </a:lnTo>
                  <a:close/>
                </a:path>
                <a:path w="539750" h="323215">
                  <a:moveTo>
                    <a:pt x="512064" y="38099"/>
                  </a:moveTo>
                  <a:lnTo>
                    <a:pt x="499872" y="15239"/>
                  </a:lnTo>
                  <a:lnTo>
                    <a:pt x="488997" y="21473"/>
                  </a:lnTo>
                  <a:lnTo>
                    <a:pt x="501605" y="44062"/>
                  </a:lnTo>
                  <a:lnTo>
                    <a:pt x="512064" y="38099"/>
                  </a:lnTo>
                  <a:close/>
                </a:path>
                <a:path w="539750" h="323215">
                  <a:moveTo>
                    <a:pt x="512064" y="62801"/>
                  </a:moveTo>
                  <a:lnTo>
                    <a:pt x="512064" y="38099"/>
                  </a:lnTo>
                  <a:lnTo>
                    <a:pt x="501605" y="44062"/>
                  </a:lnTo>
                  <a:lnTo>
                    <a:pt x="512064" y="62801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10012" y="5257812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365760"/>
                  </a:moveTo>
                  <a:lnTo>
                    <a:pt x="56387" y="365760"/>
                  </a:lnTo>
                  <a:lnTo>
                    <a:pt x="56387" y="91440"/>
                  </a:lnTo>
                  <a:lnTo>
                    <a:pt x="76200" y="91440"/>
                  </a:lnTo>
                  <a:lnTo>
                    <a:pt x="38100" y="0"/>
                  </a:lnTo>
                  <a:lnTo>
                    <a:pt x="0" y="91440"/>
                  </a:lnTo>
                  <a:lnTo>
                    <a:pt x="18287" y="91440"/>
                  </a:lnTo>
                  <a:lnTo>
                    <a:pt x="18287" y="365760"/>
                  </a:lnTo>
                  <a:lnTo>
                    <a:pt x="0" y="365760"/>
                  </a:lnTo>
                  <a:lnTo>
                    <a:pt x="38100" y="457200"/>
                  </a:lnTo>
                  <a:lnTo>
                    <a:pt x="76200" y="3657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10012" y="5257812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8100" y="0"/>
                  </a:moveTo>
                  <a:lnTo>
                    <a:pt x="76200" y="91440"/>
                  </a:lnTo>
                  <a:lnTo>
                    <a:pt x="56387" y="91440"/>
                  </a:lnTo>
                  <a:lnTo>
                    <a:pt x="56387" y="365760"/>
                  </a:lnTo>
                  <a:lnTo>
                    <a:pt x="76200" y="365760"/>
                  </a:lnTo>
                  <a:lnTo>
                    <a:pt x="38100" y="457200"/>
                  </a:lnTo>
                  <a:lnTo>
                    <a:pt x="0" y="365760"/>
                  </a:lnTo>
                  <a:lnTo>
                    <a:pt x="18287" y="365760"/>
                  </a:lnTo>
                  <a:lnTo>
                    <a:pt x="18287" y="91440"/>
                  </a:lnTo>
                  <a:lnTo>
                    <a:pt x="0" y="9144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91554" y="4921008"/>
              <a:ext cx="327025" cy="1480185"/>
            </a:xfrm>
            <a:custGeom>
              <a:avLst/>
              <a:gdLst/>
              <a:ahLst/>
              <a:cxnLst/>
              <a:rect l="l" t="t" r="r" b="b"/>
              <a:pathLst>
                <a:path w="327025" h="1480185">
                  <a:moveTo>
                    <a:pt x="56685" y="0"/>
                  </a:moveTo>
                  <a:lnTo>
                    <a:pt x="38897" y="29313"/>
                  </a:lnTo>
                  <a:lnTo>
                    <a:pt x="25253" y="58483"/>
                  </a:lnTo>
                  <a:lnTo>
                    <a:pt x="13608" y="88511"/>
                  </a:lnTo>
                  <a:lnTo>
                    <a:pt x="1821" y="120396"/>
                  </a:lnTo>
                  <a:lnTo>
                    <a:pt x="2357" y="153932"/>
                  </a:lnTo>
                  <a:lnTo>
                    <a:pt x="964" y="198096"/>
                  </a:lnTo>
                  <a:lnTo>
                    <a:pt x="0" y="248795"/>
                  </a:lnTo>
                  <a:lnTo>
                    <a:pt x="1821" y="301942"/>
                  </a:lnTo>
                  <a:lnTo>
                    <a:pt x="8786" y="353445"/>
                  </a:lnTo>
                  <a:lnTo>
                    <a:pt x="23252" y="399216"/>
                  </a:lnTo>
                  <a:lnTo>
                    <a:pt x="47577" y="435164"/>
                  </a:lnTo>
                  <a:lnTo>
                    <a:pt x="84117" y="457200"/>
                  </a:lnTo>
                  <a:lnTo>
                    <a:pt x="97166" y="477750"/>
                  </a:lnTo>
                  <a:lnTo>
                    <a:pt x="110787" y="498157"/>
                  </a:lnTo>
                  <a:lnTo>
                    <a:pt x="124408" y="518279"/>
                  </a:lnTo>
                  <a:lnTo>
                    <a:pt x="137457" y="537972"/>
                  </a:lnTo>
                  <a:lnTo>
                    <a:pt x="145601" y="549949"/>
                  </a:lnTo>
                  <a:lnTo>
                    <a:pt x="154602" y="562927"/>
                  </a:lnTo>
                  <a:lnTo>
                    <a:pt x="161889" y="573333"/>
                  </a:lnTo>
                  <a:lnTo>
                    <a:pt x="164889" y="577596"/>
                  </a:lnTo>
                  <a:lnTo>
                    <a:pt x="172152" y="597931"/>
                  </a:lnTo>
                  <a:lnTo>
                    <a:pt x="180701" y="617982"/>
                  </a:lnTo>
                  <a:lnTo>
                    <a:pt x="187821" y="638032"/>
                  </a:lnTo>
                  <a:lnTo>
                    <a:pt x="190797" y="658368"/>
                  </a:lnTo>
                  <a:lnTo>
                    <a:pt x="188151" y="712577"/>
                  </a:lnTo>
                  <a:lnTo>
                    <a:pt x="180772" y="763714"/>
                  </a:lnTo>
                  <a:lnTo>
                    <a:pt x="169500" y="812565"/>
                  </a:lnTo>
                  <a:lnTo>
                    <a:pt x="155174" y="859917"/>
                  </a:lnTo>
                  <a:lnTo>
                    <a:pt x="138633" y="906553"/>
                  </a:lnTo>
                  <a:lnTo>
                    <a:pt x="120717" y="953262"/>
                  </a:lnTo>
                  <a:lnTo>
                    <a:pt x="102265" y="1000827"/>
                  </a:lnTo>
                  <a:lnTo>
                    <a:pt x="84117" y="1050036"/>
                  </a:lnTo>
                  <a:lnTo>
                    <a:pt x="86260" y="1090493"/>
                  </a:lnTo>
                  <a:lnTo>
                    <a:pt x="87546" y="1131379"/>
                  </a:lnTo>
                  <a:lnTo>
                    <a:pt x="90547" y="1171979"/>
                  </a:lnTo>
                  <a:lnTo>
                    <a:pt x="97833" y="1211579"/>
                  </a:lnTo>
                  <a:lnTo>
                    <a:pt x="112915" y="1248241"/>
                  </a:lnTo>
                  <a:lnTo>
                    <a:pt x="139115" y="1290169"/>
                  </a:lnTo>
                  <a:lnTo>
                    <a:pt x="172558" y="1331293"/>
                  </a:lnTo>
                  <a:lnTo>
                    <a:pt x="209366" y="1365540"/>
                  </a:lnTo>
                  <a:lnTo>
                    <a:pt x="245661" y="1386839"/>
                  </a:lnTo>
                  <a:lnTo>
                    <a:pt x="271141" y="1407580"/>
                  </a:lnTo>
                  <a:lnTo>
                    <a:pt x="297477" y="1428178"/>
                  </a:lnTo>
                  <a:lnTo>
                    <a:pt x="318099" y="1451348"/>
                  </a:lnTo>
                  <a:lnTo>
                    <a:pt x="326433" y="1479803"/>
                  </a:lnTo>
                </a:path>
              </a:pathLst>
            </a:custGeom>
            <a:ln w="4444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172212" y="6019813"/>
            <a:ext cx="4876800" cy="404597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1270" algn="ctr">
              <a:spcBef>
                <a:spcPts val="994"/>
              </a:spcBef>
            </a:pPr>
            <a:r>
              <a:rPr b="1" spc="-5" dirty="0">
                <a:latin typeface="Arial"/>
                <a:cs typeface="Arial"/>
              </a:rPr>
              <a:t>x3=1</a:t>
            </a:r>
            <a:r>
              <a:rPr spc="-5" dirty="0">
                <a:latin typeface="Symbol"/>
                <a:cs typeface="Symbol"/>
              </a:rPr>
              <a:t></a:t>
            </a:r>
            <a:r>
              <a:rPr b="1" spc="-5" dirty="0">
                <a:latin typeface="Arial"/>
                <a:cs typeface="Arial"/>
              </a:rPr>
              <a:t>x7=1</a:t>
            </a:r>
            <a:r>
              <a:rPr spc="-5" dirty="0">
                <a:latin typeface="Symbol"/>
                <a:cs typeface="Symbol"/>
              </a:rPr>
              <a:t></a:t>
            </a:r>
            <a:r>
              <a:rPr b="1" spc="-5" dirty="0">
                <a:latin typeface="Arial"/>
                <a:cs typeface="Arial"/>
              </a:rPr>
              <a:t>x8=0 </a:t>
            </a:r>
            <a:r>
              <a:rPr dirty="0">
                <a:latin typeface="Symbol"/>
                <a:cs typeface="Symbol"/>
              </a:rPr>
              <a:t>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conflict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7DCDD731-E217-4405-B0F1-D0973C5615F1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9" name="object 50">
            <a:extLst>
              <a:ext uri="{FF2B5EF4-FFF2-40B4-BE49-F238E27FC236}">
                <a16:creationId xmlns:a16="http://schemas.microsoft.com/office/drawing/2014/main" id="{422AE30F-E5AE-429C-B1A9-A08611D81892}"/>
              </a:ext>
            </a:extLst>
          </p:cNvPr>
          <p:cNvSpPr txBox="1"/>
          <p:nvPr/>
        </p:nvSpPr>
        <p:spPr>
          <a:xfrm>
            <a:off x="2669554" y="6268035"/>
            <a:ext cx="15881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4696">
              <a:lnSpc>
                <a:spcPts val="2090"/>
              </a:lnSpc>
            </a:pPr>
            <a:r>
              <a:rPr b="1" spc="-10" dirty="0">
                <a:latin typeface="Arial"/>
                <a:cs typeface="Arial"/>
              </a:rPr>
              <a:t>x11</a:t>
            </a:r>
            <a:r>
              <a:rPr b="1" dirty="0">
                <a:latin typeface="Arial"/>
                <a:cs typeface="Arial"/>
              </a:rPr>
              <a:t>=1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485"/>
              </a:spcBef>
            </a:pPr>
            <a:r>
              <a:rPr lang="en-US" sz="1600" spc="-245" dirty="0">
                <a:latin typeface="Arial"/>
                <a:cs typeface="Arial"/>
              </a:rPr>
              <a:t>       </a:t>
            </a:r>
            <a:r>
              <a:rPr lang="en-US" sz="1600" b="1" spc="-245" dirty="0">
                <a:latin typeface="Arial"/>
                <a:cs typeface="Arial"/>
              </a:rPr>
              <a:t>X2 = 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0BFA9D-EE9B-449E-BAFC-2A13B0C4B5A3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212" y="6553212"/>
            <a:ext cx="4876800" cy="533400"/>
          </a:xfrm>
          <a:custGeom>
            <a:avLst/>
            <a:gdLst/>
            <a:ahLst/>
            <a:cxnLst/>
            <a:rect l="l" t="t" r="r" b="b"/>
            <a:pathLst>
              <a:path w="4876800" h="533400">
                <a:moveTo>
                  <a:pt x="4876799" y="533400"/>
                </a:moveTo>
                <a:lnTo>
                  <a:pt x="4876799" y="0"/>
                </a:lnTo>
                <a:lnTo>
                  <a:pt x="0" y="0"/>
                </a:lnTo>
                <a:lnTo>
                  <a:pt x="0" y="533400"/>
                </a:lnTo>
                <a:lnTo>
                  <a:pt x="4876799" y="53340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612" y="3200412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1828800" y="190500"/>
                </a:moveTo>
                <a:lnTo>
                  <a:pt x="1802180" y="144741"/>
                </a:lnTo>
                <a:lnTo>
                  <a:pt x="1756854" y="116382"/>
                </a:lnTo>
                <a:lnTo>
                  <a:pt x="1691665" y="90182"/>
                </a:lnTo>
                <a:lnTo>
                  <a:pt x="1652206" y="78028"/>
                </a:lnTo>
                <a:lnTo>
                  <a:pt x="1608493" y="66548"/>
                </a:lnTo>
                <a:lnTo>
                  <a:pt x="1560766" y="55816"/>
                </a:lnTo>
                <a:lnTo>
                  <a:pt x="1509242" y="45885"/>
                </a:lnTo>
                <a:lnTo>
                  <a:pt x="1454188" y="36779"/>
                </a:lnTo>
                <a:lnTo>
                  <a:pt x="1395806" y="28562"/>
                </a:lnTo>
                <a:lnTo>
                  <a:pt x="1334363" y="21285"/>
                </a:lnTo>
                <a:lnTo>
                  <a:pt x="1270076" y="14986"/>
                </a:lnTo>
                <a:lnTo>
                  <a:pt x="1203198" y="9728"/>
                </a:lnTo>
                <a:lnTo>
                  <a:pt x="1133944" y="5549"/>
                </a:lnTo>
                <a:lnTo>
                  <a:pt x="1062570" y="2501"/>
                </a:lnTo>
                <a:lnTo>
                  <a:pt x="989317" y="635"/>
                </a:lnTo>
                <a:lnTo>
                  <a:pt x="914400" y="0"/>
                </a:lnTo>
                <a:lnTo>
                  <a:pt x="839470" y="635"/>
                </a:lnTo>
                <a:lnTo>
                  <a:pt x="766216" y="2501"/>
                </a:lnTo>
                <a:lnTo>
                  <a:pt x="694842" y="5549"/>
                </a:lnTo>
                <a:lnTo>
                  <a:pt x="625589" y="9728"/>
                </a:lnTo>
                <a:lnTo>
                  <a:pt x="558711" y="14986"/>
                </a:lnTo>
                <a:lnTo>
                  <a:pt x="494423" y="21285"/>
                </a:lnTo>
                <a:lnTo>
                  <a:pt x="432981" y="28562"/>
                </a:lnTo>
                <a:lnTo>
                  <a:pt x="374599" y="36779"/>
                </a:lnTo>
                <a:lnTo>
                  <a:pt x="319544" y="45885"/>
                </a:lnTo>
                <a:lnTo>
                  <a:pt x="268033" y="55816"/>
                </a:lnTo>
                <a:lnTo>
                  <a:pt x="220294" y="66548"/>
                </a:lnTo>
                <a:lnTo>
                  <a:pt x="176580" y="78028"/>
                </a:lnTo>
                <a:lnTo>
                  <a:pt x="137121" y="90182"/>
                </a:lnTo>
                <a:lnTo>
                  <a:pt x="71932" y="116382"/>
                </a:lnTo>
                <a:lnTo>
                  <a:pt x="26606" y="144741"/>
                </a:lnTo>
                <a:lnTo>
                  <a:pt x="3022" y="174891"/>
                </a:lnTo>
                <a:lnTo>
                  <a:pt x="0" y="190500"/>
                </a:lnTo>
                <a:lnTo>
                  <a:pt x="3022" y="206121"/>
                </a:lnTo>
                <a:lnTo>
                  <a:pt x="26606" y="236270"/>
                </a:lnTo>
                <a:lnTo>
                  <a:pt x="71932" y="264629"/>
                </a:lnTo>
                <a:lnTo>
                  <a:pt x="137121" y="290830"/>
                </a:lnTo>
                <a:lnTo>
                  <a:pt x="176580" y="302983"/>
                </a:lnTo>
                <a:lnTo>
                  <a:pt x="220294" y="314464"/>
                </a:lnTo>
                <a:lnTo>
                  <a:pt x="268033" y="325183"/>
                </a:lnTo>
                <a:lnTo>
                  <a:pt x="319544" y="335127"/>
                </a:lnTo>
                <a:lnTo>
                  <a:pt x="366572" y="342912"/>
                </a:lnTo>
                <a:lnTo>
                  <a:pt x="319544" y="350685"/>
                </a:lnTo>
                <a:lnTo>
                  <a:pt x="268033" y="360616"/>
                </a:lnTo>
                <a:lnTo>
                  <a:pt x="220294" y="371348"/>
                </a:lnTo>
                <a:lnTo>
                  <a:pt x="176580" y="382828"/>
                </a:lnTo>
                <a:lnTo>
                  <a:pt x="137121" y="394982"/>
                </a:lnTo>
                <a:lnTo>
                  <a:pt x="71932" y="421182"/>
                </a:lnTo>
                <a:lnTo>
                  <a:pt x="26606" y="449541"/>
                </a:lnTo>
                <a:lnTo>
                  <a:pt x="3022" y="479691"/>
                </a:lnTo>
                <a:lnTo>
                  <a:pt x="0" y="495300"/>
                </a:lnTo>
                <a:lnTo>
                  <a:pt x="3022" y="510921"/>
                </a:lnTo>
                <a:lnTo>
                  <a:pt x="26606" y="541070"/>
                </a:lnTo>
                <a:lnTo>
                  <a:pt x="71932" y="569429"/>
                </a:lnTo>
                <a:lnTo>
                  <a:pt x="137121" y="595630"/>
                </a:lnTo>
                <a:lnTo>
                  <a:pt x="176580" y="607783"/>
                </a:lnTo>
                <a:lnTo>
                  <a:pt x="220294" y="619264"/>
                </a:lnTo>
                <a:lnTo>
                  <a:pt x="268033" y="629983"/>
                </a:lnTo>
                <a:lnTo>
                  <a:pt x="319544" y="639927"/>
                </a:lnTo>
                <a:lnTo>
                  <a:pt x="374599" y="649033"/>
                </a:lnTo>
                <a:lnTo>
                  <a:pt x="432981" y="657250"/>
                </a:lnTo>
                <a:lnTo>
                  <a:pt x="494423" y="664527"/>
                </a:lnTo>
                <a:lnTo>
                  <a:pt x="558711" y="670826"/>
                </a:lnTo>
                <a:lnTo>
                  <a:pt x="625589" y="676084"/>
                </a:lnTo>
                <a:lnTo>
                  <a:pt x="694842" y="680262"/>
                </a:lnTo>
                <a:lnTo>
                  <a:pt x="766216" y="683310"/>
                </a:lnTo>
                <a:lnTo>
                  <a:pt x="839470" y="685177"/>
                </a:lnTo>
                <a:lnTo>
                  <a:pt x="914400" y="685800"/>
                </a:lnTo>
                <a:lnTo>
                  <a:pt x="989317" y="685177"/>
                </a:lnTo>
                <a:lnTo>
                  <a:pt x="1062570" y="683310"/>
                </a:lnTo>
                <a:lnTo>
                  <a:pt x="1133944" y="680262"/>
                </a:lnTo>
                <a:lnTo>
                  <a:pt x="1203198" y="676084"/>
                </a:lnTo>
                <a:lnTo>
                  <a:pt x="1270076" y="670826"/>
                </a:lnTo>
                <a:lnTo>
                  <a:pt x="1334363" y="664527"/>
                </a:lnTo>
                <a:lnTo>
                  <a:pt x="1395806" y="657250"/>
                </a:lnTo>
                <a:lnTo>
                  <a:pt x="1454188" y="649033"/>
                </a:lnTo>
                <a:lnTo>
                  <a:pt x="1509242" y="639927"/>
                </a:lnTo>
                <a:lnTo>
                  <a:pt x="1560766" y="629983"/>
                </a:lnTo>
                <a:lnTo>
                  <a:pt x="1608493" y="619264"/>
                </a:lnTo>
                <a:lnTo>
                  <a:pt x="1652206" y="607783"/>
                </a:lnTo>
                <a:lnTo>
                  <a:pt x="1691665" y="595630"/>
                </a:lnTo>
                <a:lnTo>
                  <a:pt x="1756854" y="569429"/>
                </a:lnTo>
                <a:lnTo>
                  <a:pt x="1802180" y="541070"/>
                </a:lnTo>
                <a:lnTo>
                  <a:pt x="1825764" y="510921"/>
                </a:lnTo>
                <a:lnTo>
                  <a:pt x="1828800" y="495300"/>
                </a:lnTo>
                <a:lnTo>
                  <a:pt x="1825764" y="479691"/>
                </a:lnTo>
                <a:lnTo>
                  <a:pt x="1802180" y="449541"/>
                </a:lnTo>
                <a:lnTo>
                  <a:pt x="1756854" y="421182"/>
                </a:lnTo>
                <a:lnTo>
                  <a:pt x="1691665" y="394982"/>
                </a:lnTo>
                <a:lnTo>
                  <a:pt x="1652206" y="382828"/>
                </a:lnTo>
                <a:lnTo>
                  <a:pt x="1608493" y="371348"/>
                </a:lnTo>
                <a:lnTo>
                  <a:pt x="1560766" y="360616"/>
                </a:lnTo>
                <a:lnTo>
                  <a:pt x="1509242" y="350685"/>
                </a:lnTo>
                <a:lnTo>
                  <a:pt x="1462201" y="342912"/>
                </a:lnTo>
                <a:lnTo>
                  <a:pt x="1509242" y="335127"/>
                </a:lnTo>
                <a:lnTo>
                  <a:pt x="1560766" y="325183"/>
                </a:lnTo>
                <a:lnTo>
                  <a:pt x="1608493" y="314464"/>
                </a:lnTo>
                <a:lnTo>
                  <a:pt x="1652206" y="302983"/>
                </a:lnTo>
                <a:lnTo>
                  <a:pt x="1691665" y="290830"/>
                </a:lnTo>
                <a:lnTo>
                  <a:pt x="1756854" y="264629"/>
                </a:lnTo>
                <a:lnTo>
                  <a:pt x="1802180" y="236270"/>
                </a:lnTo>
                <a:lnTo>
                  <a:pt x="1825764" y="206121"/>
                </a:lnTo>
                <a:lnTo>
                  <a:pt x="182880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9553" y="2159013"/>
            <a:ext cx="16249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4306" indent="-635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indent="-635" algn="just"/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x9 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x9’  </a:t>
            </a: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3251" y="4795852"/>
            <a:ext cx="2447925" cy="1627505"/>
            <a:chOff x="1366850" y="4795850"/>
            <a:chExt cx="2447925" cy="1627505"/>
          </a:xfrm>
        </p:grpSpPr>
        <p:sp>
          <p:nvSpPr>
            <p:cNvPr id="6" name="object 6"/>
            <p:cNvSpPr/>
            <p:nvPr/>
          </p:nvSpPr>
          <p:spPr>
            <a:xfrm>
              <a:off x="3291554" y="4921008"/>
              <a:ext cx="327025" cy="1480185"/>
            </a:xfrm>
            <a:custGeom>
              <a:avLst/>
              <a:gdLst/>
              <a:ahLst/>
              <a:cxnLst/>
              <a:rect l="l" t="t" r="r" b="b"/>
              <a:pathLst>
                <a:path w="327025" h="1480185">
                  <a:moveTo>
                    <a:pt x="56685" y="0"/>
                  </a:moveTo>
                  <a:lnTo>
                    <a:pt x="38897" y="29313"/>
                  </a:lnTo>
                  <a:lnTo>
                    <a:pt x="25253" y="58483"/>
                  </a:lnTo>
                  <a:lnTo>
                    <a:pt x="13608" y="88511"/>
                  </a:lnTo>
                  <a:lnTo>
                    <a:pt x="1821" y="120396"/>
                  </a:lnTo>
                  <a:lnTo>
                    <a:pt x="2357" y="153932"/>
                  </a:lnTo>
                  <a:lnTo>
                    <a:pt x="964" y="198096"/>
                  </a:lnTo>
                  <a:lnTo>
                    <a:pt x="0" y="248795"/>
                  </a:lnTo>
                  <a:lnTo>
                    <a:pt x="1821" y="301942"/>
                  </a:lnTo>
                  <a:lnTo>
                    <a:pt x="8786" y="353445"/>
                  </a:lnTo>
                  <a:lnTo>
                    <a:pt x="23252" y="399216"/>
                  </a:lnTo>
                  <a:lnTo>
                    <a:pt x="47577" y="435164"/>
                  </a:lnTo>
                  <a:lnTo>
                    <a:pt x="84117" y="457200"/>
                  </a:lnTo>
                  <a:lnTo>
                    <a:pt x="97166" y="477750"/>
                  </a:lnTo>
                  <a:lnTo>
                    <a:pt x="110787" y="498157"/>
                  </a:lnTo>
                  <a:lnTo>
                    <a:pt x="124408" y="518279"/>
                  </a:lnTo>
                  <a:lnTo>
                    <a:pt x="137457" y="537972"/>
                  </a:lnTo>
                  <a:lnTo>
                    <a:pt x="145601" y="549949"/>
                  </a:lnTo>
                  <a:lnTo>
                    <a:pt x="154602" y="562927"/>
                  </a:lnTo>
                  <a:lnTo>
                    <a:pt x="161889" y="573333"/>
                  </a:lnTo>
                  <a:lnTo>
                    <a:pt x="164889" y="577596"/>
                  </a:lnTo>
                  <a:lnTo>
                    <a:pt x="172152" y="597931"/>
                  </a:lnTo>
                  <a:lnTo>
                    <a:pt x="180701" y="617982"/>
                  </a:lnTo>
                  <a:lnTo>
                    <a:pt x="187821" y="638032"/>
                  </a:lnTo>
                  <a:lnTo>
                    <a:pt x="190797" y="658368"/>
                  </a:lnTo>
                  <a:lnTo>
                    <a:pt x="188151" y="712577"/>
                  </a:lnTo>
                  <a:lnTo>
                    <a:pt x="180772" y="763714"/>
                  </a:lnTo>
                  <a:lnTo>
                    <a:pt x="169500" y="812565"/>
                  </a:lnTo>
                  <a:lnTo>
                    <a:pt x="155174" y="859917"/>
                  </a:lnTo>
                  <a:lnTo>
                    <a:pt x="138633" y="906553"/>
                  </a:lnTo>
                  <a:lnTo>
                    <a:pt x="120717" y="953262"/>
                  </a:lnTo>
                  <a:lnTo>
                    <a:pt x="102265" y="1000827"/>
                  </a:lnTo>
                  <a:lnTo>
                    <a:pt x="84117" y="1050036"/>
                  </a:lnTo>
                  <a:lnTo>
                    <a:pt x="86260" y="1090493"/>
                  </a:lnTo>
                  <a:lnTo>
                    <a:pt x="87546" y="1131379"/>
                  </a:lnTo>
                  <a:lnTo>
                    <a:pt x="90547" y="1171979"/>
                  </a:lnTo>
                  <a:lnTo>
                    <a:pt x="97833" y="1211579"/>
                  </a:lnTo>
                  <a:lnTo>
                    <a:pt x="112915" y="1248241"/>
                  </a:lnTo>
                  <a:lnTo>
                    <a:pt x="139115" y="1290169"/>
                  </a:lnTo>
                  <a:lnTo>
                    <a:pt x="172558" y="1331293"/>
                  </a:lnTo>
                  <a:lnTo>
                    <a:pt x="209366" y="1365540"/>
                  </a:lnTo>
                  <a:lnTo>
                    <a:pt x="245661" y="1386839"/>
                  </a:lnTo>
                  <a:lnTo>
                    <a:pt x="271141" y="1407580"/>
                  </a:lnTo>
                  <a:lnTo>
                    <a:pt x="297477" y="1428178"/>
                  </a:lnTo>
                  <a:lnTo>
                    <a:pt x="318099" y="1451348"/>
                  </a:lnTo>
                  <a:lnTo>
                    <a:pt x="326433" y="1479803"/>
                  </a:lnTo>
                </a:path>
              </a:pathLst>
            </a:custGeom>
            <a:ln w="4444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650" y="57102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6650" y="5024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8392" y="55519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19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19" h="471170">
                  <a:moveTo>
                    <a:pt x="669035" y="469029"/>
                  </a:moveTo>
                  <a:lnTo>
                    <a:pt x="669035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5" y="469029"/>
                  </a:lnTo>
                  <a:close/>
                </a:path>
                <a:path w="693419" h="471170">
                  <a:moveTo>
                    <a:pt x="669035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5" y="435863"/>
                  </a:lnTo>
                  <a:close/>
                </a:path>
                <a:path w="693419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5" y="435863"/>
                  </a:lnTo>
                  <a:lnTo>
                    <a:pt x="669035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grpSp>
        <p:nvGrpSpPr>
          <p:cNvPr id="12" name="object 12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13" name="object 13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58012" y="2427746"/>
            <a:ext cx="1529080" cy="1306195"/>
            <a:chOff x="5181612" y="2427744"/>
            <a:chExt cx="1529080" cy="1306195"/>
          </a:xfrm>
        </p:grpSpPr>
        <p:sp>
          <p:nvSpPr>
            <p:cNvPr id="17" name="object 17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1613" y="24277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10451" y="3265946"/>
            <a:ext cx="1452880" cy="930275"/>
            <a:chOff x="5634050" y="3265944"/>
            <a:chExt cx="1452880" cy="930275"/>
          </a:xfrm>
        </p:grpSpPr>
        <p:sp>
          <p:nvSpPr>
            <p:cNvPr id="23" name="object 23"/>
            <p:cNvSpPr/>
            <p:nvPr/>
          </p:nvSpPr>
          <p:spPr>
            <a:xfrm>
              <a:off x="6618744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102108" y="80772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80772" y="102108"/>
                  </a:lnTo>
                  <a:lnTo>
                    <a:pt x="102108" y="80772"/>
                  </a:lnTo>
                  <a:close/>
                </a:path>
                <a:path w="467995" h="467995">
                  <a:moveTo>
                    <a:pt x="242316" y="222503"/>
                  </a:moveTo>
                  <a:lnTo>
                    <a:pt x="161544" y="141732"/>
                  </a:lnTo>
                  <a:lnTo>
                    <a:pt x="141732" y="161543"/>
                  </a:lnTo>
                  <a:lnTo>
                    <a:pt x="222504" y="242315"/>
                  </a:lnTo>
                  <a:lnTo>
                    <a:pt x="242316" y="222503"/>
                  </a:lnTo>
                  <a:close/>
                </a:path>
                <a:path w="467995" h="467995">
                  <a:moveTo>
                    <a:pt x="384048" y="364236"/>
                  </a:moveTo>
                  <a:lnTo>
                    <a:pt x="303276" y="283463"/>
                  </a:lnTo>
                  <a:lnTo>
                    <a:pt x="283464" y="303275"/>
                  </a:lnTo>
                  <a:lnTo>
                    <a:pt x="364236" y="384048"/>
                  </a:lnTo>
                  <a:lnTo>
                    <a:pt x="384048" y="364236"/>
                  </a:lnTo>
                  <a:close/>
                </a:path>
                <a:path w="467995" h="467995">
                  <a:moveTo>
                    <a:pt x="467868" y="467867"/>
                  </a:moveTo>
                  <a:lnTo>
                    <a:pt x="437388" y="376427"/>
                  </a:lnTo>
                  <a:lnTo>
                    <a:pt x="376428" y="437388"/>
                  </a:lnTo>
                  <a:lnTo>
                    <a:pt x="467868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8812" y="3733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406146" y="38079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endParaRPr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58012" y="4104146"/>
            <a:ext cx="1529080" cy="1306195"/>
            <a:chOff x="5181612" y="4104144"/>
            <a:chExt cx="1529080" cy="1306195"/>
          </a:xfrm>
        </p:grpSpPr>
        <p:sp>
          <p:nvSpPr>
            <p:cNvPr id="28" name="object 28"/>
            <p:cNvSpPr/>
            <p:nvPr/>
          </p:nvSpPr>
          <p:spPr>
            <a:xfrm>
              <a:off x="6009144" y="4104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5">
                  <a:moveTo>
                    <a:pt x="426720" y="454151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1"/>
                  </a:lnTo>
                  <a:close/>
                </a:path>
                <a:path w="467995" h="467995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5">
                  <a:moveTo>
                    <a:pt x="467867" y="467867"/>
                  </a:moveTo>
                  <a:lnTo>
                    <a:pt x="437388" y="376427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1"/>
                  </a:lnTo>
                  <a:lnTo>
                    <a:pt x="467867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613" y="41041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48412" y="4572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15746" y="46461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endParaRPr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10451" y="4942346"/>
            <a:ext cx="1452880" cy="930275"/>
            <a:chOff x="5634050" y="4942344"/>
            <a:chExt cx="1452880" cy="930275"/>
          </a:xfrm>
        </p:grpSpPr>
        <p:sp>
          <p:nvSpPr>
            <p:cNvPr id="34" name="object 34"/>
            <p:cNvSpPr/>
            <p:nvPr/>
          </p:nvSpPr>
          <p:spPr>
            <a:xfrm>
              <a:off x="5638813" y="4942344"/>
              <a:ext cx="1447800" cy="925194"/>
            </a:xfrm>
            <a:custGeom>
              <a:avLst/>
              <a:gdLst/>
              <a:ahLst/>
              <a:cxnLst/>
              <a:rect l="l" t="t" r="r" b="b"/>
              <a:pathLst>
                <a:path w="1447800" h="925195">
                  <a:moveTo>
                    <a:pt x="457200" y="467868"/>
                  </a:moveTo>
                  <a:lnTo>
                    <a:pt x="0" y="467868"/>
                  </a:lnTo>
                  <a:lnTo>
                    <a:pt x="0" y="925068"/>
                  </a:lnTo>
                  <a:lnTo>
                    <a:pt x="457200" y="925068"/>
                  </a:lnTo>
                  <a:lnTo>
                    <a:pt x="457200" y="467868"/>
                  </a:lnTo>
                  <a:close/>
                </a:path>
                <a:path w="1447800" h="925195">
                  <a:moveTo>
                    <a:pt x="1082040" y="80772"/>
                  </a:moveTo>
                  <a:lnTo>
                    <a:pt x="1001268" y="0"/>
                  </a:lnTo>
                  <a:lnTo>
                    <a:pt x="979919" y="21336"/>
                  </a:lnTo>
                  <a:lnTo>
                    <a:pt x="1060704" y="102108"/>
                  </a:lnTo>
                  <a:lnTo>
                    <a:pt x="1082040" y="80772"/>
                  </a:lnTo>
                  <a:close/>
                </a:path>
                <a:path w="1447800" h="925195">
                  <a:moveTo>
                    <a:pt x="1222248" y="222504"/>
                  </a:moveTo>
                  <a:lnTo>
                    <a:pt x="1141476" y="141732"/>
                  </a:lnTo>
                  <a:lnTo>
                    <a:pt x="1121664" y="161544"/>
                  </a:lnTo>
                  <a:lnTo>
                    <a:pt x="1202436" y="242316"/>
                  </a:lnTo>
                  <a:lnTo>
                    <a:pt x="1222248" y="222504"/>
                  </a:lnTo>
                  <a:close/>
                </a:path>
                <a:path w="1447800" h="925195">
                  <a:moveTo>
                    <a:pt x="1363980" y="364236"/>
                  </a:moveTo>
                  <a:lnTo>
                    <a:pt x="1283208" y="283464"/>
                  </a:lnTo>
                  <a:lnTo>
                    <a:pt x="1263396" y="303276"/>
                  </a:lnTo>
                  <a:lnTo>
                    <a:pt x="1344168" y="384048"/>
                  </a:lnTo>
                  <a:lnTo>
                    <a:pt x="1363980" y="364236"/>
                  </a:lnTo>
                  <a:close/>
                </a:path>
                <a:path w="1447800" h="925195">
                  <a:moveTo>
                    <a:pt x="1447800" y="467868"/>
                  </a:moveTo>
                  <a:lnTo>
                    <a:pt x="1417320" y="376428"/>
                  </a:lnTo>
                  <a:lnTo>
                    <a:pt x="1356360" y="437388"/>
                  </a:lnTo>
                  <a:lnTo>
                    <a:pt x="1447800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8812" y="54102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3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86812" y="3810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24805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x2=0,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x11=1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86812" y="45720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88938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x7=1,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x9=1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9057" y="4950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x9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59057" y="56367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x9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805251" y="5181612"/>
            <a:ext cx="1452880" cy="1605280"/>
            <a:chOff x="2128850" y="5181612"/>
            <a:chExt cx="1452880" cy="1605280"/>
          </a:xfrm>
        </p:grpSpPr>
        <p:sp>
          <p:nvSpPr>
            <p:cNvPr id="44" name="object 44"/>
            <p:cNvSpPr/>
            <p:nvPr/>
          </p:nvSpPr>
          <p:spPr>
            <a:xfrm>
              <a:off x="3192792" y="5181612"/>
              <a:ext cx="388620" cy="615950"/>
            </a:xfrm>
            <a:custGeom>
              <a:avLst/>
              <a:gdLst/>
              <a:ahLst/>
              <a:cxnLst/>
              <a:rect l="l" t="t" r="r" b="b"/>
              <a:pathLst>
                <a:path w="388620" h="615950">
                  <a:moveTo>
                    <a:pt x="388620" y="609600"/>
                  </a:moveTo>
                  <a:lnTo>
                    <a:pt x="364236" y="550164"/>
                  </a:lnTo>
                  <a:lnTo>
                    <a:pt x="351345" y="572325"/>
                  </a:lnTo>
                  <a:lnTo>
                    <a:pt x="13716" y="370332"/>
                  </a:lnTo>
                  <a:lnTo>
                    <a:pt x="1524" y="391668"/>
                  </a:lnTo>
                  <a:lnTo>
                    <a:pt x="338620" y="594233"/>
                  </a:lnTo>
                  <a:lnTo>
                    <a:pt x="326136" y="615696"/>
                  </a:lnTo>
                  <a:lnTo>
                    <a:pt x="362712" y="612140"/>
                  </a:lnTo>
                  <a:lnTo>
                    <a:pt x="388620" y="609600"/>
                  </a:lnTo>
                  <a:close/>
                </a:path>
                <a:path w="388620" h="615950">
                  <a:moveTo>
                    <a:pt x="388620" y="0"/>
                  </a:moveTo>
                  <a:lnTo>
                    <a:pt x="324612" y="1524"/>
                  </a:lnTo>
                  <a:lnTo>
                    <a:pt x="340906" y="21399"/>
                  </a:lnTo>
                  <a:lnTo>
                    <a:pt x="0" y="294132"/>
                  </a:lnTo>
                  <a:lnTo>
                    <a:pt x="15240" y="313944"/>
                  </a:lnTo>
                  <a:lnTo>
                    <a:pt x="357352" y="41440"/>
                  </a:lnTo>
                  <a:lnTo>
                    <a:pt x="367284" y="53530"/>
                  </a:lnTo>
                  <a:lnTo>
                    <a:pt x="373380" y="6096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288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71850" y="65484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43451" y="5405451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9494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43451" y="60150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949457" y="6017781"/>
            <a:ext cx="908685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586051" y="5084078"/>
            <a:ext cx="2672080" cy="1022985"/>
            <a:chOff x="909650" y="5084076"/>
            <a:chExt cx="2672080" cy="1022985"/>
          </a:xfrm>
        </p:grpSpPr>
        <p:sp>
          <p:nvSpPr>
            <p:cNvPr id="53" name="object 53"/>
            <p:cNvSpPr/>
            <p:nvPr/>
          </p:nvSpPr>
          <p:spPr>
            <a:xfrm>
              <a:off x="2357640" y="5084076"/>
              <a:ext cx="1224280" cy="1022985"/>
            </a:xfrm>
            <a:custGeom>
              <a:avLst/>
              <a:gdLst/>
              <a:ahLst/>
              <a:cxnLst/>
              <a:rect l="l" t="t" r="r" b="b"/>
              <a:pathLst>
                <a:path w="1224279" h="1022985">
                  <a:moveTo>
                    <a:pt x="1223772" y="783336"/>
                  </a:moveTo>
                  <a:lnTo>
                    <a:pt x="1161288" y="777240"/>
                  </a:lnTo>
                  <a:lnTo>
                    <a:pt x="1173772" y="798715"/>
                  </a:lnTo>
                  <a:lnTo>
                    <a:pt x="836676" y="1001268"/>
                  </a:lnTo>
                  <a:lnTo>
                    <a:pt x="848868" y="1022604"/>
                  </a:lnTo>
                  <a:lnTo>
                    <a:pt x="1186497" y="820623"/>
                  </a:lnTo>
                  <a:lnTo>
                    <a:pt x="1197864" y="840155"/>
                  </a:lnTo>
                  <a:lnTo>
                    <a:pt x="1199388" y="842772"/>
                  </a:lnTo>
                  <a:lnTo>
                    <a:pt x="1223772" y="783336"/>
                  </a:lnTo>
                  <a:close/>
                </a:path>
                <a:path w="1224279" h="1022985">
                  <a:moveTo>
                    <a:pt x="1223772" y="21336"/>
                  </a:moveTo>
                  <a:lnTo>
                    <a:pt x="1164336" y="0"/>
                  </a:lnTo>
                  <a:lnTo>
                    <a:pt x="1171727" y="23698"/>
                  </a:lnTo>
                  <a:lnTo>
                    <a:pt x="0" y="390144"/>
                  </a:lnTo>
                  <a:lnTo>
                    <a:pt x="7620" y="414528"/>
                  </a:lnTo>
                  <a:lnTo>
                    <a:pt x="1179347" y="48082"/>
                  </a:lnTo>
                  <a:lnTo>
                    <a:pt x="1187196" y="73152"/>
                  </a:lnTo>
                  <a:lnTo>
                    <a:pt x="1191768" y="66675"/>
                  </a:lnTo>
                  <a:lnTo>
                    <a:pt x="1223772" y="21336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586051" y="5029212"/>
            <a:ext cx="2443480" cy="1986280"/>
            <a:chOff x="909650" y="5029212"/>
            <a:chExt cx="2443480" cy="1986280"/>
          </a:xfrm>
        </p:grpSpPr>
        <p:sp>
          <p:nvSpPr>
            <p:cNvPr id="57" name="object 57"/>
            <p:cNvSpPr/>
            <p:nvPr/>
          </p:nvSpPr>
          <p:spPr>
            <a:xfrm>
              <a:off x="1056144" y="5029212"/>
              <a:ext cx="2296795" cy="1614170"/>
            </a:xfrm>
            <a:custGeom>
              <a:avLst/>
              <a:gdLst/>
              <a:ahLst/>
              <a:cxnLst/>
              <a:rect l="l" t="t" r="r" b="b"/>
              <a:pathLst>
                <a:path w="2296795" h="1614170">
                  <a:moveTo>
                    <a:pt x="315468" y="0"/>
                  </a:moveTo>
                  <a:lnTo>
                    <a:pt x="254508" y="15240"/>
                  </a:lnTo>
                  <a:lnTo>
                    <a:pt x="274002" y="31242"/>
                  </a:lnTo>
                  <a:lnTo>
                    <a:pt x="0" y="373380"/>
                  </a:lnTo>
                  <a:lnTo>
                    <a:pt x="19812" y="388620"/>
                  </a:lnTo>
                  <a:lnTo>
                    <a:pt x="294043" y="47688"/>
                  </a:lnTo>
                  <a:lnTo>
                    <a:pt x="301752" y="54013"/>
                  </a:lnTo>
                  <a:lnTo>
                    <a:pt x="313944" y="64008"/>
                  </a:lnTo>
                  <a:lnTo>
                    <a:pt x="315468" y="0"/>
                  </a:lnTo>
                  <a:close/>
                </a:path>
                <a:path w="2296795" h="1614170">
                  <a:moveTo>
                    <a:pt x="1915668" y="1066800"/>
                  </a:moveTo>
                  <a:lnTo>
                    <a:pt x="1877568" y="1016508"/>
                  </a:lnTo>
                  <a:lnTo>
                    <a:pt x="1870544" y="1040561"/>
                  </a:lnTo>
                  <a:lnTo>
                    <a:pt x="89916" y="521208"/>
                  </a:lnTo>
                  <a:lnTo>
                    <a:pt x="83820" y="545592"/>
                  </a:lnTo>
                  <a:lnTo>
                    <a:pt x="1863509" y="1064679"/>
                  </a:lnTo>
                  <a:lnTo>
                    <a:pt x="1856232" y="1089660"/>
                  </a:lnTo>
                  <a:lnTo>
                    <a:pt x="1882140" y="1079703"/>
                  </a:lnTo>
                  <a:lnTo>
                    <a:pt x="1915668" y="1066800"/>
                  </a:lnTo>
                  <a:close/>
                </a:path>
                <a:path w="2296795" h="1614170">
                  <a:moveTo>
                    <a:pt x="2220468" y="1600200"/>
                  </a:moveTo>
                  <a:lnTo>
                    <a:pt x="2189988" y="1545348"/>
                  </a:lnTo>
                  <a:lnTo>
                    <a:pt x="2179663" y="1567459"/>
                  </a:lnTo>
                  <a:lnTo>
                    <a:pt x="15240" y="597408"/>
                  </a:lnTo>
                  <a:lnTo>
                    <a:pt x="6096" y="621792"/>
                  </a:lnTo>
                  <a:lnTo>
                    <a:pt x="2168982" y="1590332"/>
                  </a:lnTo>
                  <a:lnTo>
                    <a:pt x="2157984" y="1613916"/>
                  </a:lnTo>
                  <a:lnTo>
                    <a:pt x="2191512" y="1606562"/>
                  </a:lnTo>
                  <a:lnTo>
                    <a:pt x="2220468" y="1600200"/>
                  </a:lnTo>
                  <a:close/>
                </a:path>
                <a:path w="2296795" h="1614170">
                  <a:moveTo>
                    <a:pt x="2296668" y="1459992"/>
                  </a:moveTo>
                  <a:lnTo>
                    <a:pt x="2276424" y="1475181"/>
                  </a:lnTo>
                  <a:lnTo>
                    <a:pt x="2078736" y="1211580"/>
                  </a:lnTo>
                  <a:lnTo>
                    <a:pt x="2057400" y="1226820"/>
                  </a:lnTo>
                  <a:lnTo>
                    <a:pt x="2255456" y="1490903"/>
                  </a:lnTo>
                  <a:lnTo>
                    <a:pt x="2235708" y="1505724"/>
                  </a:lnTo>
                  <a:lnTo>
                    <a:pt x="2284476" y="1520342"/>
                  </a:lnTo>
                  <a:lnTo>
                    <a:pt x="2296668" y="1524000"/>
                  </a:lnTo>
                  <a:lnTo>
                    <a:pt x="2296668" y="145999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09650" y="67770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71650" y="6319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2813316" y="5253052"/>
            <a:ext cx="2754630" cy="1539875"/>
            <a:chOff x="1136916" y="5253050"/>
            <a:chExt cx="2754630" cy="1539875"/>
          </a:xfrm>
        </p:grpSpPr>
        <p:sp>
          <p:nvSpPr>
            <p:cNvPr id="62" name="object 62"/>
            <p:cNvSpPr/>
            <p:nvPr/>
          </p:nvSpPr>
          <p:spPr>
            <a:xfrm>
              <a:off x="1136916" y="6469392"/>
              <a:ext cx="539750" cy="323215"/>
            </a:xfrm>
            <a:custGeom>
              <a:avLst/>
              <a:gdLst/>
              <a:ahLst/>
              <a:cxnLst/>
              <a:rect l="l" t="t" r="r" b="b"/>
              <a:pathLst>
                <a:path w="539750" h="323215">
                  <a:moveTo>
                    <a:pt x="501605" y="44062"/>
                  </a:moveTo>
                  <a:lnTo>
                    <a:pt x="488997" y="21473"/>
                  </a:lnTo>
                  <a:lnTo>
                    <a:pt x="0" y="301751"/>
                  </a:lnTo>
                  <a:lnTo>
                    <a:pt x="12191" y="323088"/>
                  </a:lnTo>
                  <a:lnTo>
                    <a:pt x="501605" y="44062"/>
                  </a:lnTo>
                  <a:close/>
                </a:path>
                <a:path w="539750" h="323215">
                  <a:moveTo>
                    <a:pt x="539496" y="7619"/>
                  </a:moveTo>
                  <a:lnTo>
                    <a:pt x="477012" y="0"/>
                  </a:lnTo>
                  <a:lnTo>
                    <a:pt x="488997" y="21473"/>
                  </a:lnTo>
                  <a:lnTo>
                    <a:pt x="499872" y="15239"/>
                  </a:lnTo>
                  <a:lnTo>
                    <a:pt x="512064" y="38099"/>
                  </a:lnTo>
                  <a:lnTo>
                    <a:pt x="512064" y="62801"/>
                  </a:lnTo>
                  <a:lnTo>
                    <a:pt x="513588" y="65532"/>
                  </a:lnTo>
                  <a:lnTo>
                    <a:pt x="539496" y="7619"/>
                  </a:lnTo>
                  <a:close/>
                </a:path>
                <a:path w="539750" h="323215">
                  <a:moveTo>
                    <a:pt x="512064" y="38099"/>
                  </a:moveTo>
                  <a:lnTo>
                    <a:pt x="499872" y="15239"/>
                  </a:lnTo>
                  <a:lnTo>
                    <a:pt x="488997" y="21473"/>
                  </a:lnTo>
                  <a:lnTo>
                    <a:pt x="501605" y="44062"/>
                  </a:lnTo>
                  <a:lnTo>
                    <a:pt x="512064" y="38099"/>
                  </a:lnTo>
                  <a:close/>
                </a:path>
                <a:path w="539750" h="323215">
                  <a:moveTo>
                    <a:pt x="512064" y="62801"/>
                  </a:moveTo>
                  <a:lnTo>
                    <a:pt x="512064" y="38099"/>
                  </a:lnTo>
                  <a:lnTo>
                    <a:pt x="501605" y="44062"/>
                  </a:lnTo>
                  <a:lnTo>
                    <a:pt x="512064" y="62801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10012" y="5257812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365760"/>
                  </a:moveTo>
                  <a:lnTo>
                    <a:pt x="56387" y="365760"/>
                  </a:lnTo>
                  <a:lnTo>
                    <a:pt x="56387" y="91440"/>
                  </a:lnTo>
                  <a:lnTo>
                    <a:pt x="76200" y="91440"/>
                  </a:lnTo>
                  <a:lnTo>
                    <a:pt x="38100" y="0"/>
                  </a:lnTo>
                  <a:lnTo>
                    <a:pt x="0" y="91440"/>
                  </a:lnTo>
                  <a:lnTo>
                    <a:pt x="18287" y="91440"/>
                  </a:lnTo>
                  <a:lnTo>
                    <a:pt x="18287" y="365760"/>
                  </a:lnTo>
                  <a:lnTo>
                    <a:pt x="0" y="365760"/>
                  </a:lnTo>
                  <a:lnTo>
                    <a:pt x="38100" y="457200"/>
                  </a:lnTo>
                  <a:lnTo>
                    <a:pt x="76200" y="3657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10012" y="5257812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8100" y="0"/>
                  </a:moveTo>
                  <a:lnTo>
                    <a:pt x="76200" y="91440"/>
                  </a:lnTo>
                  <a:lnTo>
                    <a:pt x="56387" y="91440"/>
                  </a:lnTo>
                  <a:lnTo>
                    <a:pt x="56387" y="365760"/>
                  </a:lnTo>
                  <a:lnTo>
                    <a:pt x="76200" y="365760"/>
                  </a:lnTo>
                  <a:lnTo>
                    <a:pt x="38100" y="457200"/>
                  </a:lnTo>
                  <a:lnTo>
                    <a:pt x="0" y="365760"/>
                  </a:lnTo>
                  <a:lnTo>
                    <a:pt x="18287" y="365760"/>
                  </a:lnTo>
                  <a:lnTo>
                    <a:pt x="18287" y="91440"/>
                  </a:lnTo>
                  <a:lnTo>
                    <a:pt x="0" y="9144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4414851" y="3348051"/>
            <a:ext cx="2214880" cy="390525"/>
            <a:chOff x="2738450" y="3348050"/>
            <a:chExt cx="2214880" cy="390525"/>
          </a:xfrm>
        </p:grpSpPr>
        <p:sp>
          <p:nvSpPr>
            <p:cNvPr id="66" name="object 66"/>
            <p:cNvSpPr/>
            <p:nvPr/>
          </p:nvSpPr>
          <p:spPr>
            <a:xfrm>
              <a:off x="2743212" y="33528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152400"/>
                  </a:lnTo>
                </a:path>
                <a:path w="381000" h="381000">
                  <a:moveTo>
                    <a:pt x="0" y="381000"/>
                  </a:moveTo>
                  <a:lnTo>
                    <a:pt x="3810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24212" y="3352812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828799" y="190500"/>
                  </a:moveTo>
                  <a:lnTo>
                    <a:pt x="1802192" y="144738"/>
                  </a:lnTo>
                  <a:lnTo>
                    <a:pt x="1756862" y="116371"/>
                  </a:lnTo>
                  <a:lnTo>
                    <a:pt x="1691666" y="90176"/>
                  </a:lnTo>
                  <a:lnTo>
                    <a:pt x="1652211" y="78016"/>
                  </a:lnTo>
                  <a:lnTo>
                    <a:pt x="1608498" y="66546"/>
                  </a:lnTo>
                  <a:lnTo>
                    <a:pt x="1560766" y="55816"/>
                  </a:lnTo>
                  <a:lnTo>
                    <a:pt x="1509250" y="45874"/>
                  </a:lnTo>
                  <a:lnTo>
                    <a:pt x="1454188" y="36771"/>
                  </a:lnTo>
                  <a:lnTo>
                    <a:pt x="1395816" y="28554"/>
                  </a:lnTo>
                  <a:lnTo>
                    <a:pt x="1334370" y="21273"/>
                  </a:lnTo>
                  <a:lnTo>
                    <a:pt x="1270087" y="14978"/>
                  </a:lnTo>
                  <a:lnTo>
                    <a:pt x="1203204" y="9717"/>
                  </a:lnTo>
                  <a:lnTo>
                    <a:pt x="1133957" y="5539"/>
                  </a:lnTo>
                  <a:lnTo>
                    <a:pt x="1062583" y="2494"/>
                  </a:lnTo>
                  <a:lnTo>
                    <a:pt x="989318" y="631"/>
                  </a:lnTo>
                  <a:lnTo>
                    <a:pt x="914399" y="0"/>
                  </a:lnTo>
                  <a:lnTo>
                    <a:pt x="839481" y="631"/>
                  </a:lnTo>
                  <a:lnTo>
                    <a:pt x="766216" y="2494"/>
                  </a:lnTo>
                  <a:lnTo>
                    <a:pt x="694842" y="5539"/>
                  </a:lnTo>
                  <a:lnTo>
                    <a:pt x="625595" y="9717"/>
                  </a:lnTo>
                  <a:lnTo>
                    <a:pt x="558712" y="14978"/>
                  </a:lnTo>
                  <a:lnTo>
                    <a:pt x="494429" y="21273"/>
                  </a:lnTo>
                  <a:lnTo>
                    <a:pt x="432983" y="28554"/>
                  </a:lnTo>
                  <a:lnTo>
                    <a:pt x="374611" y="36771"/>
                  </a:lnTo>
                  <a:lnTo>
                    <a:pt x="319549" y="45874"/>
                  </a:lnTo>
                  <a:lnTo>
                    <a:pt x="268033" y="55816"/>
                  </a:lnTo>
                  <a:lnTo>
                    <a:pt x="220301" y="66546"/>
                  </a:lnTo>
                  <a:lnTo>
                    <a:pt x="176588" y="78016"/>
                  </a:lnTo>
                  <a:lnTo>
                    <a:pt x="137133" y="90176"/>
                  </a:lnTo>
                  <a:lnTo>
                    <a:pt x="71937" y="116371"/>
                  </a:lnTo>
                  <a:lnTo>
                    <a:pt x="26607" y="144738"/>
                  </a:lnTo>
                  <a:lnTo>
                    <a:pt x="3035" y="174883"/>
                  </a:lnTo>
                  <a:lnTo>
                    <a:pt x="0" y="190500"/>
                  </a:lnTo>
                  <a:lnTo>
                    <a:pt x="3035" y="206116"/>
                  </a:lnTo>
                  <a:lnTo>
                    <a:pt x="26607" y="236261"/>
                  </a:lnTo>
                  <a:lnTo>
                    <a:pt x="71937" y="264628"/>
                  </a:lnTo>
                  <a:lnTo>
                    <a:pt x="137133" y="290823"/>
                  </a:lnTo>
                  <a:lnTo>
                    <a:pt x="176588" y="302983"/>
                  </a:lnTo>
                  <a:lnTo>
                    <a:pt x="220301" y="314453"/>
                  </a:lnTo>
                  <a:lnTo>
                    <a:pt x="268033" y="325183"/>
                  </a:lnTo>
                  <a:lnTo>
                    <a:pt x="319549" y="335125"/>
                  </a:lnTo>
                  <a:lnTo>
                    <a:pt x="374611" y="344228"/>
                  </a:lnTo>
                  <a:lnTo>
                    <a:pt x="432983" y="352445"/>
                  </a:lnTo>
                  <a:lnTo>
                    <a:pt x="494429" y="359726"/>
                  </a:lnTo>
                  <a:lnTo>
                    <a:pt x="558712" y="366021"/>
                  </a:lnTo>
                  <a:lnTo>
                    <a:pt x="625595" y="371282"/>
                  </a:lnTo>
                  <a:lnTo>
                    <a:pt x="694842" y="375460"/>
                  </a:lnTo>
                  <a:lnTo>
                    <a:pt x="766216" y="378505"/>
                  </a:lnTo>
                  <a:lnTo>
                    <a:pt x="839481" y="380368"/>
                  </a:lnTo>
                  <a:lnTo>
                    <a:pt x="914399" y="381000"/>
                  </a:lnTo>
                  <a:lnTo>
                    <a:pt x="989318" y="380368"/>
                  </a:lnTo>
                  <a:lnTo>
                    <a:pt x="1062583" y="378505"/>
                  </a:lnTo>
                  <a:lnTo>
                    <a:pt x="1133957" y="375460"/>
                  </a:lnTo>
                  <a:lnTo>
                    <a:pt x="1203204" y="371282"/>
                  </a:lnTo>
                  <a:lnTo>
                    <a:pt x="1270087" y="366021"/>
                  </a:lnTo>
                  <a:lnTo>
                    <a:pt x="1334370" y="359726"/>
                  </a:lnTo>
                  <a:lnTo>
                    <a:pt x="1395816" y="352445"/>
                  </a:lnTo>
                  <a:lnTo>
                    <a:pt x="1454188" y="344228"/>
                  </a:lnTo>
                  <a:lnTo>
                    <a:pt x="1509250" y="335125"/>
                  </a:lnTo>
                  <a:lnTo>
                    <a:pt x="1560766" y="325183"/>
                  </a:lnTo>
                  <a:lnTo>
                    <a:pt x="1608498" y="314453"/>
                  </a:lnTo>
                  <a:lnTo>
                    <a:pt x="1652211" y="302983"/>
                  </a:lnTo>
                  <a:lnTo>
                    <a:pt x="1691666" y="290823"/>
                  </a:lnTo>
                  <a:lnTo>
                    <a:pt x="1756862" y="264628"/>
                  </a:lnTo>
                  <a:lnTo>
                    <a:pt x="1802192" y="236261"/>
                  </a:lnTo>
                  <a:lnTo>
                    <a:pt x="1825764" y="206116"/>
                  </a:lnTo>
                  <a:lnTo>
                    <a:pt x="1828799" y="1905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062234" y="3372117"/>
            <a:ext cx="131000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x3’+x7’+x8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72212" y="6553214"/>
            <a:ext cx="4876800" cy="40139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540" algn="ctr">
              <a:spcBef>
                <a:spcPts val="969"/>
              </a:spcBef>
            </a:pPr>
            <a:r>
              <a:rPr b="1" spc="-5" dirty="0">
                <a:latin typeface="Arial"/>
                <a:cs typeface="Arial"/>
              </a:rPr>
              <a:t>Add conflict clause: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x3’+x7’+x8</a:t>
            </a:r>
            <a:endParaRPr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72212" y="6019813"/>
            <a:ext cx="4876800" cy="404597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1270" algn="ctr">
              <a:spcBef>
                <a:spcPts val="994"/>
              </a:spcBef>
            </a:pPr>
            <a:r>
              <a:rPr b="1" spc="-5" dirty="0">
                <a:latin typeface="Arial"/>
                <a:cs typeface="Arial"/>
              </a:rPr>
              <a:t>x3=1</a:t>
            </a:r>
            <a:r>
              <a:rPr spc="-5" dirty="0">
                <a:latin typeface="Symbol"/>
                <a:cs typeface="Symbol"/>
              </a:rPr>
              <a:t></a:t>
            </a:r>
            <a:r>
              <a:rPr b="1" spc="-5" dirty="0">
                <a:latin typeface="Arial"/>
                <a:cs typeface="Arial"/>
              </a:rPr>
              <a:t>x7=1</a:t>
            </a:r>
            <a:r>
              <a:rPr spc="-5" dirty="0">
                <a:latin typeface="Symbol"/>
                <a:cs typeface="Symbol"/>
              </a:rPr>
              <a:t></a:t>
            </a:r>
            <a:r>
              <a:rPr b="1" spc="-5" dirty="0">
                <a:latin typeface="Arial"/>
                <a:cs typeface="Arial"/>
              </a:rPr>
              <a:t>x8=0 </a:t>
            </a:r>
            <a:r>
              <a:rPr dirty="0">
                <a:latin typeface="Symbol"/>
                <a:cs typeface="Symbol"/>
              </a:rPr>
              <a:t>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conflict</a:t>
            </a:r>
            <a:endParaRPr>
              <a:latin typeface="Arial"/>
              <a:cs typeface="Arial"/>
            </a:endParaRPr>
          </a:p>
        </p:txBody>
      </p:sp>
      <p:sp>
        <p:nvSpPr>
          <p:cNvPr id="72" name="object 50">
            <a:extLst>
              <a:ext uri="{FF2B5EF4-FFF2-40B4-BE49-F238E27FC236}">
                <a16:creationId xmlns:a16="http://schemas.microsoft.com/office/drawing/2014/main" id="{EB9C1406-C56B-409D-9A03-2E0D6F727A98}"/>
              </a:ext>
            </a:extLst>
          </p:cNvPr>
          <p:cNvSpPr txBox="1"/>
          <p:nvPr/>
        </p:nvSpPr>
        <p:spPr>
          <a:xfrm>
            <a:off x="2669554" y="6268035"/>
            <a:ext cx="15881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4696">
              <a:lnSpc>
                <a:spcPts val="2090"/>
              </a:lnSpc>
            </a:pPr>
            <a:r>
              <a:rPr b="1" spc="-10" dirty="0">
                <a:latin typeface="Arial"/>
                <a:cs typeface="Arial"/>
              </a:rPr>
              <a:t>x11</a:t>
            </a:r>
            <a:r>
              <a:rPr b="1" dirty="0">
                <a:latin typeface="Arial"/>
                <a:cs typeface="Arial"/>
              </a:rPr>
              <a:t>=1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485"/>
              </a:spcBef>
            </a:pPr>
            <a:r>
              <a:rPr lang="en-US" sz="1600" spc="-245" dirty="0">
                <a:latin typeface="Arial"/>
                <a:cs typeface="Arial"/>
              </a:rPr>
              <a:t>       </a:t>
            </a:r>
            <a:r>
              <a:rPr lang="en-US" sz="1600" b="1" spc="-245" dirty="0">
                <a:latin typeface="Arial"/>
                <a:cs typeface="Arial"/>
              </a:rPr>
              <a:t>X2 = 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444AB4-5F0F-4958-919D-F4528B4C9A30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603" y="613676"/>
            <a:ext cx="10762792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DLL with</a:t>
            </a:r>
            <a:r>
              <a:rPr spc="-105" dirty="0"/>
              <a:t> </a:t>
            </a:r>
            <a:r>
              <a:rPr dirty="0"/>
              <a:t>Non-Chronological  Backtracking and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9553" y="2165109"/>
            <a:ext cx="144907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 sz="1600">
              <a:latin typeface="Arial"/>
              <a:cs typeface="Arial"/>
            </a:endParaRPr>
          </a:p>
          <a:p>
            <a:pPr marL="12700" marR="172716" indent="-635" algn="just">
              <a:lnSpc>
                <a:spcPct val="100299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x8’ 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x2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x11</a:t>
            </a:r>
            <a:endParaRPr sz="1600">
              <a:latin typeface="Arial"/>
              <a:cs typeface="Arial"/>
            </a:endParaRPr>
          </a:p>
          <a:p>
            <a:pPr marL="12700" indent="-635"/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x9</a:t>
            </a:r>
            <a:endParaRPr sz="1600">
              <a:latin typeface="Arial"/>
              <a:cs typeface="Arial"/>
            </a:endParaRPr>
          </a:p>
          <a:p>
            <a:pPr marL="12700" marR="5080" indent="-635">
              <a:lnSpc>
                <a:spcPct val="1002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x9’ 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sz="1600" b="1" spc="-5" dirty="0">
                <a:latin typeface="Arial"/>
                <a:cs typeface="Arial"/>
              </a:rPr>
              <a:t>+ x10’ 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sz="1600" b="1" spc="-5" dirty="0">
                <a:latin typeface="Arial"/>
                <a:cs typeface="Arial"/>
              </a:rPr>
              <a:t>+ x10 +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x12’  x3’ + x8 +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x7’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128851"/>
            <a:ext cx="466725" cy="466725"/>
            <a:chOff x="5634050" y="21288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133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133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207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503946"/>
            <a:ext cx="1529080" cy="1306195"/>
            <a:chOff x="5181612" y="2503944"/>
            <a:chExt cx="1529080" cy="1306195"/>
          </a:xfrm>
        </p:grpSpPr>
        <p:sp>
          <p:nvSpPr>
            <p:cNvPr id="9" name="object 9"/>
            <p:cNvSpPr/>
            <p:nvPr/>
          </p:nvSpPr>
          <p:spPr>
            <a:xfrm>
              <a:off x="6009144" y="2503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3" y="25039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12" y="2971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12" y="2971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15746" y="30459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0451" y="3342146"/>
            <a:ext cx="1452880" cy="930275"/>
            <a:chOff x="5634050" y="3342144"/>
            <a:chExt cx="1452880" cy="930275"/>
          </a:xfrm>
        </p:grpSpPr>
        <p:sp>
          <p:nvSpPr>
            <p:cNvPr id="15" name="object 15"/>
            <p:cNvSpPr/>
            <p:nvPr/>
          </p:nvSpPr>
          <p:spPr>
            <a:xfrm>
              <a:off x="6618744" y="33421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102108" y="80772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80772" y="102108"/>
                  </a:lnTo>
                  <a:lnTo>
                    <a:pt x="102108" y="80772"/>
                  </a:lnTo>
                  <a:close/>
                </a:path>
                <a:path w="467995" h="467995">
                  <a:moveTo>
                    <a:pt x="242316" y="222503"/>
                  </a:moveTo>
                  <a:lnTo>
                    <a:pt x="161544" y="141732"/>
                  </a:lnTo>
                  <a:lnTo>
                    <a:pt x="141732" y="161543"/>
                  </a:lnTo>
                  <a:lnTo>
                    <a:pt x="222504" y="242315"/>
                  </a:lnTo>
                  <a:lnTo>
                    <a:pt x="242316" y="222503"/>
                  </a:lnTo>
                  <a:close/>
                </a:path>
                <a:path w="467995" h="467995">
                  <a:moveTo>
                    <a:pt x="384048" y="364236"/>
                  </a:moveTo>
                  <a:lnTo>
                    <a:pt x="303276" y="283463"/>
                  </a:lnTo>
                  <a:lnTo>
                    <a:pt x="283464" y="303275"/>
                  </a:lnTo>
                  <a:lnTo>
                    <a:pt x="364236" y="384048"/>
                  </a:lnTo>
                  <a:lnTo>
                    <a:pt x="384048" y="364236"/>
                  </a:lnTo>
                  <a:close/>
                </a:path>
                <a:path w="467995" h="467995">
                  <a:moveTo>
                    <a:pt x="467868" y="467867"/>
                  </a:moveTo>
                  <a:lnTo>
                    <a:pt x="437388" y="376427"/>
                  </a:lnTo>
                  <a:lnTo>
                    <a:pt x="376428" y="437388"/>
                  </a:lnTo>
                  <a:lnTo>
                    <a:pt x="467868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8812" y="3810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8812" y="38100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06146" y="38841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8012" y="4180346"/>
            <a:ext cx="1529080" cy="1306195"/>
            <a:chOff x="5181612" y="4180344"/>
            <a:chExt cx="1529080" cy="1306195"/>
          </a:xfrm>
        </p:grpSpPr>
        <p:sp>
          <p:nvSpPr>
            <p:cNvPr id="20" name="object 20"/>
            <p:cNvSpPr/>
            <p:nvPr/>
          </p:nvSpPr>
          <p:spPr>
            <a:xfrm>
              <a:off x="6009144" y="41803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5">
                  <a:moveTo>
                    <a:pt x="426720" y="454151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1"/>
                  </a:lnTo>
                  <a:close/>
                </a:path>
                <a:path w="467995" h="467995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5">
                  <a:moveTo>
                    <a:pt x="467867" y="467867"/>
                  </a:moveTo>
                  <a:lnTo>
                    <a:pt x="437388" y="376427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1"/>
                  </a:lnTo>
                  <a:lnTo>
                    <a:pt x="467867" y="467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13" y="41803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8412" y="46482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412" y="46482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15746" y="47223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endParaRPr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10451" y="3500451"/>
            <a:ext cx="1452880" cy="2447925"/>
            <a:chOff x="5634050" y="3500450"/>
            <a:chExt cx="1452880" cy="2447925"/>
          </a:xfrm>
        </p:grpSpPr>
        <p:sp>
          <p:nvSpPr>
            <p:cNvPr id="26" name="object 26"/>
            <p:cNvSpPr/>
            <p:nvPr/>
          </p:nvSpPr>
          <p:spPr>
            <a:xfrm>
              <a:off x="5638813" y="5018544"/>
              <a:ext cx="1447800" cy="925194"/>
            </a:xfrm>
            <a:custGeom>
              <a:avLst/>
              <a:gdLst/>
              <a:ahLst/>
              <a:cxnLst/>
              <a:rect l="l" t="t" r="r" b="b"/>
              <a:pathLst>
                <a:path w="1447800" h="925195">
                  <a:moveTo>
                    <a:pt x="457200" y="467868"/>
                  </a:moveTo>
                  <a:lnTo>
                    <a:pt x="0" y="467868"/>
                  </a:lnTo>
                  <a:lnTo>
                    <a:pt x="0" y="925068"/>
                  </a:lnTo>
                  <a:lnTo>
                    <a:pt x="457200" y="925068"/>
                  </a:lnTo>
                  <a:lnTo>
                    <a:pt x="457200" y="467868"/>
                  </a:lnTo>
                  <a:close/>
                </a:path>
                <a:path w="1447800" h="925195">
                  <a:moveTo>
                    <a:pt x="1082040" y="80772"/>
                  </a:moveTo>
                  <a:lnTo>
                    <a:pt x="1001268" y="0"/>
                  </a:lnTo>
                  <a:lnTo>
                    <a:pt x="979919" y="21336"/>
                  </a:lnTo>
                  <a:lnTo>
                    <a:pt x="1060704" y="102108"/>
                  </a:lnTo>
                  <a:lnTo>
                    <a:pt x="1082040" y="80772"/>
                  </a:lnTo>
                  <a:close/>
                </a:path>
                <a:path w="1447800" h="925195">
                  <a:moveTo>
                    <a:pt x="1222248" y="222504"/>
                  </a:moveTo>
                  <a:lnTo>
                    <a:pt x="1141476" y="141732"/>
                  </a:lnTo>
                  <a:lnTo>
                    <a:pt x="1121664" y="161544"/>
                  </a:lnTo>
                  <a:lnTo>
                    <a:pt x="1202436" y="242316"/>
                  </a:lnTo>
                  <a:lnTo>
                    <a:pt x="1222248" y="222504"/>
                  </a:lnTo>
                  <a:close/>
                </a:path>
                <a:path w="1447800" h="925195">
                  <a:moveTo>
                    <a:pt x="1363980" y="364236"/>
                  </a:moveTo>
                  <a:lnTo>
                    <a:pt x="1283208" y="283464"/>
                  </a:lnTo>
                  <a:lnTo>
                    <a:pt x="1263396" y="303276"/>
                  </a:lnTo>
                  <a:lnTo>
                    <a:pt x="1344168" y="384048"/>
                  </a:lnTo>
                  <a:lnTo>
                    <a:pt x="1363980" y="364236"/>
                  </a:lnTo>
                  <a:close/>
                </a:path>
                <a:path w="1447800" h="925195">
                  <a:moveTo>
                    <a:pt x="1447800" y="467868"/>
                  </a:moveTo>
                  <a:lnTo>
                    <a:pt x="1417320" y="376428"/>
                  </a:lnTo>
                  <a:lnTo>
                    <a:pt x="1356360" y="437388"/>
                  </a:lnTo>
                  <a:lnTo>
                    <a:pt x="1447800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8812" y="5486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7012" y="3505212"/>
              <a:ext cx="152400" cy="990600"/>
            </a:xfrm>
            <a:custGeom>
              <a:avLst/>
              <a:gdLst/>
              <a:ahLst/>
              <a:cxnLst/>
              <a:rect l="l" t="t" r="r" b="b"/>
              <a:pathLst>
                <a:path w="152400" h="990600">
                  <a:moveTo>
                    <a:pt x="152400" y="246887"/>
                  </a:moveTo>
                  <a:lnTo>
                    <a:pt x="76200" y="0"/>
                  </a:lnTo>
                  <a:lnTo>
                    <a:pt x="0" y="246887"/>
                  </a:lnTo>
                  <a:lnTo>
                    <a:pt x="38100" y="246887"/>
                  </a:lnTo>
                  <a:lnTo>
                    <a:pt x="38100" y="990600"/>
                  </a:lnTo>
                  <a:lnTo>
                    <a:pt x="114300" y="990600"/>
                  </a:lnTo>
                  <a:lnTo>
                    <a:pt x="114300" y="246887"/>
                  </a:lnTo>
                  <a:lnTo>
                    <a:pt x="152400" y="246887"/>
                  </a:lnTo>
                  <a:close/>
                </a:path>
              </a:pathLst>
            </a:custGeom>
            <a:solidFill>
              <a:srgbClr val="7E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7012" y="3505212"/>
              <a:ext cx="152400" cy="990600"/>
            </a:xfrm>
            <a:custGeom>
              <a:avLst/>
              <a:gdLst/>
              <a:ahLst/>
              <a:cxnLst/>
              <a:rect l="l" t="t" r="r" b="b"/>
              <a:pathLst>
                <a:path w="152400" h="990600">
                  <a:moveTo>
                    <a:pt x="0" y="246887"/>
                  </a:moveTo>
                  <a:lnTo>
                    <a:pt x="38100" y="246887"/>
                  </a:lnTo>
                  <a:lnTo>
                    <a:pt x="38100" y="990600"/>
                  </a:lnTo>
                  <a:lnTo>
                    <a:pt x="114300" y="990600"/>
                  </a:lnTo>
                  <a:lnTo>
                    <a:pt x="114300" y="246887"/>
                  </a:lnTo>
                  <a:lnTo>
                    <a:pt x="152400" y="246887"/>
                  </a:lnTo>
                  <a:lnTo>
                    <a:pt x="76200" y="0"/>
                  </a:lnTo>
                  <a:lnTo>
                    <a:pt x="0" y="246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77212" y="21336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6812" y="29718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3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24612" y="6096014"/>
            <a:ext cx="4343400" cy="578363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851614" marR="25400" indent="-1816690">
              <a:spcBef>
                <a:spcPts val="190"/>
              </a:spcBef>
            </a:pPr>
            <a:r>
              <a:rPr b="1" spc="-5" dirty="0">
                <a:latin typeface="Arial"/>
                <a:cs typeface="Arial"/>
              </a:rPr>
              <a:t>Backtrack to the decision </a:t>
            </a:r>
            <a:r>
              <a:rPr b="1" spc="-10" dirty="0">
                <a:latin typeface="Arial"/>
                <a:cs typeface="Arial"/>
              </a:rPr>
              <a:t>level </a:t>
            </a:r>
            <a:r>
              <a:rPr b="1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x3=1:  x7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48051" y="4719651"/>
            <a:ext cx="2143125" cy="1990725"/>
            <a:chOff x="1671650" y="4719650"/>
            <a:chExt cx="2143125" cy="1990725"/>
          </a:xfrm>
        </p:grpSpPr>
        <p:sp>
          <p:nvSpPr>
            <p:cNvPr id="34" name="object 34"/>
            <p:cNvSpPr/>
            <p:nvPr/>
          </p:nvSpPr>
          <p:spPr>
            <a:xfrm>
              <a:off x="1671650" y="47196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83192" y="54757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20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20" h="471170">
                  <a:moveTo>
                    <a:pt x="669036" y="469029"/>
                  </a:moveTo>
                  <a:lnTo>
                    <a:pt x="669036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6" y="469029"/>
                  </a:lnTo>
                  <a:close/>
                </a:path>
                <a:path w="693420" h="471170">
                  <a:moveTo>
                    <a:pt x="669036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6" y="435863"/>
                  </a:lnTo>
                  <a:close/>
                </a:path>
                <a:path w="693420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6" y="435863"/>
                  </a:lnTo>
                  <a:lnTo>
                    <a:pt x="669036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3650" y="53292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6650" y="64722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4057" y="46461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16057" y="52557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48251" y="59388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54257" y="5941581"/>
            <a:ext cx="908685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90851" y="5329251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196857" y="52557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38451" y="4953012"/>
            <a:ext cx="2595880" cy="1833880"/>
            <a:chOff x="1062050" y="4953012"/>
            <a:chExt cx="2595880" cy="1833880"/>
          </a:xfrm>
        </p:grpSpPr>
        <p:sp>
          <p:nvSpPr>
            <p:cNvPr id="45" name="object 45"/>
            <p:cNvSpPr/>
            <p:nvPr/>
          </p:nvSpPr>
          <p:spPr>
            <a:xfrm>
              <a:off x="1360944" y="4953012"/>
              <a:ext cx="2296795" cy="1614170"/>
            </a:xfrm>
            <a:custGeom>
              <a:avLst/>
              <a:gdLst/>
              <a:ahLst/>
              <a:cxnLst/>
              <a:rect l="l" t="t" r="r" b="b"/>
              <a:pathLst>
                <a:path w="2296795" h="1614170">
                  <a:moveTo>
                    <a:pt x="315468" y="0"/>
                  </a:moveTo>
                  <a:lnTo>
                    <a:pt x="254508" y="15240"/>
                  </a:lnTo>
                  <a:lnTo>
                    <a:pt x="274002" y="31242"/>
                  </a:lnTo>
                  <a:lnTo>
                    <a:pt x="0" y="373380"/>
                  </a:lnTo>
                  <a:lnTo>
                    <a:pt x="19812" y="388620"/>
                  </a:lnTo>
                  <a:lnTo>
                    <a:pt x="294043" y="47688"/>
                  </a:lnTo>
                  <a:lnTo>
                    <a:pt x="301752" y="54013"/>
                  </a:lnTo>
                  <a:lnTo>
                    <a:pt x="313944" y="64008"/>
                  </a:lnTo>
                  <a:lnTo>
                    <a:pt x="315468" y="0"/>
                  </a:lnTo>
                  <a:close/>
                </a:path>
                <a:path w="2296795" h="1614170">
                  <a:moveTo>
                    <a:pt x="1915668" y="1066800"/>
                  </a:moveTo>
                  <a:lnTo>
                    <a:pt x="1877568" y="1016508"/>
                  </a:lnTo>
                  <a:lnTo>
                    <a:pt x="1870544" y="1040561"/>
                  </a:lnTo>
                  <a:lnTo>
                    <a:pt x="89916" y="521208"/>
                  </a:lnTo>
                  <a:lnTo>
                    <a:pt x="83820" y="545592"/>
                  </a:lnTo>
                  <a:lnTo>
                    <a:pt x="1863509" y="1064679"/>
                  </a:lnTo>
                  <a:lnTo>
                    <a:pt x="1856232" y="1089660"/>
                  </a:lnTo>
                  <a:lnTo>
                    <a:pt x="1882140" y="1079703"/>
                  </a:lnTo>
                  <a:lnTo>
                    <a:pt x="1915668" y="1066800"/>
                  </a:lnTo>
                  <a:close/>
                </a:path>
                <a:path w="2296795" h="1614170">
                  <a:moveTo>
                    <a:pt x="2220468" y="1600200"/>
                  </a:moveTo>
                  <a:lnTo>
                    <a:pt x="2189988" y="1545336"/>
                  </a:lnTo>
                  <a:lnTo>
                    <a:pt x="2179663" y="1567459"/>
                  </a:lnTo>
                  <a:lnTo>
                    <a:pt x="15240" y="597408"/>
                  </a:lnTo>
                  <a:lnTo>
                    <a:pt x="6096" y="621792"/>
                  </a:lnTo>
                  <a:lnTo>
                    <a:pt x="2168982" y="1590332"/>
                  </a:lnTo>
                  <a:lnTo>
                    <a:pt x="2157984" y="1613916"/>
                  </a:lnTo>
                  <a:lnTo>
                    <a:pt x="2191512" y="1606562"/>
                  </a:lnTo>
                  <a:lnTo>
                    <a:pt x="2220468" y="1600200"/>
                  </a:lnTo>
                  <a:close/>
                </a:path>
                <a:path w="2296795" h="1614170">
                  <a:moveTo>
                    <a:pt x="2296668" y="1459992"/>
                  </a:moveTo>
                  <a:lnTo>
                    <a:pt x="2276424" y="1475181"/>
                  </a:lnTo>
                  <a:lnTo>
                    <a:pt x="2078736" y="1211580"/>
                  </a:lnTo>
                  <a:lnTo>
                    <a:pt x="2057400" y="1226820"/>
                  </a:lnTo>
                  <a:lnTo>
                    <a:pt x="2255456" y="1490903"/>
                  </a:lnTo>
                  <a:lnTo>
                    <a:pt x="2235708" y="1505712"/>
                  </a:lnTo>
                  <a:lnTo>
                    <a:pt x="2284476" y="1520342"/>
                  </a:lnTo>
                  <a:lnTo>
                    <a:pt x="2296668" y="1524000"/>
                  </a:lnTo>
                  <a:lnTo>
                    <a:pt x="2296668" y="145999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62050" y="6548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044457" y="6474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00451" y="60912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743974" y="6017782"/>
            <a:ext cx="6661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x11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65717" y="6240794"/>
            <a:ext cx="539750" cy="323215"/>
          </a:xfrm>
          <a:custGeom>
            <a:avLst/>
            <a:gdLst/>
            <a:ahLst/>
            <a:cxnLst/>
            <a:rect l="l" t="t" r="r" b="b"/>
            <a:pathLst>
              <a:path w="539750" h="323215">
                <a:moveTo>
                  <a:pt x="501605" y="44062"/>
                </a:moveTo>
                <a:lnTo>
                  <a:pt x="488997" y="21473"/>
                </a:lnTo>
                <a:lnTo>
                  <a:pt x="0" y="301751"/>
                </a:lnTo>
                <a:lnTo>
                  <a:pt x="12191" y="323088"/>
                </a:lnTo>
                <a:lnTo>
                  <a:pt x="501605" y="44062"/>
                </a:lnTo>
                <a:close/>
              </a:path>
              <a:path w="539750" h="323215">
                <a:moveTo>
                  <a:pt x="539496" y="7619"/>
                </a:moveTo>
                <a:lnTo>
                  <a:pt x="477011" y="0"/>
                </a:lnTo>
                <a:lnTo>
                  <a:pt x="488997" y="21473"/>
                </a:lnTo>
                <a:lnTo>
                  <a:pt x="499872" y="15239"/>
                </a:lnTo>
                <a:lnTo>
                  <a:pt x="512064" y="38100"/>
                </a:lnTo>
                <a:lnTo>
                  <a:pt x="512064" y="62801"/>
                </a:lnTo>
                <a:lnTo>
                  <a:pt x="513588" y="65531"/>
                </a:lnTo>
                <a:lnTo>
                  <a:pt x="539496" y="7619"/>
                </a:lnTo>
                <a:close/>
              </a:path>
              <a:path w="539750" h="323215">
                <a:moveTo>
                  <a:pt x="512064" y="38100"/>
                </a:moveTo>
                <a:lnTo>
                  <a:pt x="499872" y="15239"/>
                </a:lnTo>
                <a:lnTo>
                  <a:pt x="488997" y="21473"/>
                </a:lnTo>
                <a:lnTo>
                  <a:pt x="501605" y="44062"/>
                </a:lnTo>
                <a:lnTo>
                  <a:pt x="512064" y="38100"/>
                </a:lnTo>
                <a:close/>
              </a:path>
              <a:path w="539750" h="323215">
                <a:moveTo>
                  <a:pt x="512064" y="62801"/>
                </a:moveTo>
                <a:lnTo>
                  <a:pt x="512064" y="38100"/>
                </a:lnTo>
                <a:lnTo>
                  <a:pt x="501605" y="44062"/>
                </a:lnTo>
                <a:lnTo>
                  <a:pt x="512064" y="62801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320DC92C-6E33-4B3A-AA8D-E2D69C9B5B17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3B9E30-996A-433F-9484-DF0BFF7C4207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603" y="613676"/>
            <a:ext cx="10762792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DLL with</a:t>
            </a:r>
            <a:r>
              <a:rPr spc="-105" dirty="0"/>
              <a:t> </a:t>
            </a:r>
            <a:r>
              <a:rPr dirty="0"/>
              <a:t>Non-Chronological  Backtracking and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9553" y="2165109"/>
            <a:ext cx="144907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 sz="1600">
              <a:latin typeface="Arial"/>
              <a:cs typeface="Arial"/>
            </a:endParaRPr>
          </a:p>
          <a:p>
            <a:pPr marL="12700" marR="172716" indent="-635" algn="just">
              <a:lnSpc>
                <a:spcPct val="100299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x8’ 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x2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x11</a:t>
            </a:r>
            <a:endParaRPr sz="1600">
              <a:latin typeface="Arial"/>
              <a:cs typeface="Arial"/>
            </a:endParaRPr>
          </a:p>
          <a:p>
            <a:pPr marL="12700" indent="-635"/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x9</a:t>
            </a:r>
            <a:endParaRPr sz="1600">
              <a:latin typeface="Arial"/>
              <a:cs typeface="Arial"/>
            </a:endParaRPr>
          </a:p>
          <a:p>
            <a:pPr marL="12700" marR="5080" indent="-635">
              <a:lnSpc>
                <a:spcPct val="1002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x7’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x9’ 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sz="1600" b="1" spc="-5" dirty="0">
                <a:latin typeface="Arial"/>
                <a:cs typeface="Arial"/>
              </a:rPr>
              <a:t>+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sz="1600" b="1" spc="-5" dirty="0">
                <a:latin typeface="Arial"/>
                <a:cs typeface="Arial"/>
              </a:rPr>
              <a:t>+ x10’  </a:t>
            </a:r>
            <a:r>
              <a:rPr sz="1600" b="1" spc="-5" dirty="0">
                <a:solidFill>
                  <a:srgbClr val="009A00"/>
                </a:solidFill>
                <a:latin typeface="Arial"/>
                <a:cs typeface="Arial"/>
              </a:rPr>
              <a:t>x7 </a:t>
            </a:r>
            <a:r>
              <a:rPr sz="1600" b="1" spc="-5" dirty="0">
                <a:latin typeface="Arial"/>
                <a:cs typeface="Arial"/>
              </a:rPr>
              <a:t>+ x10 +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x12’  x3’ + x8 +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x7’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128851"/>
            <a:ext cx="466725" cy="466725"/>
            <a:chOff x="5634050" y="21288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133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133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207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503946"/>
            <a:ext cx="1529080" cy="1306195"/>
            <a:chOff x="5181612" y="2503944"/>
            <a:chExt cx="1529080" cy="1306195"/>
          </a:xfrm>
        </p:grpSpPr>
        <p:sp>
          <p:nvSpPr>
            <p:cNvPr id="9" name="object 9"/>
            <p:cNvSpPr/>
            <p:nvPr/>
          </p:nvSpPr>
          <p:spPr>
            <a:xfrm>
              <a:off x="6009144" y="2503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3" y="2503944"/>
              <a:ext cx="1153795" cy="1306195"/>
            </a:xfrm>
            <a:custGeom>
              <a:avLst/>
              <a:gdLst/>
              <a:ahLst/>
              <a:cxnLst/>
              <a:rect l="l" t="t" r="r" b="b"/>
              <a:pathLst>
                <a:path w="1153795" h="1306195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1153795" h="1306195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  <a:path w="1153795" h="1306195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1153795" h="1306195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1153795" h="1306195">
                  <a:moveTo>
                    <a:pt x="1153668" y="859536"/>
                  </a:moveTo>
                  <a:lnTo>
                    <a:pt x="1132332" y="838200"/>
                  </a:lnTo>
                  <a:lnTo>
                    <a:pt x="736092" y="1234440"/>
                  </a:lnTo>
                  <a:lnTo>
                    <a:pt x="716280" y="1214628"/>
                  </a:lnTo>
                  <a:lnTo>
                    <a:pt x="685800" y="1306068"/>
                  </a:lnTo>
                  <a:lnTo>
                    <a:pt x="725424" y="1292860"/>
                  </a:lnTo>
                  <a:lnTo>
                    <a:pt x="777240" y="1275588"/>
                  </a:lnTo>
                  <a:lnTo>
                    <a:pt x="756678" y="1255039"/>
                  </a:lnTo>
                  <a:lnTo>
                    <a:pt x="1153668" y="8595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12" y="2971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12" y="29718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15746" y="30459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95146" y="3342146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102108" y="80772"/>
                </a:moveTo>
                <a:lnTo>
                  <a:pt x="21336" y="0"/>
                </a:lnTo>
                <a:lnTo>
                  <a:pt x="0" y="21336"/>
                </a:lnTo>
                <a:lnTo>
                  <a:pt x="80772" y="102108"/>
                </a:lnTo>
                <a:lnTo>
                  <a:pt x="102108" y="80772"/>
                </a:lnTo>
                <a:close/>
              </a:path>
              <a:path w="467995" h="467995">
                <a:moveTo>
                  <a:pt x="242316" y="222503"/>
                </a:moveTo>
                <a:lnTo>
                  <a:pt x="161544" y="141732"/>
                </a:lnTo>
                <a:lnTo>
                  <a:pt x="141732" y="161543"/>
                </a:lnTo>
                <a:lnTo>
                  <a:pt x="222504" y="242315"/>
                </a:lnTo>
                <a:lnTo>
                  <a:pt x="242316" y="222503"/>
                </a:lnTo>
                <a:close/>
              </a:path>
              <a:path w="467995" h="467995">
                <a:moveTo>
                  <a:pt x="384048" y="364236"/>
                </a:moveTo>
                <a:lnTo>
                  <a:pt x="303276" y="283463"/>
                </a:lnTo>
                <a:lnTo>
                  <a:pt x="283464" y="303275"/>
                </a:lnTo>
                <a:lnTo>
                  <a:pt x="364236" y="384048"/>
                </a:lnTo>
                <a:lnTo>
                  <a:pt x="384048" y="364236"/>
                </a:lnTo>
                <a:close/>
              </a:path>
              <a:path w="467995" h="467995">
                <a:moveTo>
                  <a:pt x="467868" y="467867"/>
                </a:moveTo>
                <a:lnTo>
                  <a:pt x="437388" y="376427"/>
                </a:lnTo>
                <a:lnTo>
                  <a:pt x="376428" y="437388"/>
                </a:lnTo>
                <a:lnTo>
                  <a:pt x="467868" y="467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7212" y="21336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4412" y="2971813"/>
            <a:ext cx="2590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065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 x12=1,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x7=0</a:t>
            </a:r>
            <a:endParaRPr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48051" y="4719651"/>
            <a:ext cx="2143125" cy="1990725"/>
            <a:chOff x="1671650" y="4719650"/>
            <a:chExt cx="2143125" cy="1990725"/>
          </a:xfrm>
        </p:grpSpPr>
        <p:sp>
          <p:nvSpPr>
            <p:cNvPr id="18" name="object 18"/>
            <p:cNvSpPr/>
            <p:nvPr/>
          </p:nvSpPr>
          <p:spPr>
            <a:xfrm>
              <a:off x="1671650" y="47196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83192" y="54757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20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20" h="471170">
                  <a:moveTo>
                    <a:pt x="669036" y="469029"/>
                  </a:moveTo>
                  <a:lnTo>
                    <a:pt x="669036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6" y="469029"/>
                  </a:lnTo>
                  <a:close/>
                </a:path>
                <a:path w="693420" h="471170">
                  <a:moveTo>
                    <a:pt x="669036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6" y="435863"/>
                  </a:lnTo>
                  <a:close/>
                </a:path>
                <a:path w="693420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6" y="435863"/>
                  </a:lnTo>
                  <a:lnTo>
                    <a:pt x="669036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650" y="53292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6650" y="64722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54057" y="46461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16057" y="52557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48251" y="59388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54257" y="5941581"/>
            <a:ext cx="908685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0851" y="5329251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96857" y="52557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14651" y="4953012"/>
            <a:ext cx="2828925" cy="1833880"/>
            <a:chOff x="1138250" y="4953012"/>
            <a:chExt cx="2828925" cy="1833880"/>
          </a:xfrm>
        </p:grpSpPr>
        <p:sp>
          <p:nvSpPr>
            <p:cNvPr id="29" name="object 29"/>
            <p:cNvSpPr/>
            <p:nvPr/>
          </p:nvSpPr>
          <p:spPr>
            <a:xfrm>
              <a:off x="1360944" y="4953012"/>
              <a:ext cx="2449195" cy="1614170"/>
            </a:xfrm>
            <a:custGeom>
              <a:avLst/>
              <a:gdLst/>
              <a:ahLst/>
              <a:cxnLst/>
              <a:rect l="l" t="t" r="r" b="b"/>
              <a:pathLst>
                <a:path w="2449195" h="1614170">
                  <a:moveTo>
                    <a:pt x="315468" y="0"/>
                  </a:moveTo>
                  <a:lnTo>
                    <a:pt x="254508" y="15240"/>
                  </a:lnTo>
                  <a:lnTo>
                    <a:pt x="274002" y="31242"/>
                  </a:lnTo>
                  <a:lnTo>
                    <a:pt x="0" y="373380"/>
                  </a:lnTo>
                  <a:lnTo>
                    <a:pt x="19812" y="388620"/>
                  </a:lnTo>
                  <a:lnTo>
                    <a:pt x="294043" y="47688"/>
                  </a:lnTo>
                  <a:lnTo>
                    <a:pt x="301752" y="54013"/>
                  </a:lnTo>
                  <a:lnTo>
                    <a:pt x="313944" y="64008"/>
                  </a:lnTo>
                  <a:lnTo>
                    <a:pt x="315468" y="0"/>
                  </a:lnTo>
                  <a:close/>
                </a:path>
                <a:path w="2449195" h="1614170">
                  <a:moveTo>
                    <a:pt x="1915668" y="1066800"/>
                  </a:moveTo>
                  <a:lnTo>
                    <a:pt x="1877568" y="1016508"/>
                  </a:lnTo>
                  <a:lnTo>
                    <a:pt x="1870544" y="1040561"/>
                  </a:lnTo>
                  <a:lnTo>
                    <a:pt x="89916" y="521208"/>
                  </a:lnTo>
                  <a:lnTo>
                    <a:pt x="83820" y="545592"/>
                  </a:lnTo>
                  <a:lnTo>
                    <a:pt x="1863509" y="1064679"/>
                  </a:lnTo>
                  <a:lnTo>
                    <a:pt x="1856232" y="1089660"/>
                  </a:lnTo>
                  <a:lnTo>
                    <a:pt x="1882140" y="1079703"/>
                  </a:lnTo>
                  <a:lnTo>
                    <a:pt x="1915668" y="1066800"/>
                  </a:lnTo>
                  <a:close/>
                </a:path>
                <a:path w="2449195" h="1614170">
                  <a:moveTo>
                    <a:pt x="2220468" y="1600200"/>
                  </a:moveTo>
                  <a:lnTo>
                    <a:pt x="2189988" y="1545336"/>
                  </a:lnTo>
                  <a:lnTo>
                    <a:pt x="2179663" y="1567459"/>
                  </a:lnTo>
                  <a:lnTo>
                    <a:pt x="15240" y="597408"/>
                  </a:lnTo>
                  <a:lnTo>
                    <a:pt x="6096" y="621792"/>
                  </a:lnTo>
                  <a:lnTo>
                    <a:pt x="2168982" y="1590332"/>
                  </a:lnTo>
                  <a:lnTo>
                    <a:pt x="2157984" y="1613916"/>
                  </a:lnTo>
                  <a:lnTo>
                    <a:pt x="2191512" y="1606562"/>
                  </a:lnTo>
                  <a:lnTo>
                    <a:pt x="2220468" y="1600200"/>
                  </a:lnTo>
                  <a:close/>
                </a:path>
                <a:path w="2449195" h="1614170">
                  <a:moveTo>
                    <a:pt x="2296668" y="1459992"/>
                  </a:moveTo>
                  <a:lnTo>
                    <a:pt x="2276424" y="1475181"/>
                  </a:lnTo>
                  <a:lnTo>
                    <a:pt x="2078736" y="1211580"/>
                  </a:lnTo>
                  <a:lnTo>
                    <a:pt x="2057400" y="1226820"/>
                  </a:lnTo>
                  <a:lnTo>
                    <a:pt x="2255456" y="1490903"/>
                  </a:lnTo>
                  <a:lnTo>
                    <a:pt x="2235708" y="1505712"/>
                  </a:lnTo>
                  <a:lnTo>
                    <a:pt x="2284476" y="1520342"/>
                  </a:lnTo>
                  <a:lnTo>
                    <a:pt x="2296668" y="1524000"/>
                  </a:lnTo>
                  <a:lnTo>
                    <a:pt x="2296668" y="1459992"/>
                  </a:lnTo>
                  <a:close/>
                </a:path>
                <a:path w="2449195" h="1614170">
                  <a:moveTo>
                    <a:pt x="2372868" y="685800"/>
                  </a:moveTo>
                  <a:lnTo>
                    <a:pt x="2328672" y="641604"/>
                  </a:lnTo>
                  <a:lnTo>
                    <a:pt x="2324709" y="665873"/>
                  </a:lnTo>
                  <a:lnTo>
                    <a:pt x="1307592" y="521208"/>
                  </a:lnTo>
                  <a:lnTo>
                    <a:pt x="1304544" y="545592"/>
                  </a:lnTo>
                  <a:lnTo>
                    <a:pt x="2320506" y="691591"/>
                  </a:lnTo>
                  <a:lnTo>
                    <a:pt x="2316480" y="716280"/>
                  </a:lnTo>
                  <a:lnTo>
                    <a:pt x="2336292" y="705573"/>
                  </a:lnTo>
                  <a:lnTo>
                    <a:pt x="2372868" y="685800"/>
                  </a:lnTo>
                  <a:close/>
                </a:path>
                <a:path w="2449195" h="1614170">
                  <a:moveTo>
                    <a:pt x="2449068" y="762000"/>
                  </a:moveTo>
                  <a:lnTo>
                    <a:pt x="2386584" y="771144"/>
                  </a:lnTo>
                  <a:lnTo>
                    <a:pt x="2404110" y="788670"/>
                  </a:lnTo>
                  <a:lnTo>
                    <a:pt x="2135124" y="1057656"/>
                  </a:lnTo>
                  <a:lnTo>
                    <a:pt x="2153412" y="1075944"/>
                  </a:lnTo>
                  <a:lnTo>
                    <a:pt x="2422398" y="806958"/>
                  </a:lnTo>
                  <a:lnTo>
                    <a:pt x="2430780" y="815340"/>
                  </a:lnTo>
                  <a:lnTo>
                    <a:pt x="2439924" y="824484"/>
                  </a:lnTo>
                  <a:lnTo>
                    <a:pt x="2449068" y="76200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9050" y="54816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8250" y="6548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11457" y="54081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x7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0657" y="6474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x2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76651" y="60912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20174" y="6017782"/>
            <a:ext cx="6661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x11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41917" y="6240794"/>
            <a:ext cx="539750" cy="323215"/>
          </a:xfrm>
          <a:custGeom>
            <a:avLst/>
            <a:gdLst/>
            <a:ahLst/>
            <a:cxnLst/>
            <a:rect l="l" t="t" r="r" b="b"/>
            <a:pathLst>
              <a:path w="539750" h="323215">
                <a:moveTo>
                  <a:pt x="501605" y="44062"/>
                </a:moveTo>
                <a:lnTo>
                  <a:pt x="488997" y="21473"/>
                </a:lnTo>
                <a:lnTo>
                  <a:pt x="0" y="301751"/>
                </a:lnTo>
                <a:lnTo>
                  <a:pt x="12191" y="323088"/>
                </a:lnTo>
                <a:lnTo>
                  <a:pt x="501605" y="44062"/>
                </a:lnTo>
                <a:close/>
              </a:path>
              <a:path w="539750" h="323215">
                <a:moveTo>
                  <a:pt x="539496" y="7619"/>
                </a:moveTo>
                <a:lnTo>
                  <a:pt x="477011" y="0"/>
                </a:lnTo>
                <a:lnTo>
                  <a:pt x="488997" y="21473"/>
                </a:lnTo>
                <a:lnTo>
                  <a:pt x="499872" y="15239"/>
                </a:lnTo>
                <a:lnTo>
                  <a:pt x="512064" y="38100"/>
                </a:lnTo>
                <a:lnTo>
                  <a:pt x="512064" y="62801"/>
                </a:lnTo>
                <a:lnTo>
                  <a:pt x="513588" y="65531"/>
                </a:lnTo>
                <a:lnTo>
                  <a:pt x="539496" y="7619"/>
                </a:lnTo>
                <a:close/>
              </a:path>
              <a:path w="539750" h="323215">
                <a:moveTo>
                  <a:pt x="512064" y="38100"/>
                </a:moveTo>
                <a:lnTo>
                  <a:pt x="499872" y="15239"/>
                </a:lnTo>
                <a:lnTo>
                  <a:pt x="488997" y="21473"/>
                </a:lnTo>
                <a:lnTo>
                  <a:pt x="501605" y="44062"/>
                </a:lnTo>
                <a:lnTo>
                  <a:pt x="512064" y="38100"/>
                </a:lnTo>
                <a:close/>
              </a:path>
              <a:path w="539750" h="323215">
                <a:moveTo>
                  <a:pt x="512064" y="62801"/>
                </a:moveTo>
                <a:lnTo>
                  <a:pt x="512064" y="38100"/>
                </a:lnTo>
                <a:lnTo>
                  <a:pt x="501605" y="44062"/>
                </a:lnTo>
                <a:lnTo>
                  <a:pt x="512064" y="62801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A40A501A-2EEE-4F66-ADFD-8EE2442A9DB4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5754EF-A455-4E43-B42C-4EEE98D41970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51C1F7-8F09-48C9-9F30-F981942C267C}"/>
              </a:ext>
            </a:extLst>
          </p:cNvPr>
          <p:cNvSpPr/>
          <p:nvPr/>
        </p:nvSpPr>
        <p:spPr>
          <a:xfrm>
            <a:off x="9677400" y="5943600"/>
            <a:ext cx="2819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D418C-3220-4949-B1A3-0265796F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Summarising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95F3-CBD5-419E-A8E3-6BEAD3778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202" y="2201686"/>
            <a:ext cx="11782197" cy="5909310"/>
          </a:xfrm>
        </p:spPr>
        <p:txBody>
          <a:bodyPr/>
          <a:lstStyle/>
          <a:p>
            <a:r>
              <a:rPr lang="en-US" sz="3200" dirty="0"/>
              <a:t>We have now gained two advantages: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We have “learned” a new clause that “</a:t>
            </a:r>
            <a:r>
              <a:rPr lang="en-US" sz="3200" dirty="0" err="1"/>
              <a:t>summarises</a:t>
            </a:r>
            <a:r>
              <a:rPr lang="en-US" sz="3200" dirty="0"/>
              <a:t>” a potential conflict. Adding this clause to the clause base will help us to avoid making the same mistake in other parts of the search space. 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We can make a bigger “jump back” in the search tree, replacing </a:t>
            </a:r>
            <a:br>
              <a:rPr lang="en-US" sz="3200" dirty="0"/>
            </a:br>
            <a:r>
              <a:rPr lang="en-US" sz="3200" dirty="0"/>
              <a:t>chronological backtracking (= just undoing the most recent choice), with </a:t>
            </a:r>
            <a:br>
              <a:rPr lang="en-US" sz="3200" dirty="0"/>
            </a:br>
            <a:r>
              <a:rPr lang="en-US" sz="3200" dirty="0"/>
              <a:t>dependency directed backtracking (= undoing the most recent choice that was involved in the conflict, </a:t>
            </a:r>
            <a:r>
              <a:rPr lang="en-US" sz="3200" dirty="0" err="1"/>
              <a:t>ie</a:t>
            </a:r>
            <a:r>
              <a:rPr lang="en-US" sz="3200" dirty="0"/>
              <a:t> the most recent choice that mattered). </a:t>
            </a:r>
          </a:p>
        </p:txBody>
      </p:sp>
    </p:spTree>
    <p:extLst>
      <p:ext uri="{BB962C8B-B14F-4D97-AF65-F5344CB8AC3E}">
        <p14:creationId xmlns:p14="http://schemas.microsoft.com/office/powerpoint/2010/main" val="60495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1208036"/>
            <a:ext cx="66090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Chronological</a:t>
            </a:r>
            <a:r>
              <a:rPr spc="-95" dirty="0"/>
              <a:t> </a:t>
            </a:r>
            <a:r>
              <a:rPr dirty="0"/>
              <a:t>Backtracking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9554" y="2201685"/>
            <a:ext cx="7719695" cy="22358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2">
              <a:spcBef>
                <a:spcPts val="95"/>
              </a:spcBef>
              <a:buClr>
                <a:srgbClr val="330065"/>
              </a:buClr>
              <a:buSzPct val="68181"/>
              <a:buFont typeface="Wingdings"/>
              <a:buChar char=""/>
              <a:tabLst>
                <a:tab pos="354956" algn="l"/>
                <a:tab pos="355591" algn="l"/>
              </a:tabLst>
            </a:pPr>
            <a:r>
              <a:rPr sz="2200" spc="-5" dirty="0">
                <a:latin typeface="Arial"/>
                <a:cs typeface="Arial"/>
              </a:rPr>
              <a:t>Backtracking to the highest decision level that </a:t>
            </a:r>
            <a:r>
              <a:rPr sz="2200" dirty="0">
                <a:latin typeface="Arial"/>
                <a:cs typeface="Arial"/>
              </a:rPr>
              <a:t>has </a:t>
            </a:r>
            <a:r>
              <a:rPr sz="2200" spc="-5" dirty="0">
                <a:latin typeface="Arial"/>
                <a:cs typeface="Arial"/>
              </a:rPr>
              <a:t>not been  tried with </a:t>
            </a:r>
            <a:r>
              <a:rPr sz="2200" dirty="0">
                <a:latin typeface="Arial"/>
                <a:cs typeface="Arial"/>
              </a:rPr>
              <a:t>both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355591" indent="-342892">
              <a:spcBef>
                <a:spcPts val="515"/>
              </a:spcBef>
              <a:buClr>
                <a:srgbClr val="330065"/>
              </a:buClr>
              <a:buSzPct val="68181"/>
              <a:buFont typeface="Wingdings"/>
              <a:buChar char=""/>
              <a:tabLst>
                <a:tab pos="354956" algn="l"/>
                <a:tab pos="355591" algn="l"/>
              </a:tabLst>
            </a:pPr>
            <a:r>
              <a:rPr sz="2200" spc="-5" dirty="0">
                <a:latin typeface="Arial"/>
                <a:cs typeface="Arial"/>
              </a:rPr>
              <a:t>Originally proposed in the DLL paper 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1962</a:t>
            </a:r>
            <a:endParaRPr sz="2200">
              <a:latin typeface="Arial"/>
              <a:cs typeface="Arial"/>
            </a:endParaRPr>
          </a:p>
          <a:p>
            <a:pPr marL="355591" marR="438139" indent="-342892">
              <a:spcBef>
                <a:spcPts val="530"/>
              </a:spcBef>
              <a:buClr>
                <a:srgbClr val="330065"/>
              </a:buClr>
              <a:buSzPct val="68181"/>
              <a:buFont typeface="Wingdings"/>
              <a:buChar char=""/>
              <a:tabLst>
                <a:tab pos="354956" algn="l"/>
                <a:tab pos="355591" algn="l"/>
              </a:tabLst>
            </a:pPr>
            <a:r>
              <a:rPr sz="2200" spc="-5" dirty="0">
                <a:latin typeface="Arial"/>
                <a:cs typeface="Arial"/>
              </a:rPr>
              <a:t>OK for randomly generated instances, bad for instances  generated in practical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applications</a:t>
            </a:r>
            <a:endParaRPr sz="2200">
              <a:latin typeface="Arial"/>
              <a:cs typeface="Arial"/>
            </a:endParaRPr>
          </a:p>
          <a:p>
            <a:pPr marL="355591" indent="-342892">
              <a:spcBef>
                <a:spcPts val="515"/>
              </a:spcBef>
              <a:buClr>
                <a:srgbClr val="330065"/>
              </a:buClr>
              <a:buSzPct val="68181"/>
              <a:buFont typeface="Wingdings"/>
              <a:buChar char=""/>
              <a:tabLst>
                <a:tab pos="354956" algn="l"/>
                <a:tab pos="355591" algn="l"/>
              </a:tabLst>
            </a:pPr>
            <a:r>
              <a:rPr sz="2200" spc="-5" dirty="0">
                <a:latin typeface="Arial"/>
                <a:cs typeface="Arial"/>
              </a:rPr>
              <a:t>We can do better than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BE506C-8D6A-4AC9-B23B-85CE7FB3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18" y="4825207"/>
            <a:ext cx="4856164" cy="43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0356D-D371-4CC3-9FE4-4953AB32D5DF}"/>
              </a:ext>
            </a:extLst>
          </p:cNvPr>
          <p:cNvSpPr txBox="1"/>
          <p:nvPr/>
        </p:nvSpPr>
        <p:spPr>
          <a:xfrm>
            <a:off x="381000" y="457200"/>
            <a:ext cx="12420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an excellent animated explanation of DP and of Clause Learning, see </a:t>
            </a:r>
            <a:br>
              <a:rPr lang="en-US" sz="3600" dirty="0"/>
            </a:br>
            <a:r>
              <a:rPr lang="en-US" sz="3600" dirty="0">
                <a:solidFill>
                  <a:srgbClr val="0011FF"/>
                </a:solidFill>
                <a:cs typeface="Arial"/>
                <a:hlinkClick r:id="rId2"/>
              </a:rPr>
              <a:t>https://cse442-17f.github.io/Conflict-Driven-Clause-Learning/</a:t>
            </a:r>
            <a:r>
              <a:rPr lang="en-US" sz="3600" dirty="0">
                <a:solidFill>
                  <a:srgbClr val="0011FF"/>
                </a:solidFill>
                <a:cs typeface="Arial"/>
              </a:rPr>
              <a:t> </a:t>
            </a:r>
            <a:br>
              <a:rPr lang="en-US" sz="3600" dirty="0">
                <a:solidFill>
                  <a:srgbClr val="0011FF"/>
                </a:solidFill>
                <a:cs typeface="Arial"/>
              </a:rPr>
            </a:br>
            <a:br>
              <a:rPr lang="en-US" sz="3600" dirty="0">
                <a:solidFill>
                  <a:srgbClr val="0011FF"/>
                </a:solidFill>
                <a:cs typeface="Arial"/>
              </a:rPr>
            </a:br>
            <a:r>
              <a:rPr lang="en-US" sz="3600" dirty="0">
                <a:cs typeface="Arial"/>
              </a:rPr>
              <a:t>If you do the exercises there, you’ll be in pretty good shape about understanding DP and Clause Learning</a:t>
            </a:r>
          </a:p>
          <a:p>
            <a:endParaRPr lang="en-US" sz="3600" dirty="0">
              <a:cs typeface="Arial"/>
            </a:endParaRPr>
          </a:p>
          <a:p>
            <a:r>
              <a:rPr lang="en-US" sz="3600" dirty="0">
                <a:cs typeface="Arial"/>
              </a:rPr>
              <a:t>Note that they even demonstrate the gain of Clause Learning through a sudoku example at the end of the page</a:t>
            </a:r>
          </a:p>
          <a:p>
            <a:endParaRPr lang="en-US" sz="3600" dirty="0">
              <a:solidFill>
                <a:srgbClr val="0011FF"/>
              </a:solidFill>
              <a:cs typeface="Arial"/>
            </a:endParaRPr>
          </a:p>
          <a:p>
            <a:r>
              <a:rPr lang="en-US" sz="3600" dirty="0">
                <a:cs typeface="Arial"/>
              </a:rPr>
              <a:t>Notes on terminology:</a:t>
            </a:r>
          </a:p>
          <a:p>
            <a:pPr marL="742950" indent="-742950">
              <a:buAutoNum type="arabicPeriod"/>
            </a:pPr>
            <a:r>
              <a:rPr lang="en-US" sz="3600" dirty="0">
                <a:cs typeface="Arial"/>
              </a:rPr>
              <a:t>They use the historically more correct name: DPLL</a:t>
            </a:r>
          </a:p>
          <a:p>
            <a:pPr marL="742950" indent="-742950">
              <a:buAutoNum type="arabicPeriod"/>
            </a:pPr>
            <a:r>
              <a:rPr lang="en-US" sz="3600" dirty="0">
                <a:cs typeface="Arial"/>
              </a:rPr>
              <a:t>They use the term “Boolean Constraint Propagation” for the simplification steps that follow from a unit literal. 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1208036"/>
            <a:ext cx="66090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Chronological</a:t>
            </a:r>
            <a:r>
              <a:rPr spc="-95" dirty="0"/>
              <a:t> </a:t>
            </a:r>
            <a:r>
              <a:rPr dirty="0"/>
              <a:t>Backtracking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9554" y="2201685"/>
            <a:ext cx="771969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2">
              <a:spcBef>
                <a:spcPts val="515"/>
              </a:spcBef>
              <a:buClr>
                <a:srgbClr val="330065"/>
              </a:buClr>
              <a:buSzPct val="68181"/>
              <a:buFont typeface="Wingdings"/>
              <a:buChar char=""/>
              <a:tabLst>
                <a:tab pos="354956" algn="l"/>
                <a:tab pos="355591" algn="l"/>
              </a:tabLst>
            </a:pPr>
            <a:r>
              <a:rPr sz="2200" spc="-5" dirty="0">
                <a:latin typeface="Arial"/>
                <a:cs typeface="Arial"/>
              </a:rPr>
              <a:t>We can do better than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C8DBF-1C20-453D-8C0C-85CEE6BE3444}"/>
              </a:ext>
            </a:extLst>
          </p:cNvPr>
          <p:cNvSpPr/>
          <p:nvPr/>
        </p:nvSpPr>
        <p:spPr>
          <a:xfrm>
            <a:off x="9677400" y="5943600"/>
            <a:ext cx="2819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1E2CFE-22DE-4E46-9CA0-905F2915D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10287000" cy="709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33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x4</a:t>
            </a:r>
            <a:endParaRPr>
              <a:latin typeface="Arial"/>
              <a:cs typeface="Arial"/>
            </a:endParaRPr>
          </a:p>
          <a:p>
            <a:pPr marL="12700" algn="just"/>
            <a:r>
              <a:rPr b="1" spc="-5" dirty="0"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4306" algn="just">
              <a:spcBef>
                <a:spcPts val="10"/>
              </a:spcBef>
            </a:pPr>
            <a:r>
              <a:rPr b="1" spc="-5" dirty="0"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  </a:t>
            </a:r>
            <a:r>
              <a:rPr b="1" spc="-5" dirty="0"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algn="just"/>
            <a:r>
              <a:rPr b="1" spc="-10" dirty="0"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  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x9’  </a:t>
            </a: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CD770BA-7D6D-44D9-8970-41062FEE3E98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88BA5-0675-4929-972E-5ABE890C86B9}"/>
              </a:ext>
            </a:extLst>
          </p:cNvPr>
          <p:cNvSpPr txBox="1"/>
          <p:nvPr/>
        </p:nvSpPr>
        <p:spPr>
          <a:xfrm>
            <a:off x="5410200" y="1865293"/>
            <a:ext cx="5525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Notation: + is “or” (V),  a ‘ is “not”, </a:t>
            </a:r>
            <a:r>
              <a:rPr lang="en-US" sz="2800" dirty="0">
                <a:sym typeface="Symbol" panose="05050102010706020507" pitchFamily="18" charset="2"/>
              </a:rPr>
              <a:t></a:t>
            </a:r>
          </a:p>
          <a:p>
            <a:r>
              <a:rPr lang="en-US" sz="2800" dirty="0">
                <a:sym typeface="Symbol" panose="05050102010706020507" pitchFamily="18" charset="2"/>
              </a:rPr>
              <a:t>So: x1 + x3’ + x8’ = x1 V x3 V x8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E590D-C31E-449D-8964-D9B8C1B3E6FD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33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3670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  </a:t>
            </a:r>
            <a:r>
              <a:rPr b="1" spc="-5" dirty="0"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algn="just"/>
            <a:r>
              <a:rPr b="1" spc="-10" dirty="0"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  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x9’  </a:t>
            </a: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295400" cy="467995"/>
            <a:chOff x="5181612" y="2427744"/>
            <a:chExt cx="1295400" cy="4679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2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467995" h="467994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467995" h="467994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467995" h="467994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66079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6051" y="54054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8452C9C9-E27C-425D-A7F0-339E2D7CF93D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2D1BF8-E32C-4891-8269-EC7971BBED50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33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3670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  </a:t>
            </a:r>
            <a:r>
              <a:rPr b="1" spc="-5" dirty="0"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algn="just"/>
            <a:r>
              <a:rPr b="1" spc="-10" dirty="0"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  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x9’  </a:t>
            </a: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295400" cy="467995"/>
            <a:chOff x="5181612" y="2427744"/>
            <a:chExt cx="1295400" cy="4679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2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467995" h="467994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467995" h="467994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467995" h="467994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86051" y="4795851"/>
            <a:ext cx="695325" cy="847725"/>
            <a:chOff x="909650" y="4795850"/>
            <a:chExt cx="695325" cy="847725"/>
          </a:xfrm>
        </p:grpSpPr>
        <p:sp>
          <p:nvSpPr>
            <p:cNvPr id="13" name="object 13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92055" y="4722381"/>
            <a:ext cx="996950" cy="925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89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/>
            <a:r>
              <a:rPr b="1" spc="-5" dirty="0">
                <a:latin typeface="Arial"/>
                <a:cs typeface="Arial"/>
              </a:rPr>
              <a:t>x1=0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2546" y="5029212"/>
            <a:ext cx="315595" cy="388620"/>
          </a:xfrm>
          <a:custGeom>
            <a:avLst/>
            <a:gdLst/>
            <a:ahLst/>
            <a:cxnLst/>
            <a:rect l="l" t="t" r="r" b="b"/>
            <a:pathLst>
              <a:path w="315594" h="388620">
                <a:moveTo>
                  <a:pt x="294045" y="47681"/>
                </a:moveTo>
                <a:lnTo>
                  <a:pt x="274008" y="31240"/>
                </a:lnTo>
                <a:lnTo>
                  <a:pt x="0" y="373380"/>
                </a:lnTo>
                <a:lnTo>
                  <a:pt x="19812" y="388620"/>
                </a:lnTo>
                <a:lnTo>
                  <a:pt x="294045" y="47681"/>
                </a:lnTo>
                <a:close/>
              </a:path>
              <a:path w="315594" h="388620">
                <a:moveTo>
                  <a:pt x="315468" y="0"/>
                </a:moveTo>
                <a:lnTo>
                  <a:pt x="254507" y="15240"/>
                </a:lnTo>
                <a:lnTo>
                  <a:pt x="274008" y="31240"/>
                </a:lnTo>
                <a:lnTo>
                  <a:pt x="281940" y="21336"/>
                </a:lnTo>
                <a:lnTo>
                  <a:pt x="301752" y="38100"/>
                </a:lnTo>
                <a:lnTo>
                  <a:pt x="301752" y="54004"/>
                </a:lnTo>
                <a:lnTo>
                  <a:pt x="313944" y="64008"/>
                </a:lnTo>
                <a:lnTo>
                  <a:pt x="315468" y="0"/>
                </a:lnTo>
                <a:close/>
              </a:path>
              <a:path w="315594" h="388620">
                <a:moveTo>
                  <a:pt x="301752" y="38100"/>
                </a:moveTo>
                <a:lnTo>
                  <a:pt x="281940" y="21336"/>
                </a:lnTo>
                <a:lnTo>
                  <a:pt x="274008" y="31240"/>
                </a:lnTo>
                <a:lnTo>
                  <a:pt x="294045" y="47681"/>
                </a:lnTo>
                <a:lnTo>
                  <a:pt x="301752" y="38100"/>
                </a:lnTo>
                <a:close/>
              </a:path>
              <a:path w="315594" h="388620">
                <a:moveTo>
                  <a:pt x="301752" y="54004"/>
                </a:moveTo>
                <a:lnTo>
                  <a:pt x="301752" y="38100"/>
                </a:lnTo>
                <a:lnTo>
                  <a:pt x="294045" y="47681"/>
                </a:lnTo>
                <a:lnTo>
                  <a:pt x="301752" y="54004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FAC463CC-AF5B-483E-89B0-57D216AEC094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BBD136-A90A-47AE-9A09-8BCD254CAF2A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33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3670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  </a:t>
            </a:r>
            <a:r>
              <a:rPr b="1" spc="-5" dirty="0"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algn="just"/>
            <a:r>
              <a:rPr b="1" spc="-10" dirty="0"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  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x9’  </a:t>
            </a: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295400" cy="467995"/>
            <a:chOff x="5181612" y="2427744"/>
            <a:chExt cx="1295400" cy="4679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2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467995" h="467994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467995" h="467994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467995" h="467994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43812" y="2890851"/>
            <a:ext cx="843280" cy="843280"/>
            <a:chOff x="5867412" y="2890850"/>
            <a:chExt cx="843280" cy="843280"/>
          </a:xfrm>
        </p:grpSpPr>
        <p:sp>
          <p:nvSpPr>
            <p:cNvPr id="13" name="object 13"/>
            <p:cNvSpPr/>
            <p:nvPr/>
          </p:nvSpPr>
          <p:spPr>
            <a:xfrm>
              <a:off x="5867412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50292" y="396239"/>
                  </a:moveTo>
                  <a:lnTo>
                    <a:pt x="30480" y="376427"/>
                  </a:lnTo>
                  <a:lnTo>
                    <a:pt x="0" y="467868"/>
                  </a:lnTo>
                  <a:lnTo>
                    <a:pt x="39624" y="454660"/>
                  </a:lnTo>
                  <a:lnTo>
                    <a:pt x="39624" y="406908"/>
                  </a:lnTo>
                  <a:lnTo>
                    <a:pt x="50292" y="396239"/>
                  </a:lnTo>
                  <a:close/>
                </a:path>
                <a:path w="467995" h="467995">
                  <a:moveTo>
                    <a:pt x="70884" y="416832"/>
                  </a:moveTo>
                  <a:lnTo>
                    <a:pt x="50292" y="396239"/>
                  </a:lnTo>
                  <a:lnTo>
                    <a:pt x="39624" y="406908"/>
                  </a:lnTo>
                  <a:lnTo>
                    <a:pt x="60960" y="426720"/>
                  </a:lnTo>
                  <a:lnTo>
                    <a:pt x="70884" y="416832"/>
                  </a:lnTo>
                  <a:close/>
                </a:path>
                <a:path w="467995" h="467995">
                  <a:moveTo>
                    <a:pt x="91440" y="437388"/>
                  </a:moveTo>
                  <a:lnTo>
                    <a:pt x="70884" y="416832"/>
                  </a:lnTo>
                  <a:lnTo>
                    <a:pt x="60960" y="426720"/>
                  </a:lnTo>
                  <a:lnTo>
                    <a:pt x="39624" y="406908"/>
                  </a:lnTo>
                  <a:lnTo>
                    <a:pt x="39624" y="454660"/>
                  </a:lnTo>
                  <a:lnTo>
                    <a:pt x="91440" y="437388"/>
                  </a:lnTo>
                  <a:close/>
                </a:path>
                <a:path w="467995" h="467995">
                  <a:moveTo>
                    <a:pt x="467868" y="21336"/>
                  </a:moveTo>
                  <a:lnTo>
                    <a:pt x="446532" y="0"/>
                  </a:lnTo>
                  <a:lnTo>
                    <a:pt x="50292" y="396239"/>
                  </a:lnTo>
                  <a:lnTo>
                    <a:pt x="70884" y="416832"/>
                  </a:lnTo>
                  <a:lnTo>
                    <a:pt x="467868" y="213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5146" y="3265946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102108" y="80772"/>
                </a:moveTo>
                <a:lnTo>
                  <a:pt x="21336" y="0"/>
                </a:lnTo>
                <a:lnTo>
                  <a:pt x="0" y="21336"/>
                </a:lnTo>
                <a:lnTo>
                  <a:pt x="80772" y="102108"/>
                </a:lnTo>
                <a:lnTo>
                  <a:pt x="102108" y="80772"/>
                </a:lnTo>
                <a:close/>
              </a:path>
              <a:path w="467995" h="467995">
                <a:moveTo>
                  <a:pt x="242316" y="222503"/>
                </a:moveTo>
                <a:lnTo>
                  <a:pt x="161544" y="141732"/>
                </a:lnTo>
                <a:lnTo>
                  <a:pt x="141732" y="161543"/>
                </a:lnTo>
                <a:lnTo>
                  <a:pt x="222504" y="242315"/>
                </a:lnTo>
                <a:lnTo>
                  <a:pt x="242316" y="222503"/>
                </a:lnTo>
                <a:close/>
              </a:path>
              <a:path w="467995" h="467995">
                <a:moveTo>
                  <a:pt x="384048" y="364236"/>
                </a:moveTo>
                <a:lnTo>
                  <a:pt x="303276" y="283463"/>
                </a:lnTo>
                <a:lnTo>
                  <a:pt x="283464" y="303275"/>
                </a:lnTo>
                <a:lnTo>
                  <a:pt x="364236" y="384048"/>
                </a:lnTo>
                <a:lnTo>
                  <a:pt x="384048" y="364236"/>
                </a:lnTo>
                <a:close/>
              </a:path>
              <a:path w="467995" h="467995">
                <a:moveTo>
                  <a:pt x="467868" y="467867"/>
                </a:moveTo>
                <a:lnTo>
                  <a:pt x="437388" y="376427"/>
                </a:lnTo>
                <a:lnTo>
                  <a:pt x="376428" y="437388"/>
                </a:lnTo>
                <a:lnTo>
                  <a:pt x="467868" y="467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86051" y="4795851"/>
            <a:ext cx="695325" cy="847725"/>
            <a:chOff x="909650" y="4795850"/>
            <a:chExt cx="695325" cy="847725"/>
          </a:xfrm>
        </p:grpSpPr>
        <p:sp>
          <p:nvSpPr>
            <p:cNvPr id="20" name="object 20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5251" y="5405451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32546" y="5029212"/>
            <a:ext cx="315595" cy="388620"/>
          </a:xfrm>
          <a:custGeom>
            <a:avLst/>
            <a:gdLst/>
            <a:ahLst/>
            <a:cxnLst/>
            <a:rect l="l" t="t" r="r" b="b"/>
            <a:pathLst>
              <a:path w="315594" h="388620">
                <a:moveTo>
                  <a:pt x="294045" y="47681"/>
                </a:moveTo>
                <a:lnTo>
                  <a:pt x="274008" y="31240"/>
                </a:lnTo>
                <a:lnTo>
                  <a:pt x="0" y="373380"/>
                </a:lnTo>
                <a:lnTo>
                  <a:pt x="19812" y="388620"/>
                </a:lnTo>
                <a:lnTo>
                  <a:pt x="294045" y="47681"/>
                </a:lnTo>
                <a:close/>
              </a:path>
              <a:path w="315594" h="388620">
                <a:moveTo>
                  <a:pt x="315468" y="0"/>
                </a:moveTo>
                <a:lnTo>
                  <a:pt x="254507" y="15240"/>
                </a:lnTo>
                <a:lnTo>
                  <a:pt x="274008" y="31240"/>
                </a:lnTo>
                <a:lnTo>
                  <a:pt x="281940" y="21336"/>
                </a:lnTo>
                <a:lnTo>
                  <a:pt x="301752" y="38100"/>
                </a:lnTo>
                <a:lnTo>
                  <a:pt x="301752" y="54004"/>
                </a:lnTo>
                <a:lnTo>
                  <a:pt x="313944" y="64008"/>
                </a:lnTo>
                <a:lnTo>
                  <a:pt x="315468" y="0"/>
                </a:lnTo>
                <a:close/>
              </a:path>
              <a:path w="315594" h="388620">
                <a:moveTo>
                  <a:pt x="301752" y="38100"/>
                </a:moveTo>
                <a:lnTo>
                  <a:pt x="281940" y="21336"/>
                </a:lnTo>
                <a:lnTo>
                  <a:pt x="274008" y="31240"/>
                </a:lnTo>
                <a:lnTo>
                  <a:pt x="294045" y="47681"/>
                </a:lnTo>
                <a:lnTo>
                  <a:pt x="301752" y="38100"/>
                </a:lnTo>
                <a:close/>
              </a:path>
              <a:path w="315594" h="388620">
                <a:moveTo>
                  <a:pt x="301752" y="54004"/>
                </a:moveTo>
                <a:lnTo>
                  <a:pt x="301752" y="38100"/>
                </a:lnTo>
                <a:lnTo>
                  <a:pt x="294045" y="47681"/>
                </a:lnTo>
                <a:lnTo>
                  <a:pt x="301752" y="54004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48597" y="6263145"/>
            <a:ext cx="1310640" cy="1217930"/>
          </a:xfrm>
          <a:custGeom>
            <a:avLst/>
            <a:gdLst/>
            <a:ahLst/>
            <a:cxnLst/>
            <a:rect l="l" t="t" r="r" b="b"/>
            <a:pathLst>
              <a:path w="1310639" h="1217929">
                <a:moveTo>
                  <a:pt x="1310297" y="1217714"/>
                </a:moveTo>
                <a:lnTo>
                  <a:pt x="1310297" y="0"/>
                </a:lnTo>
                <a:lnTo>
                  <a:pt x="0" y="0"/>
                </a:lnTo>
                <a:lnTo>
                  <a:pt x="0" y="1217714"/>
                </a:lnTo>
                <a:lnTo>
                  <a:pt x="1310297" y="1217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52385619-8E67-4085-B530-F19744F46F04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3608C4-BF52-4C76-A36F-079614D1374C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33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3670" indent="-635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  </a:t>
            </a:r>
            <a:r>
              <a:rPr b="1" spc="-5" dirty="0"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0807" algn="just"/>
            <a:r>
              <a:rPr b="1" spc="-10" dirty="0"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  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x9’  </a:t>
            </a: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295400" cy="467995"/>
            <a:chOff x="5181612" y="2427744"/>
            <a:chExt cx="1295400" cy="4679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2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467995" h="467994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467995" h="467994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467995" h="467994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43812" y="2890851"/>
            <a:ext cx="843280" cy="843280"/>
            <a:chOff x="5867412" y="2890850"/>
            <a:chExt cx="843280" cy="843280"/>
          </a:xfrm>
        </p:grpSpPr>
        <p:sp>
          <p:nvSpPr>
            <p:cNvPr id="13" name="object 13"/>
            <p:cNvSpPr/>
            <p:nvPr/>
          </p:nvSpPr>
          <p:spPr>
            <a:xfrm>
              <a:off x="5867412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50292" y="396239"/>
                  </a:moveTo>
                  <a:lnTo>
                    <a:pt x="30480" y="376427"/>
                  </a:lnTo>
                  <a:lnTo>
                    <a:pt x="0" y="467868"/>
                  </a:lnTo>
                  <a:lnTo>
                    <a:pt x="39624" y="454660"/>
                  </a:lnTo>
                  <a:lnTo>
                    <a:pt x="39624" y="406908"/>
                  </a:lnTo>
                  <a:lnTo>
                    <a:pt x="50292" y="396239"/>
                  </a:lnTo>
                  <a:close/>
                </a:path>
                <a:path w="467995" h="467995">
                  <a:moveTo>
                    <a:pt x="70884" y="416832"/>
                  </a:moveTo>
                  <a:lnTo>
                    <a:pt x="50292" y="396239"/>
                  </a:lnTo>
                  <a:lnTo>
                    <a:pt x="39624" y="406908"/>
                  </a:lnTo>
                  <a:lnTo>
                    <a:pt x="60960" y="426720"/>
                  </a:lnTo>
                  <a:lnTo>
                    <a:pt x="70884" y="416832"/>
                  </a:lnTo>
                  <a:close/>
                </a:path>
                <a:path w="467995" h="467995">
                  <a:moveTo>
                    <a:pt x="91440" y="437388"/>
                  </a:moveTo>
                  <a:lnTo>
                    <a:pt x="70884" y="416832"/>
                  </a:lnTo>
                  <a:lnTo>
                    <a:pt x="60960" y="426720"/>
                  </a:lnTo>
                  <a:lnTo>
                    <a:pt x="39624" y="406908"/>
                  </a:lnTo>
                  <a:lnTo>
                    <a:pt x="39624" y="454660"/>
                  </a:lnTo>
                  <a:lnTo>
                    <a:pt x="91440" y="437388"/>
                  </a:lnTo>
                  <a:close/>
                </a:path>
                <a:path w="467995" h="467995">
                  <a:moveTo>
                    <a:pt x="467868" y="21336"/>
                  </a:moveTo>
                  <a:lnTo>
                    <a:pt x="446532" y="0"/>
                  </a:lnTo>
                  <a:lnTo>
                    <a:pt x="50292" y="396239"/>
                  </a:lnTo>
                  <a:lnTo>
                    <a:pt x="70884" y="416832"/>
                  </a:lnTo>
                  <a:lnTo>
                    <a:pt x="467868" y="213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5146" y="3265946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102108" y="80772"/>
                </a:moveTo>
                <a:lnTo>
                  <a:pt x="21336" y="0"/>
                </a:lnTo>
                <a:lnTo>
                  <a:pt x="0" y="21336"/>
                </a:lnTo>
                <a:lnTo>
                  <a:pt x="80772" y="102108"/>
                </a:lnTo>
                <a:lnTo>
                  <a:pt x="102108" y="80772"/>
                </a:lnTo>
                <a:close/>
              </a:path>
              <a:path w="467995" h="467995">
                <a:moveTo>
                  <a:pt x="242316" y="222503"/>
                </a:moveTo>
                <a:lnTo>
                  <a:pt x="161544" y="141732"/>
                </a:lnTo>
                <a:lnTo>
                  <a:pt x="141732" y="161543"/>
                </a:lnTo>
                <a:lnTo>
                  <a:pt x="222504" y="242315"/>
                </a:lnTo>
                <a:lnTo>
                  <a:pt x="242316" y="222503"/>
                </a:lnTo>
                <a:close/>
              </a:path>
              <a:path w="467995" h="467995">
                <a:moveTo>
                  <a:pt x="384048" y="364236"/>
                </a:moveTo>
                <a:lnTo>
                  <a:pt x="303276" y="283463"/>
                </a:lnTo>
                <a:lnTo>
                  <a:pt x="283464" y="303275"/>
                </a:lnTo>
                <a:lnTo>
                  <a:pt x="364236" y="384048"/>
                </a:lnTo>
                <a:lnTo>
                  <a:pt x="384048" y="364236"/>
                </a:lnTo>
                <a:close/>
              </a:path>
              <a:path w="467995" h="467995">
                <a:moveTo>
                  <a:pt x="467868" y="467867"/>
                </a:moveTo>
                <a:lnTo>
                  <a:pt x="437388" y="376427"/>
                </a:lnTo>
                <a:lnTo>
                  <a:pt x="376428" y="437388"/>
                </a:lnTo>
                <a:lnTo>
                  <a:pt x="467868" y="467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88938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86051" y="4795851"/>
            <a:ext cx="695325" cy="847725"/>
            <a:chOff x="909650" y="4795850"/>
            <a:chExt cx="695325" cy="847725"/>
          </a:xfrm>
        </p:grpSpPr>
        <p:sp>
          <p:nvSpPr>
            <p:cNvPr id="20" name="object 20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05251" y="5405452"/>
            <a:ext cx="843280" cy="617855"/>
            <a:chOff x="2128850" y="5405450"/>
            <a:chExt cx="843280" cy="617855"/>
          </a:xfrm>
        </p:grpSpPr>
        <p:sp>
          <p:nvSpPr>
            <p:cNvPr id="24" name="object 24"/>
            <p:cNvSpPr/>
            <p:nvPr/>
          </p:nvSpPr>
          <p:spPr>
            <a:xfrm>
              <a:off x="2278392" y="55519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19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19" h="471170">
                  <a:moveTo>
                    <a:pt x="669035" y="469029"/>
                  </a:moveTo>
                  <a:lnTo>
                    <a:pt x="669035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5" y="469029"/>
                  </a:lnTo>
                  <a:close/>
                </a:path>
                <a:path w="693419" h="471170">
                  <a:moveTo>
                    <a:pt x="669035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5" y="435863"/>
                  </a:lnTo>
                  <a:close/>
                </a:path>
                <a:path w="693419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5" y="435863"/>
                  </a:lnTo>
                  <a:lnTo>
                    <a:pt x="669035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88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3451" y="60150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49457" y="60177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x8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32546" y="5029212"/>
            <a:ext cx="315595" cy="388620"/>
          </a:xfrm>
          <a:custGeom>
            <a:avLst/>
            <a:gdLst/>
            <a:ahLst/>
            <a:cxnLst/>
            <a:rect l="l" t="t" r="r" b="b"/>
            <a:pathLst>
              <a:path w="315594" h="388620">
                <a:moveTo>
                  <a:pt x="294045" y="47681"/>
                </a:moveTo>
                <a:lnTo>
                  <a:pt x="274008" y="31240"/>
                </a:lnTo>
                <a:lnTo>
                  <a:pt x="0" y="373380"/>
                </a:lnTo>
                <a:lnTo>
                  <a:pt x="19812" y="388620"/>
                </a:lnTo>
                <a:lnTo>
                  <a:pt x="294045" y="47681"/>
                </a:lnTo>
                <a:close/>
              </a:path>
              <a:path w="315594" h="388620">
                <a:moveTo>
                  <a:pt x="315468" y="0"/>
                </a:moveTo>
                <a:lnTo>
                  <a:pt x="254507" y="15240"/>
                </a:lnTo>
                <a:lnTo>
                  <a:pt x="274008" y="31240"/>
                </a:lnTo>
                <a:lnTo>
                  <a:pt x="281940" y="21336"/>
                </a:lnTo>
                <a:lnTo>
                  <a:pt x="301752" y="38100"/>
                </a:lnTo>
                <a:lnTo>
                  <a:pt x="301752" y="54004"/>
                </a:lnTo>
                <a:lnTo>
                  <a:pt x="313944" y="64008"/>
                </a:lnTo>
                <a:lnTo>
                  <a:pt x="315468" y="0"/>
                </a:lnTo>
                <a:close/>
              </a:path>
              <a:path w="315594" h="388620">
                <a:moveTo>
                  <a:pt x="301752" y="38100"/>
                </a:moveTo>
                <a:lnTo>
                  <a:pt x="281940" y="21336"/>
                </a:lnTo>
                <a:lnTo>
                  <a:pt x="274008" y="31240"/>
                </a:lnTo>
                <a:lnTo>
                  <a:pt x="294045" y="47681"/>
                </a:lnTo>
                <a:lnTo>
                  <a:pt x="301752" y="38100"/>
                </a:lnTo>
                <a:close/>
              </a:path>
              <a:path w="315594" h="388620">
                <a:moveTo>
                  <a:pt x="301752" y="54004"/>
                </a:moveTo>
                <a:lnTo>
                  <a:pt x="301752" y="38100"/>
                </a:lnTo>
                <a:lnTo>
                  <a:pt x="294045" y="47681"/>
                </a:lnTo>
                <a:lnTo>
                  <a:pt x="301752" y="54004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6366" y="5550420"/>
            <a:ext cx="1831975" cy="568960"/>
          </a:xfrm>
          <a:custGeom>
            <a:avLst/>
            <a:gdLst/>
            <a:ahLst/>
            <a:cxnLst/>
            <a:rect l="l" t="t" r="r" b="b"/>
            <a:pathLst>
              <a:path w="1831975" h="568960">
                <a:moveTo>
                  <a:pt x="1786732" y="519352"/>
                </a:moveTo>
                <a:lnTo>
                  <a:pt x="6096" y="0"/>
                </a:lnTo>
                <a:lnTo>
                  <a:pt x="0" y="24384"/>
                </a:lnTo>
                <a:lnTo>
                  <a:pt x="1779700" y="543463"/>
                </a:lnTo>
                <a:lnTo>
                  <a:pt x="1786732" y="519352"/>
                </a:lnTo>
                <a:close/>
              </a:path>
              <a:path w="1831975" h="568960">
                <a:moveTo>
                  <a:pt x="1798320" y="558487"/>
                </a:moveTo>
                <a:lnTo>
                  <a:pt x="1798320" y="522732"/>
                </a:lnTo>
                <a:lnTo>
                  <a:pt x="1792224" y="547115"/>
                </a:lnTo>
                <a:lnTo>
                  <a:pt x="1779700" y="543463"/>
                </a:lnTo>
                <a:lnTo>
                  <a:pt x="1772412" y="568451"/>
                </a:lnTo>
                <a:lnTo>
                  <a:pt x="1798320" y="558487"/>
                </a:lnTo>
                <a:close/>
              </a:path>
              <a:path w="1831975" h="568960">
                <a:moveTo>
                  <a:pt x="1798320" y="522732"/>
                </a:moveTo>
                <a:lnTo>
                  <a:pt x="1786732" y="519352"/>
                </a:lnTo>
                <a:lnTo>
                  <a:pt x="1779700" y="543463"/>
                </a:lnTo>
                <a:lnTo>
                  <a:pt x="1792224" y="547115"/>
                </a:lnTo>
                <a:lnTo>
                  <a:pt x="1798320" y="522732"/>
                </a:lnTo>
                <a:close/>
              </a:path>
              <a:path w="1831975" h="568960">
                <a:moveTo>
                  <a:pt x="1831848" y="545591"/>
                </a:moveTo>
                <a:lnTo>
                  <a:pt x="1793748" y="495300"/>
                </a:lnTo>
                <a:lnTo>
                  <a:pt x="1786732" y="519352"/>
                </a:lnTo>
                <a:lnTo>
                  <a:pt x="1798320" y="522732"/>
                </a:lnTo>
                <a:lnTo>
                  <a:pt x="1798320" y="558487"/>
                </a:lnTo>
                <a:lnTo>
                  <a:pt x="1831848" y="545591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CA92ADA7-CE94-40E5-9284-C6E8425C2EFA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D54F5-44C7-4C8C-89E0-EEC5426F81BD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2" y="735596"/>
            <a:ext cx="686498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500" spc="-5" dirty="0"/>
              <a:t>Conflict Driven </a:t>
            </a:r>
            <a:r>
              <a:rPr sz="3500" dirty="0"/>
              <a:t>Learning </a:t>
            </a:r>
            <a:r>
              <a:rPr sz="3500" spc="-5" dirty="0"/>
              <a:t>and  Non-chronological</a:t>
            </a:r>
            <a:r>
              <a:rPr sz="3500" spc="-40" dirty="0"/>
              <a:t> </a:t>
            </a:r>
            <a:r>
              <a:rPr sz="3500" spc="-5" dirty="0"/>
              <a:t>Backtracking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669553" y="2159013"/>
            <a:ext cx="16249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x4</a:t>
            </a:r>
            <a:endParaRPr>
              <a:latin typeface="Arial"/>
              <a:cs typeface="Arial"/>
            </a:endParaRPr>
          </a:p>
          <a:p>
            <a:pPr marL="12700" indent="-635" algn="just"/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x8’</a:t>
            </a:r>
            <a:endParaRPr>
              <a:latin typeface="Arial"/>
              <a:cs typeface="Arial"/>
            </a:endParaRPr>
          </a:p>
          <a:p>
            <a:pPr marL="12700" marR="194306" indent="-635" algn="just">
              <a:spcBef>
                <a:spcPts val="1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x1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9A00"/>
                </a:solidFill>
                <a:latin typeface="Arial"/>
                <a:cs typeface="Arial"/>
              </a:rPr>
              <a:t>x12  </a:t>
            </a:r>
            <a:r>
              <a:rPr b="1" spc="-5" dirty="0">
                <a:latin typeface="Arial"/>
                <a:cs typeface="Arial"/>
              </a:rPr>
              <a:t>x2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x11</a:t>
            </a:r>
            <a:endParaRPr>
              <a:latin typeface="Arial"/>
              <a:cs typeface="Arial"/>
            </a:endParaRPr>
          </a:p>
          <a:p>
            <a:pPr marL="12700" marR="131442" algn="just"/>
            <a:r>
              <a:rPr b="1" spc="-10" dirty="0">
                <a:latin typeface="Arial"/>
                <a:cs typeface="Arial"/>
              </a:rPr>
              <a:t>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x3’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  x7’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x9’  </a:t>
            </a: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x8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x10’</a:t>
            </a:r>
            <a:endParaRPr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x7 </a:t>
            </a:r>
            <a:r>
              <a:rPr b="1" dirty="0">
                <a:latin typeface="Arial"/>
                <a:cs typeface="Arial"/>
              </a:rPr>
              <a:t>+ </a:t>
            </a:r>
            <a:r>
              <a:rPr b="1" spc="-10" dirty="0">
                <a:latin typeface="Arial"/>
                <a:cs typeface="Arial"/>
              </a:rPr>
              <a:t>x10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x12’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451" y="2052651"/>
            <a:ext cx="466725" cy="466725"/>
            <a:chOff x="5634050" y="205265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12" y="20574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6146" y="21315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12" y="2427746"/>
            <a:ext cx="1295400" cy="467995"/>
            <a:chOff x="5181612" y="2427744"/>
            <a:chExt cx="1295400" cy="467995"/>
          </a:xfrm>
        </p:grpSpPr>
        <p:sp>
          <p:nvSpPr>
            <p:cNvPr id="9" name="object 9"/>
            <p:cNvSpPr/>
            <p:nvPr/>
          </p:nvSpPr>
          <p:spPr>
            <a:xfrm>
              <a:off x="6009144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16832" y="396983"/>
                  </a:moveTo>
                  <a:lnTo>
                    <a:pt x="21336" y="0"/>
                  </a:lnTo>
                  <a:lnTo>
                    <a:pt x="0" y="21336"/>
                  </a:lnTo>
                  <a:lnTo>
                    <a:pt x="396983" y="416832"/>
                  </a:lnTo>
                  <a:lnTo>
                    <a:pt x="416832" y="396983"/>
                  </a:lnTo>
                  <a:close/>
                </a:path>
                <a:path w="467995" h="467994">
                  <a:moveTo>
                    <a:pt x="426720" y="454152"/>
                  </a:moveTo>
                  <a:lnTo>
                    <a:pt x="426720" y="406908"/>
                  </a:lnTo>
                  <a:lnTo>
                    <a:pt x="406908" y="426720"/>
                  </a:lnTo>
                  <a:lnTo>
                    <a:pt x="396983" y="416832"/>
                  </a:lnTo>
                  <a:lnTo>
                    <a:pt x="376427" y="437388"/>
                  </a:lnTo>
                  <a:lnTo>
                    <a:pt x="426720" y="454152"/>
                  </a:lnTo>
                  <a:close/>
                </a:path>
                <a:path w="467995" h="467994">
                  <a:moveTo>
                    <a:pt x="426720" y="406908"/>
                  </a:moveTo>
                  <a:lnTo>
                    <a:pt x="416832" y="396983"/>
                  </a:lnTo>
                  <a:lnTo>
                    <a:pt x="396983" y="416832"/>
                  </a:lnTo>
                  <a:lnTo>
                    <a:pt x="406908" y="426720"/>
                  </a:lnTo>
                  <a:lnTo>
                    <a:pt x="426720" y="406908"/>
                  </a:lnTo>
                  <a:close/>
                </a:path>
                <a:path w="467995" h="467994">
                  <a:moveTo>
                    <a:pt x="467867" y="467868"/>
                  </a:moveTo>
                  <a:lnTo>
                    <a:pt x="437388" y="376428"/>
                  </a:lnTo>
                  <a:lnTo>
                    <a:pt x="416832" y="396983"/>
                  </a:lnTo>
                  <a:lnTo>
                    <a:pt x="426720" y="406908"/>
                  </a:lnTo>
                  <a:lnTo>
                    <a:pt x="426720" y="454152"/>
                  </a:lnTo>
                  <a:lnTo>
                    <a:pt x="467867" y="467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12" y="24277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467868" y="21336"/>
                  </a:moveTo>
                  <a:lnTo>
                    <a:pt x="446532" y="0"/>
                  </a:lnTo>
                  <a:lnTo>
                    <a:pt x="365760" y="80772"/>
                  </a:lnTo>
                  <a:lnTo>
                    <a:pt x="387096" y="102108"/>
                  </a:lnTo>
                  <a:lnTo>
                    <a:pt x="467868" y="21336"/>
                  </a:lnTo>
                  <a:close/>
                </a:path>
                <a:path w="467995" h="467994">
                  <a:moveTo>
                    <a:pt x="326136" y="161544"/>
                  </a:moveTo>
                  <a:lnTo>
                    <a:pt x="306324" y="141732"/>
                  </a:lnTo>
                  <a:lnTo>
                    <a:pt x="224028" y="222504"/>
                  </a:lnTo>
                  <a:lnTo>
                    <a:pt x="245364" y="242316"/>
                  </a:lnTo>
                  <a:lnTo>
                    <a:pt x="326136" y="161544"/>
                  </a:lnTo>
                  <a:close/>
                </a:path>
                <a:path w="467995" h="467994">
                  <a:moveTo>
                    <a:pt x="91440" y="437388"/>
                  </a:moveTo>
                  <a:lnTo>
                    <a:pt x="30480" y="376428"/>
                  </a:lnTo>
                  <a:lnTo>
                    <a:pt x="0" y="467868"/>
                  </a:lnTo>
                  <a:lnTo>
                    <a:pt x="91440" y="437388"/>
                  </a:lnTo>
                  <a:close/>
                </a:path>
                <a:path w="467995" h="467994">
                  <a:moveTo>
                    <a:pt x="184404" y="303276"/>
                  </a:moveTo>
                  <a:lnTo>
                    <a:pt x="164592" y="283464"/>
                  </a:lnTo>
                  <a:lnTo>
                    <a:pt x="83820" y="364236"/>
                  </a:lnTo>
                  <a:lnTo>
                    <a:pt x="103632" y="384048"/>
                  </a:lnTo>
                  <a:lnTo>
                    <a:pt x="184404" y="30327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7212" y="2057413"/>
            <a:ext cx="14478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6046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x1=0,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x4=1</a:t>
            </a:r>
            <a:endParaRPr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43812" y="2890851"/>
            <a:ext cx="843280" cy="843280"/>
            <a:chOff x="5867412" y="2890850"/>
            <a:chExt cx="843280" cy="843280"/>
          </a:xfrm>
        </p:grpSpPr>
        <p:sp>
          <p:nvSpPr>
            <p:cNvPr id="13" name="object 13"/>
            <p:cNvSpPr/>
            <p:nvPr/>
          </p:nvSpPr>
          <p:spPr>
            <a:xfrm>
              <a:off x="5867412" y="326594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50292" y="396239"/>
                  </a:moveTo>
                  <a:lnTo>
                    <a:pt x="30480" y="376427"/>
                  </a:lnTo>
                  <a:lnTo>
                    <a:pt x="0" y="467868"/>
                  </a:lnTo>
                  <a:lnTo>
                    <a:pt x="39624" y="454660"/>
                  </a:lnTo>
                  <a:lnTo>
                    <a:pt x="39624" y="406908"/>
                  </a:lnTo>
                  <a:lnTo>
                    <a:pt x="50292" y="396239"/>
                  </a:lnTo>
                  <a:close/>
                </a:path>
                <a:path w="467995" h="467995">
                  <a:moveTo>
                    <a:pt x="70884" y="416832"/>
                  </a:moveTo>
                  <a:lnTo>
                    <a:pt x="50292" y="396239"/>
                  </a:lnTo>
                  <a:lnTo>
                    <a:pt x="39624" y="406908"/>
                  </a:lnTo>
                  <a:lnTo>
                    <a:pt x="60960" y="426720"/>
                  </a:lnTo>
                  <a:lnTo>
                    <a:pt x="70884" y="416832"/>
                  </a:lnTo>
                  <a:close/>
                </a:path>
                <a:path w="467995" h="467995">
                  <a:moveTo>
                    <a:pt x="91440" y="437388"/>
                  </a:moveTo>
                  <a:lnTo>
                    <a:pt x="70884" y="416832"/>
                  </a:lnTo>
                  <a:lnTo>
                    <a:pt x="60960" y="426720"/>
                  </a:lnTo>
                  <a:lnTo>
                    <a:pt x="39624" y="406908"/>
                  </a:lnTo>
                  <a:lnTo>
                    <a:pt x="39624" y="454660"/>
                  </a:lnTo>
                  <a:lnTo>
                    <a:pt x="91440" y="437388"/>
                  </a:lnTo>
                  <a:close/>
                </a:path>
                <a:path w="467995" h="467995">
                  <a:moveTo>
                    <a:pt x="467868" y="21336"/>
                  </a:moveTo>
                  <a:lnTo>
                    <a:pt x="446532" y="0"/>
                  </a:lnTo>
                  <a:lnTo>
                    <a:pt x="50292" y="396239"/>
                  </a:lnTo>
                  <a:lnTo>
                    <a:pt x="70884" y="416832"/>
                  </a:lnTo>
                  <a:lnTo>
                    <a:pt x="467868" y="2133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8412" y="28956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15746" y="2969782"/>
            <a:ext cx="278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5146" y="3265946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102108" y="80772"/>
                </a:moveTo>
                <a:lnTo>
                  <a:pt x="21336" y="0"/>
                </a:lnTo>
                <a:lnTo>
                  <a:pt x="0" y="21336"/>
                </a:lnTo>
                <a:lnTo>
                  <a:pt x="80772" y="102108"/>
                </a:lnTo>
                <a:lnTo>
                  <a:pt x="102108" y="80772"/>
                </a:lnTo>
                <a:close/>
              </a:path>
              <a:path w="467995" h="467995">
                <a:moveTo>
                  <a:pt x="242316" y="222503"/>
                </a:moveTo>
                <a:lnTo>
                  <a:pt x="161544" y="141732"/>
                </a:lnTo>
                <a:lnTo>
                  <a:pt x="141732" y="161543"/>
                </a:lnTo>
                <a:lnTo>
                  <a:pt x="222504" y="242315"/>
                </a:lnTo>
                <a:lnTo>
                  <a:pt x="242316" y="222503"/>
                </a:lnTo>
                <a:close/>
              </a:path>
              <a:path w="467995" h="467995">
                <a:moveTo>
                  <a:pt x="384048" y="364236"/>
                </a:moveTo>
                <a:lnTo>
                  <a:pt x="303276" y="283463"/>
                </a:lnTo>
                <a:lnTo>
                  <a:pt x="283464" y="303275"/>
                </a:lnTo>
                <a:lnTo>
                  <a:pt x="364236" y="384048"/>
                </a:lnTo>
                <a:lnTo>
                  <a:pt x="384048" y="364236"/>
                </a:lnTo>
                <a:close/>
              </a:path>
              <a:path w="467995" h="467995">
                <a:moveTo>
                  <a:pt x="467868" y="467867"/>
                </a:moveTo>
                <a:lnTo>
                  <a:pt x="437388" y="376427"/>
                </a:lnTo>
                <a:lnTo>
                  <a:pt x="376428" y="437388"/>
                </a:lnTo>
                <a:lnTo>
                  <a:pt x="467868" y="467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86812" y="2895613"/>
            <a:ext cx="2133600" cy="32444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3">
              <a:spcBef>
                <a:spcPts val="370"/>
              </a:spcBef>
            </a:pPr>
            <a:r>
              <a:rPr b="1" spc="-5" dirty="0">
                <a:latin typeface="Arial"/>
                <a:cs typeface="Arial"/>
              </a:rPr>
              <a:t>x3=1, x8=0,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86051" y="4795851"/>
            <a:ext cx="695325" cy="847725"/>
            <a:chOff x="909650" y="4795850"/>
            <a:chExt cx="695325" cy="847725"/>
          </a:xfrm>
        </p:grpSpPr>
        <p:sp>
          <p:nvSpPr>
            <p:cNvPr id="20" name="object 20"/>
            <p:cNvSpPr/>
            <p:nvPr/>
          </p:nvSpPr>
          <p:spPr>
            <a:xfrm>
              <a:off x="1366850" y="479585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96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49257" y="47223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x4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05251" y="5405452"/>
            <a:ext cx="843280" cy="617855"/>
            <a:chOff x="2128850" y="5405450"/>
            <a:chExt cx="843280" cy="617855"/>
          </a:xfrm>
        </p:grpSpPr>
        <p:sp>
          <p:nvSpPr>
            <p:cNvPr id="24" name="object 24"/>
            <p:cNvSpPr/>
            <p:nvPr/>
          </p:nvSpPr>
          <p:spPr>
            <a:xfrm>
              <a:off x="2278392" y="5551944"/>
              <a:ext cx="693420" cy="471170"/>
            </a:xfrm>
            <a:custGeom>
              <a:avLst/>
              <a:gdLst/>
              <a:ahLst/>
              <a:cxnLst/>
              <a:rect l="l" t="t" r="r" b="b"/>
              <a:pathLst>
                <a:path w="693419" h="471170">
                  <a:moveTo>
                    <a:pt x="658257" y="428678"/>
                  </a:moveTo>
                  <a:lnTo>
                    <a:pt x="15239" y="0"/>
                  </a:lnTo>
                  <a:lnTo>
                    <a:pt x="0" y="21336"/>
                  </a:lnTo>
                  <a:lnTo>
                    <a:pt x="643945" y="449634"/>
                  </a:lnTo>
                  <a:lnTo>
                    <a:pt x="658257" y="428678"/>
                  </a:lnTo>
                  <a:close/>
                </a:path>
                <a:path w="693419" h="471170">
                  <a:moveTo>
                    <a:pt x="669035" y="469029"/>
                  </a:moveTo>
                  <a:lnTo>
                    <a:pt x="669035" y="435863"/>
                  </a:lnTo>
                  <a:lnTo>
                    <a:pt x="655319" y="457200"/>
                  </a:lnTo>
                  <a:lnTo>
                    <a:pt x="643945" y="449634"/>
                  </a:lnTo>
                  <a:lnTo>
                    <a:pt x="629412" y="470915"/>
                  </a:lnTo>
                  <a:lnTo>
                    <a:pt x="669035" y="469029"/>
                  </a:lnTo>
                  <a:close/>
                </a:path>
                <a:path w="693419" h="471170">
                  <a:moveTo>
                    <a:pt x="669035" y="435863"/>
                  </a:moveTo>
                  <a:lnTo>
                    <a:pt x="658257" y="428678"/>
                  </a:lnTo>
                  <a:lnTo>
                    <a:pt x="643945" y="449634"/>
                  </a:lnTo>
                  <a:lnTo>
                    <a:pt x="655319" y="457200"/>
                  </a:lnTo>
                  <a:lnTo>
                    <a:pt x="669035" y="435863"/>
                  </a:lnTo>
                  <a:close/>
                </a:path>
                <a:path w="693419" h="471170">
                  <a:moveTo>
                    <a:pt x="693419" y="467867"/>
                  </a:moveTo>
                  <a:lnTo>
                    <a:pt x="672083" y="408432"/>
                  </a:lnTo>
                  <a:lnTo>
                    <a:pt x="658257" y="428678"/>
                  </a:lnTo>
                  <a:lnTo>
                    <a:pt x="669035" y="435863"/>
                  </a:lnTo>
                  <a:lnTo>
                    <a:pt x="669035" y="469029"/>
                  </a:lnTo>
                  <a:lnTo>
                    <a:pt x="693419" y="4678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8850" y="5405450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4948251" y="65484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11257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x3</a:t>
            </a:r>
            <a:r>
              <a:rPr b="1" dirty="0">
                <a:latin typeface="Arial"/>
                <a:cs typeface="Arial"/>
              </a:rPr>
              <a:t>=1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43451" y="601505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9457" y="6017781"/>
            <a:ext cx="908685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x8=0</a:t>
            </a:r>
            <a:endParaRPr>
              <a:latin typeface="Arial"/>
              <a:cs typeface="Arial"/>
            </a:endParaRPr>
          </a:p>
          <a:p>
            <a:pPr marL="254629"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x12=1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92055" y="5331982"/>
            <a:ext cx="539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x1</a:t>
            </a:r>
            <a:r>
              <a:rPr b="1" dirty="0">
                <a:latin typeface="Arial"/>
                <a:cs typeface="Arial"/>
              </a:rPr>
              <a:t>=0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32546" y="5029212"/>
            <a:ext cx="315595" cy="388620"/>
          </a:xfrm>
          <a:custGeom>
            <a:avLst/>
            <a:gdLst/>
            <a:ahLst/>
            <a:cxnLst/>
            <a:rect l="l" t="t" r="r" b="b"/>
            <a:pathLst>
              <a:path w="315594" h="388620">
                <a:moveTo>
                  <a:pt x="294045" y="47681"/>
                </a:moveTo>
                <a:lnTo>
                  <a:pt x="274008" y="31240"/>
                </a:lnTo>
                <a:lnTo>
                  <a:pt x="0" y="373380"/>
                </a:lnTo>
                <a:lnTo>
                  <a:pt x="19812" y="388620"/>
                </a:lnTo>
                <a:lnTo>
                  <a:pt x="294045" y="47681"/>
                </a:lnTo>
                <a:close/>
              </a:path>
              <a:path w="315594" h="388620">
                <a:moveTo>
                  <a:pt x="315468" y="0"/>
                </a:moveTo>
                <a:lnTo>
                  <a:pt x="254507" y="15240"/>
                </a:lnTo>
                <a:lnTo>
                  <a:pt x="274008" y="31240"/>
                </a:lnTo>
                <a:lnTo>
                  <a:pt x="281940" y="21336"/>
                </a:lnTo>
                <a:lnTo>
                  <a:pt x="301752" y="38100"/>
                </a:lnTo>
                <a:lnTo>
                  <a:pt x="301752" y="54004"/>
                </a:lnTo>
                <a:lnTo>
                  <a:pt x="313944" y="64008"/>
                </a:lnTo>
                <a:lnTo>
                  <a:pt x="315468" y="0"/>
                </a:lnTo>
                <a:close/>
              </a:path>
              <a:path w="315594" h="388620">
                <a:moveTo>
                  <a:pt x="301752" y="38100"/>
                </a:moveTo>
                <a:lnTo>
                  <a:pt x="281940" y="21336"/>
                </a:lnTo>
                <a:lnTo>
                  <a:pt x="274008" y="31240"/>
                </a:lnTo>
                <a:lnTo>
                  <a:pt x="294045" y="47681"/>
                </a:lnTo>
                <a:lnTo>
                  <a:pt x="301752" y="38100"/>
                </a:lnTo>
                <a:close/>
              </a:path>
              <a:path w="315594" h="388620">
                <a:moveTo>
                  <a:pt x="301752" y="54004"/>
                </a:moveTo>
                <a:lnTo>
                  <a:pt x="301752" y="38100"/>
                </a:lnTo>
                <a:lnTo>
                  <a:pt x="294045" y="47681"/>
                </a:lnTo>
                <a:lnTo>
                  <a:pt x="301752" y="54004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38640" y="5550422"/>
            <a:ext cx="2291080" cy="1092835"/>
          </a:xfrm>
          <a:custGeom>
            <a:avLst/>
            <a:gdLst/>
            <a:ahLst/>
            <a:cxnLst/>
            <a:rect l="l" t="t" r="r" b="b"/>
            <a:pathLst>
              <a:path w="2291079" h="1092834">
                <a:moveTo>
                  <a:pt x="1909572" y="545592"/>
                </a:moveTo>
                <a:lnTo>
                  <a:pt x="1871472" y="495300"/>
                </a:lnTo>
                <a:lnTo>
                  <a:pt x="1864448" y="519353"/>
                </a:lnTo>
                <a:lnTo>
                  <a:pt x="83820" y="0"/>
                </a:lnTo>
                <a:lnTo>
                  <a:pt x="77724" y="24384"/>
                </a:lnTo>
                <a:lnTo>
                  <a:pt x="1857413" y="543471"/>
                </a:lnTo>
                <a:lnTo>
                  <a:pt x="1850136" y="568452"/>
                </a:lnTo>
                <a:lnTo>
                  <a:pt x="1876044" y="558495"/>
                </a:lnTo>
                <a:lnTo>
                  <a:pt x="1909572" y="545592"/>
                </a:lnTo>
                <a:close/>
              </a:path>
              <a:path w="2291079" h="1092834">
                <a:moveTo>
                  <a:pt x="2214372" y="1078992"/>
                </a:moveTo>
                <a:lnTo>
                  <a:pt x="2183892" y="1024140"/>
                </a:lnTo>
                <a:lnTo>
                  <a:pt x="2173567" y="1046251"/>
                </a:lnTo>
                <a:lnTo>
                  <a:pt x="9144" y="76200"/>
                </a:lnTo>
                <a:lnTo>
                  <a:pt x="0" y="100584"/>
                </a:lnTo>
                <a:lnTo>
                  <a:pt x="2162886" y="1069124"/>
                </a:lnTo>
                <a:lnTo>
                  <a:pt x="2151888" y="1092708"/>
                </a:lnTo>
                <a:lnTo>
                  <a:pt x="2185416" y="1085354"/>
                </a:lnTo>
                <a:lnTo>
                  <a:pt x="2214372" y="1078992"/>
                </a:lnTo>
                <a:close/>
              </a:path>
              <a:path w="2291079" h="1092834">
                <a:moveTo>
                  <a:pt x="2290572" y="938784"/>
                </a:moveTo>
                <a:lnTo>
                  <a:pt x="2270328" y="953973"/>
                </a:lnTo>
                <a:lnTo>
                  <a:pt x="2072640" y="690372"/>
                </a:lnTo>
                <a:lnTo>
                  <a:pt x="2051304" y="705612"/>
                </a:lnTo>
                <a:lnTo>
                  <a:pt x="2249360" y="969695"/>
                </a:lnTo>
                <a:lnTo>
                  <a:pt x="2229612" y="984516"/>
                </a:lnTo>
                <a:lnTo>
                  <a:pt x="2278380" y="999134"/>
                </a:lnTo>
                <a:lnTo>
                  <a:pt x="2290572" y="1002792"/>
                </a:lnTo>
                <a:lnTo>
                  <a:pt x="2290572" y="938784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F80E28FF-D905-455D-AD3D-488F1A5F3F35}"/>
              </a:ext>
            </a:extLst>
          </p:cNvPr>
          <p:cNvSpPr txBox="1"/>
          <p:nvPr/>
        </p:nvSpPr>
        <p:spPr>
          <a:xfrm>
            <a:off x="10058400" y="7239000"/>
            <a:ext cx="120967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Lintao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Zhang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E2DB4A-CCAB-4604-895B-A35F378D6EA1}"/>
              </a:ext>
            </a:extLst>
          </p:cNvPr>
          <p:cNvSpPr/>
          <p:nvPr/>
        </p:nvSpPr>
        <p:spPr>
          <a:xfrm>
            <a:off x="2133600" y="1941493"/>
            <a:ext cx="59436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1675</Words>
  <Application>Microsoft Office PowerPoint</Application>
  <PresentationFormat>Custom</PresentationFormat>
  <Paragraphs>426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Clause Learning and Dependency-directed backtracking</vt:lpstr>
      <vt:lpstr>Chronological Backtracking</vt:lpstr>
      <vt:lpstr>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Conflict Driven Learning and  Non-chronological Backtracking</vt:lpstr>
      <vt:lpstr>DLL with Non-Chronological  Backtracking and Learning</vt:lpstr>
      <vt:lpstr>DLL with Non-Chronological  Backtracking and Learning</vt:lpstr>
      <vt:lpstr>Summarising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Chronological Backtracking</dc:title>
  <cp:lastModifiedBy>Frank van Harmelen</cp:lastModifiedBy>
  <cp:revision>14</cp:revision>
  <dcterms:created xsi:type="dcterms:W3CDTF">2020-09-09T14:36:22Z</dcterms:created>
  <dcterms:modified xsi:type="dcterms:W3CDTF">2021-04-30T07:02:59Z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2015-08-31T00:00:00Z</vt:filetime>
  </property>
  <property fmtid="{D5CDD505-2E9C-101B-9397-08002B2CF9AE}" pid="3" name="Creator">
    <vt:lpwstr>pdfsam-console (Ver. 2.4.1e)</vt:lpwstr>
  </property>
  <property fmtid="{D5CDD505-2E9C-101B-9397-08002B2CF9AE}" pid="4" name="LastSaved">
    <vt:filetime>2020-09-09T00:00:00Z</vt:filetime>
  </property>
</Properties>
</file>