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5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8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2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7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96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5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2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0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3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7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AF94-B94A-4701-91C5-014BAE90925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B3DB-4045-49A2-87B0-F7F19F7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E066-E441-4F2C-8CA8-0D4FE2D4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 Solvers….</a:t>
            </a:r>
            <a:br>
              <a:rPr lang="en-US" dirty="0"/>
            </a:br>
            <a:r>
              <a:rPr lang="en-US"/>
              <a:t>So What 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2058-38A7-4E8A-B572-1C2B3E931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7AFE7-ABBB-4B71-A55A-79FC2DBE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22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1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C12803-BDA6-47F1-893A-13B91523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914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6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9E65D-B78B-4346-BF7A-110A3A1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8282" cy="371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339B2-91A9-44B1-A9A0-F480D6694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70960"/>
            <a:ext cx="9144217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9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484841-2604-4091-90FC-14E14B97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0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596F-83F2-473C-933D-A450273B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567"/>
            <a:ext cx="7886700" cy="1006474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also solve </a:t>
            </a:r>
            <a:br>
              <a:rPr lang="en-US" dirty="0"/>
            </a:br>
            <a:r>
              <a:rPr lang="en-US" dirty="0"/>
              <a:t>really important problems with PL?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E3E1-D3B5-4F1E-9314-2B3F8E99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8241030" cy="5699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Many important problems can be described as </a:t>
            </a:r>
            <a:br>
              <a:rPr lang="en-US"/>
            </a:br>
            <a:r>
              <a:rPr lang="en-US"/>
              <a:t>constraints + finding a satisfying truth-assignment: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00FF"/>
                </a:solidFill>
              </a:rPr>
              <a:t>Train safety:</a:t>
            </a:r>
          </a:p>
          <a:p>
            <a:pPr marL="0" indent="0">
              <a:buNone/>
            </a:pPr>
            <a:r>
              <a:rPr lang="en-US" b="1"/>
              <a:t>Clauses</a:t>
            </a:r>
            <a:r>
              <a:rPr lang="en-US"/>
              <a:t> = description of the railway network, signaling system, security system, time table, etc.</a:t>
            </a:r>
          </a:p>
          <a:p>
            <a:pPr marL="0" indent="0">
              <a:buNone/>
            </a:pPr>
            <a:r>
              <a:rPr lang="en-US" b="1"/>
              <a:t>Statement</a:t>
            </a:r>
            <a:r>
              <a:rPr lang="en-US"/>
              <a:t> = there are two trains on the same track at the same time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Find a truth assignment for Clauses + Statement </a:t>
            </a:r>
            <a:br>
              <a:rPr lang="en-GB"/>
            </a:br>
            <a:r>
              <a:rPr lang="en-GB"/>
              <a:t>= you’ve found a truth assignment that makes all this true</a:t>
            </a:r>
          </a:p>
          <a:p>
            <a:pPr marL="0" indent="0">
              <a:buNone/>
            </a:pPr>
            <a:r>
              <a:rPr lang="en-US"/>
              <a:t>= you’ve found a way to cause a train accident</a:t>
            </a:r>
            <a:br>
              <a:rPr lang="en-US"/>
            </a:br>
            <a:r>
              <a:rPr lang="en-US"/>
              <a:t>= the system is unsafe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Ideally, you would </a:t>
            </a:r>
            <a:r>
              <a:rPr lang="en-US" b="1" i="1"/>
              <a:t>not</a:t>
            </a:r>
            <a:r>
              <a:rPr lang="en-US"/>
              <a:t> </a:t>
            </a:r>
            <a:r>
              <a:rPr lang="en-US" b="1" i="1"/>
              <a:t>find</a:t>
            </a:r>
            <a:r>
              <a:rPr lang="en-US"/>
              <a:t> a satisfying truth assignent</a:t>
            </a:r>
          </a:p>
        </p:txBody>
      </p:sp>
    </p:spTree>
    <p:extLst>
      <p:ext uri="{BB962C8B-B14F-4D97-AF65-F5344CB8AC3E}">
        <p14:creationId xmlns:p14="http://schemas.microsoft.com/office/powerpoint/2010/main" val="6913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596F-83F2-473C-933D-A450273B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567"/>
            <a:ext cx="7886700" cy="1006474"/>
          </a:xfrm>
        </p:spPr>
        <p:txBody>
          <a:bodyPr>
            <a:normAutofit fontScale="90000"/>
          </a:bodyPr>
          <a:lstStyle/>
          <a:p>
            <a:r>
              <a:rPr lang="en-US"/>
              <a:t>Can we also solve </a:t>
            </a:r>
            <a:br>
              <a:rPr lang="en-US"/>
            </a:br>
            <a:r>
              <a:rPr lang="en-US"/>
              <a:t>really important problems with DL?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E3E1-D3B5-4F1E-9314-2B3F8E99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8241030" cy="569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</a:rPr>
              <a:t>Computer security:</a:t>
            </a:r>
          </a:p>
          <a:p>
            <a:pPr marL="0" indent="0">
              <a:buNone/>
            </a:pPr>
            <a:r>
              <a:rPr lang="en-US" sz="2600" b="1" dirty="0"/>
              <a:t>Clauses</a:t>
            </a:r>
            <a:r>
              <a:rPr lang="en-US" sz="2600" dirty="0"/>
              <a:t> = description of the password system, login procedures, file permissions, </a:t>
            </a:r>
            <a:r>
              <a:rPr lang="en-US" sz="2600" dirty="0" err="1"/>
              <a:t>etc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Statement</a:t>
            </a:r>
            <a:r>
              <a:rPr lang="en-US" sz="2600" dirty="0"/>
              <a:t> = “somebody without a password can read  forbidden file”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Find a truth assignment for Clauses + Statement </a:t>
            </a:r>
            <a:br>
              <a:rPr lang="en-GB" sz="2600" dirty="0"/>
            </a:br>
            <a:r>
              <a:rPr lang="en-GB" sz="2600" dirty="0"/>
              <a:t>= you’ve found a truth assignment that makes all this true</a:t>
            </a:r>
          </a:p>
          <a:p>
            <a:pPr marL="0" indent="0">
              <a:buNone/>
            </a:pPr>
            <a:r>
              <a:rPr lang="en-US" sz="2600" dirty="0"/>
              <a:t>= you’ve found a way to open a forbidden file</a:t>
            </a:r>
            <a:br>
              <a:rPr lang="en-US" sz="2600" dirty="0"/>
            </a:br>
            <a:r>
              <a:rPr lang="en-US" sz="2600" dirty="0"/>
              <a:t>= the system is unsafe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Ideally, you would </a:t>
            </a:r>
            <a:r>
              <a:rPr lang="en-US" sz="2600" b="1" i="1" dirty="0"/>
              <a:t>not</a:t>
            </a:r>
            <a:r>
              <a:rPr lang="en-US" sz="2600" dirty="0"/>
              <a:t> </a:t>
            </a:r>
            <a:r>
              <a:rPr lang="en-US" sz="2600" b="1" i="1" dirty="0"/>
              <a:t>find</a:t>
            </a:r>
            <a:r>
              <a:rPr lang="en-US" sz="2600" dirty="0"/>
              <a:t> a satisfying </a:t>
            </a:r>
            <a:r>
              <a:rPr lang="en-US" sz="2600"/>
              <a:t>truth assignment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5509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596F-83F2-473C-933D-A450273B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567"/>
            <a:ext cx="7886700" cy="1006474"/>
          </a:xfrm>
        </p:spPr>
        <p:txBody>
          <a:bodyPr>
            <a:normAutofit fontScale="90000"/>
          </a:bodyPr>
          <a:lstStyle/>
          <a:p>
            <a:r>
              <a:rPr lang="en-US"/>
              <a:t>Can we also solve </a:t>
            </a:r>
            <a:br>
              <a:rPr lang="en-US"/>
            </a:br>
            <a:r>
              <a:rPr lang="en-US"/>
              <a:t>really important problems with DL?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E3E1-D3B5-4F1E-9314-2B3F8E99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8515350" cy="569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>
                <a:solidFill>
                  <a:srgbClr val="0000FF"/>
                </a:solidFill>
              </a:rPr>
              <a:t>Planning for a robot:</a:t>
            </a:r>
          </a:p>
          <a:p>
            <a:pPr marL="0" indent="0">
              <a:buNone/>
            </a:pPr>
            <a:r>
              <a:rPr lang="en-US" sz="2600" b="1"/>
              <a:t>Clauses</a:t>
            </a:r>
            <a:r>
              <a:rPr lang="en-US" sz="2600"/>
              <a:t> = description of all the possible actions for the robot + a description of the world in which it works</a:t>
            </a:r>
          </a:p>
          <a:p>
            <a:pPr marL="0" indent="0">
              <a:buNone/>
            </a:pPr>
            <a:r>
              <a:rPr lang="en-US" sz="2600" b="1"/>
              <a:t>Statement</a:t>
            </a:r>
            <a:r>
              <a:rPr lang="en-US" sz="2600"/>
              <a:t> = goal of the robot (eg. ‘clean the kitchen’)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b="1"/>
              <a:t>Find a truth assignment for Clauses + Statement </a:t>
            </a:r>
            <a:br>
              <a:rPr lang="en-GB" sz="2600"/>
            </a:br>
            <a:r>
              <a:rPr lang="en-GB" sz="2600"/>
              <a:t>= you’ve found a truth assignment that makes all this true</a:t>
            </a:r>
          </a:p>
          <a:p>
            <a:pPr marL="0" indent="0">
              <a:buNone/>
            </a:pPr>
            <a:r>
              <a:rPr lang="en-US" sz="2600"/>
              <a:t>= you’ve found a set of actions that makes the goal true</a:t>
            </a:r>
            <a:br>
              <a:rPr lang="en-US" sz="2600"/>
            </a:br>
            <a:r>
              <a:rPr lang="en-US" sz="2600"/>
              <a:t>= you’ve found a set of actions that achieves the goal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/>
              <a:t>Ideally, you would </a:t>
            </a:r>
            <a:r>
              <a:rPr lang="en-US" sz="2600" b="1" i="1"/>
              <a:t>find</a:t>
            </a:r>
            <a:r>
              <a:rPr lang="en-US" sz="2600"/>
              <a:t> a satisfying truth assignent</a:t>
            </a:r>
          </a:p>
        </p:txBody>
      </p:sp>
    </p:spTree>
    <p:extLst>
      <p:ext uri="{BB962C8B-B14F-4D97-AF65-F5344CB8AC3E}">
        <p14:creationId xmlns:p14="http://schemas.microsoft.com/office/powerpoint/2010/main" val="15824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4030-BD61-4150-8C22-7AD5E367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solve really big problems this way?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F995-ECB1-48CB-B9F7-52143D12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9x9 Sudoko = 8829 clauses, </a:t>
            </a:r>
            <a:br>
              <a:rPr lang="en-US"/>
            </a:br>
            <a:r>
              <a:rPr lang="en-US"/>
              <a:t>it takes 10milliseconds on a laptop</a:t>
            </a:r>
          </a:p>
          <a:p>
            <a:r>
              <a:rPr lang="en-US"/>
              <a:t>So, how big can we go?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ADD5-8118-4DC3-AF95-D7947DD9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9126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8B5B85-2DDA-44D8-AE77-89A2077F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29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9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8FB318-7816-4D20-8BCE-AD16A3A7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9147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EE76D-B853-4FD3-A5CC-3C911E1D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6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61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Standard</vt:lpstr>
      <vt:lpstr>Office Theme</vt:lpstr>
      <vt:lpstr>SAT Solvers…. So What ? </vt:lpstr>
      <vt:lpstr>Can we also solve  really important problems with PL?</vt:lpstr>
      <vt:lpstr>Can we also solve  really important problems with DL?</vt:lpstr>
      <vt:lpstr>Can we also solve  really important problems with DL?</vt:lpstr>
      <vt:lpstr>Can we solve really big problems this way?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van Harmelen</dc:creator>
  <cp:lastModifiedBy>Harmelen, F.A.H. van (FAH)</cp:lastModifiedBy>
  <cp:revision>3</cp:revision>
  <dcterms:created xsi:type="dcterms:W3CDTF">2021-05-07T06:06:18Z</dcterms:created>
  <dcterms:modified xsi:type="dcterms:W3CDTF">2022-11-10T23:27:18Z</dcterms:modified>
</cp:coreProperties>
</file>