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66"/>
  </p:notesMasterIdLst>
  <p:sldIdLst>
    <p:sldId id="397" r:id="rId5"/>
    <p:sldId id="1726" r:id="rId6"/>
    <p:sldId id="1284" r:id="rId7"/>
    <p:sldId id="1331" r:id="rId8"/>
    <p:sldId id="1907" r:id="rId9"/>
    <p:sldId id="256" r:id="rId10"/>
    <p:sldId id="1957" r:id="rId11"/>
    <p:sldId id="1958" r:id="rId12"/>
    <p:sldId id="1908" r:id="rId13"/>
    <p:sldId id="363" r:id="rId14"/>
    <p:sldId id="1960" r:id="rId15"/>
    <p:sldId id="1961" r:id="rId16"/>
    <p:sldId id="262" r:id="rId17"/>
    <p:sldId id="367" r:id="rId18"/>
    <p:sldId id="387" r:id="rId19"/>
    <p:sldId id="388" r:id="rId20"/>
    <p:sldId id="389" r:id="rId21"/>
    <p:sldId id="1962" r:id="rId22"/>
    <p:sldId id="431" r:id="rId23"/>
    <p:sldId id="1979" r:id="rId24"/>
    <p:sldId id="1976" r:id="rId25"/>
    <p:sldId id="1980" r:id="rId26"/>
    <p:sldId id="1940" r:id="rId27"/>
    <p:sldId id="1924" r:id="rId28"/>
    <p:sldId id="1941" r:id="rId29"/>
    <p:sldId id="1928" r:id="rId30"/>
    <p:sldId id="1927" r:id="rId31"/>
    <p:sldId id="1929" r:id="rId32"/>
    <p:sldId id="1982" r:id="rId33"/>
    <p:sldId id="1943" r:id="rId34"/>
    <p:sldId id="374" r:id="rId35"/>
    <p:sldId id="384" r:id="rId36"/>
    <p:sldId id="1944" r:id="rId37"/>
    <p:sldId id="1945" r:id="rId38"/>
    <p:sldId id="1946" r:id="rId39"/>
    <p:sldId id="1947" r:id="rId40"/>
    <p:sldId id="1948" r:id="rId41"/>
    <p:sldId id="1932" r:id="rId42"/>
    <p:sldId id="1966" r:id="rId43"/>
    <p:sldId id="1964" r:id="rId44"/>
    <p:sldId id="1967" r:id="rId45"/>
    <p:sldId id="1936" r:id="rId46"/>
    <p:sldId id="1972" r:id="rId47"/>
    <p:sldId id="1951" r:id="rId48"/>
    <p:sldId id="1952" r:id="rId49"/>
    <p:sldId id="1969" r:id="rId50"/>
    <p:sldId id="1956" r:id="rId51"/>
    <p:sldId id="1971" r:id="rId52"/>
    <p:sldId id="1987" r:id="rId53"/>
    <p:sldId id="1983" r:id="rId54"/>
    <p:sldId id="394" r:id="rId55"/>
    <p:sldId id="1986" r:id="rId56"/>
    <p:sldId id="1991" r:id="rId57"/>
    <p:sldId id="1968" r:id="rId58"/>
    <p:sldId id="1938" r:id="rId59"/>
    <p:sldId id="318" r:id="rId60"/>
    <p:sldId id="319" r:id="rId61"/>
    <p:sldId id="1989" r:id="rId62"/>
    <p:sldId id="1992" r:id="rId63"/>
    <p:sldId id="1993" r:id="rId64"/>
    <p:sldId id="377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0" autoAdjust="0"/>
    <p:restoredTop sz="96337" autoAdjust="0"/>
  </p:normalViewPr>
  <p:slideViewPr>
    <p:cSldViewPr snapToGrid="0">
      <p:cViewPr varScale="1">
        <p:scale>
          <a:sx n="115" d="100"/>
          <a:sy n="115" d="100"/>
        </p:scale>
        <p:origin x="168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400" dirty="0"/>
            <a:t>Step 1: function with unknown               </a:t>
          </a:r>
          <a:endParaRPr lang="zh-TW" altLang="en-US" sz="24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custT="1"/>
      <dgm:spPr/>
      <dgm:t>
        <a:bodyPr/>
        <a:lstStyle/>
        <a:p>
          <a:r>
            <a:rPr lang="en-US" altLang="zh-TW" sz="2400" dirty="0"/>
            <a:t>Step 2: define loss from training data</a:t>
          </a:r>
          <a:endParaRPr lang="zh-TW" altLang="en-US" sz="2400" dirty="0"/>
        </a:p>
      </dgm:t>
    </dgm:pt>
    <dgm:pt modelId="{35DF94FE-4269-42A8-B274-51E32D4D5D54}" type="parTrans" cxnId="{7DBA789E-FBE8-47EE-B779-737798DB8CF2}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type="sibTrans" cxnId="{7DBA789E-FBE8-47EE-B779-737798DB8CF2}">
      <dgm:prSet custT="1"/>
      <dgm:spPr/>
      <dgm:t>
        <a:bodyPr/>
        <a:lstStyle/>
        <a:p>
          <a:endParaRPr lang="zh-TW" altLang="en-US" sz="2800"/>
        </a:p>
      </dgm:t>
    </dgm:pt>
    <dgm:pt modelId="{680F7195-4FD3-481E-8A2B-5AD54C8280AB}">
      <dgm:prSet phldrT="[文字]" custT="1"/>
      <dgm:spPr/>
      <dgm:t>
        <a:bodyPr/>
        <a:lstStyle/>
        <a:p>
          <a:r>
            <a:rPr lang="en-US" altLang="zh-TW" sz="2400" dirty="0"/>
            <a:t>Step 3: optimization </a:t>
          </a:r>
          <a:endParaRPr lang="zh-TW" altLang="en-US" sz="2400" dirty="0"/>
        </a:p>
      </dgm:t>
    </dgm:pt>
    <dgm:pt modelId="{E0770B27-10B9-4E3F-A134-B86908A61FFE}" type="par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382B596D-4079-47F6-BAC4-80EDB1CFB95D}" type="sib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Lbl="sibTrans2D1" presStyleIdx="0" presStyleCnt="2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5576B2E-DB43-49F5-8A31-D5CBF5F78EEC}" type="pres">
      <dgm:prSet presAssocID="{D60C5607-81DE-4CC8-91B3-C56E5666A49F}" presName="sibTrans" presStyleLbl="sibTrans2D1" presStyleIdx="1" presStyleCnt="2"/>
      <dgm:spPr/>
    </dgm:pt>
    <dgm:pt modelId="{1FFABC42-5BE3-4E33-A2BE-582BDAFB0BDF}" type="pres">
      <dgm:prSet presAssocID="{D60C5607-81DE-4CC8-91B3-C56E5666A49F}" presName="connectorText" presStyleLbl="sibTrans2D1" presStyleIdx="1" presStyleCnt="2"/>
      <dgm:spPr/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A37A0B1A-00E7-4C70-8103-1C775294D3D8}" type="presOf" srcId="{D60C5607-81DE-4CC8-91B3-C56E5666A49F}" destId="{1FFABC42-5BE3-4E33-A2BE-582BDAFB0BDF}" srcOrd="1" destOrd="0" presId="urn:microsoft.com/office/officeart/2005/8/layout/process1"/>
    <dgm:cxn modelId="{E1C8F235-DEC7-4E67-9E1A-302BF758F91B}" type="presOf" srcId="{E857221A-734F-4396-A642-04F985B7D590}" destId="{FCAC1A52-7A03-424B-8708-40DF70DCEBE1}" srcOrd="1" destOrd="0" presId="urn:microsoft.com/office/officeart/2005/8/layout/process1"/>
    <dgm:cxn modelId="{63A5A836-EE3A-4A02-843E-7E2B0545A95A}" type="presOf" srcId="{380F6D09-15D5-4E2B-BF8A-CECE4B7C4A20}" destId="{2C9E42A7-D692-4DEF-A008-68C3A4D1516E}" srcOrd="0" destOrd="0" presId="urn:microsoft.com/office/officeart/2005/8/layout/process1"/>
    <dgm:cxn modelId="{3796133B-9324-48E1-895B-CB33B607472F}" srcId="{7ABBEAF7-C373-4176-BC82-DCCB6D5E3E26}" destId="{680F7195-4FD3-481E-8A2B-5AD54C8280AB}" srcOrd="2" destOrd="0" parTransId="{E0770B27-10B9-4E3F-A134-B86908A61FFE}" sibTransId="{382B596D-4079-47F6-BAC4-80EDB1CFB95D}"/>
    <dgm:cxn modelId="{00715266-B18B-4BE1-9174-6113EFB44399}" type="presOf" srcId="{D60C5607-81DE-4CC8-91B3-C56E5666A49F}" destId="{75576B2E-DB43-49F5-8A31-D5CBF5F78EEC}" srcOrd="0" destOrd="0" presId="urn:microsoft.com/office/officeart/2005/8/layout/process1"/>
    <dgm:cxn modelId="{7DBA789E-FBE8-47EE-B779-737798DB8CF2}" srcId="{7ABBEAF7-C373-4176-BC82-DCCB6D5E3E26}" destId="{380F6D09-15D5-4E2B-BF8A-CECE4B7C4A20}" srcOrd="1" destOrd="0" parTransId="{35DF94FE-4269-42A8-B274-51E32D4D5D54}" sibTransId="{D60C5607-81DE-4CC8-91B3-C56E5666A49F}"/>
    <dgm:cxn modelId="{5B1BA3AF-BDD8-41E0-BDCC-37EC1B5194FD}" type="presOf" srcId="{7ABBEAF7-C373-4176-BC82-DCCB6D5E3E26}" destId="{A491758C-84A6-4A4D-888E-93118B4129B4}" srcOrd="0" destOrd="0" presId="urn:microsoft.com/office/officeart/2005/8/layout/process1"/>
    <dgm:cxn modelId="{769A87B7-F863-4C52-95A3-ACAA11FA0475}" type="presOf" srcId="{801111EC-7761-4006-9B8D-BDD3478D6A0C}" destId="{CFEBD105-9F67-4F60-B070-C671AE93A28A}" srcOrd="0" destOrd="0" presId="urn:microsoft.com/office/officeart/2005/8/layout/process1"/>
    <dgm:cxn modelId="{44DFC4EB-7BC1-494C-B525-CF0D4617D30F}" type="presOf" srcId="{680F7195-4FD3-481E-8A2B-5AD54C8280AB}" destId="{B28036AB-B71B-48DE-97C4-D287BC3BE7AC}" srcOrd="0" destOrd="0" presId="urn:microsoft.com/office/officeart/2005/8/layout/process1"/>
    <dgm:cxn modelId="{238F02FA-14AB-4280-8039-AA1E647ADBB1}" type="presOf" srcId="{E857221A-734F-4396-A642-04F985B7D590}" destId="{888540DF-FD49-4215-991C-C7B2A2E10D35}" srcOrd="0" destOrd="0" presId="urn:microsoft.com/office/officeart/2005/8/layout/process1"/>
    <dgm:cxn modelId="{03AD4ACB-F85B-4E6D-9F93-5D0F92DFEDD0}" type="presParOf" srcId="{A491758C-84A6-4A4D-888E-93118B4129B4}" destId="{CFEBD105-9F67-4F60-B070-C671AE93A28A}" srcOrd="0" destOrd="0" presId="urn:microsoft.com/office/officeart/2005/8/layout/process1"/>
    <dgm:cxn modelId="{F883CEE1-EC0C-41F7-B566-28DD8953F35A}" type="presParOf" srcId="{A491758C-84A6-4A4D-888E-93118B4129B4}" destId="{888540DF-FD49-4215-991C-C7B2A2E10D35}" srcOrd="1" destOrd="0" presId="urn:microsoft.com/office/officeart/2005/8/layout/process1"/>
    <dgm:cxn modelId="{BB177348-0696-4E89-8AB3-2D7E1D52245D}" type="presParOf" srcId="{888540DF-FD49-4215-991C-C7B2A2E10D35}" destId="{FCAC1A52-7A03-424B-8708-40DF70DCEBE1}" srcOrd="0" destOrd="0" presId="urn:microsoft.com/office/officeart/2005/8/layout/process1"/>
    <dgm:cxn modelId="{A94F14FD-C68C-42AD-BEB4-8A6002D6ACD5}" type="presParOf" srcId="{A491758C-84A6-4A4D-888E-93118B4129B4}" destId="{2C9E42A7-D692-4DEF-A008-68C3A4D1516E}" srcOrd="2" destOrd="0" presId="urn:microsoft.com/office/officeart/2005/8/layout/process1"/>
    <dgm:cxn modelId="{AD5D80CC-BE81-4DB5-A792-966A901A446E}" type="presParOf" srcId="{A491758C-84A6-4A4D-888E-93118B4129B4}" destId="{75576B2E-DB43-49F5-8A31-D5CBF5F78EEC}" srcOrd="3" destOrd="0" presId="urn:microsoft.com/office/officeart/2005/8/layout/process1"/>
    <dgm:cxn modelId="{7B3A0548-4294-4BD5-AF05-18B50E7F5FE3}" type="presParOf" srcId="{75576B2E-DB43-49F5-8A31-D5CBF5F78EEC}" destId="{1FFABC42-5BE3-4E33-A2BE-582BDAFB0BDF}" srcOrd="0" destOrd="0" presId="urn:microsoft.com/office/officeart/2005/8/layout/process1"/>
    <dgm:cxn modelId="{733EFC28-CB6B-4DCE-9576-693B4CE3C923}" type="presParOf" srcId="{A491758C-84A6-4A4D-888E-93118B4129B4}" destId="{B28036AB-B71B-48DE-97C4-D287BC3BE7A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400" dirty="0"/>
            <a:t>Step 1: function with unknown               </a:t>
          </a:r>
          <a:endParaRPr lang="zh-TW" altLang="en-US" sz="24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custT="1"/>
      <dgm:spPr/>
      <dgm:t>
        <a:bodyPr/>
        <a:lstStyle/>
        <a:p>
          <a:r>
            <a:rPr lang="en-US" altLang="zh-TW" sz="2400" dirty="0"/>
            <a:t>Step 2: define loss from training data</a:t>
          </a:r>
          <a:endParaRPr lang="zh-TW" altLang="en-US" sz="2400" dirty="0"/>
        </a:p>
      </dgm:t>
    </dgm:pt>
    <dgm:pt modelId="{35DF94FE-4269-42A8-B274-51E32D4D5D54}" type="parTrans" cxnId="{7DBA789E-FBE8-47EE-B779-737798DB8CF2}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type="sibTrans" cxnId="{7DBA789E-FBE8-47EE-B779-737798DB8CF2}">
      <dgm:prSet custT="1"/>
      <dgm:spPr/>
      <dgm:t>
        <a:bodyPr/>
        <a:lstStyle/>
        <a:p>
          <a:endParaRPr lang="zh-TW" altLang="en-US" sz="2800"/>
        </a:p>
      </dgm:t>
    </dgm:pt>
    <dgm:pt modelId="{680F7195-4FD3-481E-8A2B-5AD54C8280AB}">
      <dgm:prSet phldrT="[文字]" custT="1"/>
      <dgm:spPr/>
      <dgm:t>
        <a:bodyPr/>
        <a:lstStyle/>
        <a:p>
          <a:r>
            <a:rPr lang="en-US" altLang="zh-TW" sz="2400" dirty="0"/>
            <a:t>Step 3: optimization </a:t>
          </a:r>
          <a:endParaRPr lang="zh-TW" altLang="en-US" sz="2400" dirty="0"/>
        </a:p>
      </dgm:t>
    </dgm:pt>
    <dgm:pt modelId="{E0770B27-10B9-4E3F-A134-B86908A61FFE}" type="par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382B596D-4079-47F6-BAC4-80EDB1CFB95D}" type="sib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Lbl="sibTrans2D1" presStyleIdx="0" presStyleCnt="2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5576B2E-DB43-49F5-8A31-D5CBF5F78EEC}" type="pres">
      <dgm:prSet presAssocID="{D60C5607-81DE-4CC8-91B3-C56E5666A49F}" presName="sibTrans" presStyleLbl="sibTrans2D1" presStyleIdx="1" presStyleCnt="2"/>
      <dgm:spPr/>
    </dgm:pt>
    <dgm:pt modelId="{1FFABC42-5BE3-4E33-A2BE-582BDAFB0BDF}" type="pres">
      <dgm:prSet presAssocID="{D60C5607-81DE-4CC8-91B3-C56E5666A49F}" presName="connectorText" presStyleLbl="sibTrans2D1" presStyleIdx="1" presStyleCnt="2"/>
      <dgm:spPr/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A37A0B1A-00E7-4C70-8103-1C775294D3D8}" type="presOf" srcId="{D60C5607-81DE-4CC8-91B3-C56E5666A49F}" destId="{1FFABC42-5BE3-4E33-A2BE-582BDAFB0BDF}" srcOrd="1" destOrd="0" presId="urn:microsoft.com/office/officeart/2005/8/layout/process1"/>
    <dgm:cxn modelId="{E1C8F235-DEC7-4E67-9E1A-302BF758F91B}" type="presOf" srcId="{E857221A-734F-4396-A642-04F985B7D590}" destId="{FCAC1A52-7A03-424B-8708-40DF70DCEBE1}" srcOrd="1" destOrd="0" presId="urn:microsoft.com/office/officeart/2005/8/layout/process1"/>
    <dgm:cxn modelId="{63A5A836-EE3A-4A02-843E-7E2B0545A95A}" type="presOf" srcId="{380F6D09-15D5-4E2B-BF8A-CECE4B7C4A20}" destId="{2C9E42A7-D692-4DEF-A008-68C3A4D1516E}" srcOrd="0" destOrd="0" presId="urn:microsoft.com/office/officeart/2005/8/layout/process1"/>
    <dgm:cxn modelId="{3796133B-9324-48E1-895B-CB33B607472F}" srcId="{7ABBEAF7-C373-4176-BC82-DCCB6D5E3E26}" destId="{680F7195-4FD3-481E-8A2B-5AD54C8280AB}" srcOrd="2" destOrd="0" parTransId="{E0770B27-10B9-4E3F-A134-B86908A61FFE}" sibTransId="{382B596D-4079-47F6-BAC4-80EDB1CFB95D}"/>
    <dgm:cxn modelId="{00715266-B18B-4BE1-9174-6113EFB44399}" type="presOf" srcId="{D60C5607-81DE-4CC8-91B3-C56E5666A49F}" destId="{75576B2E-DB43-49F5-8A31-D5CBF5F78EEC}" srcOrd="0" destOrd="0" presId="urn:microsoft.com/office/officeart/2005/8/layout/process1"/>
    <dgm:cxn modelId="{7DBA789E-FBE8-47EE-B779-737798DB8CF2}" srcId="{7ABBEAF7-C373-4176-BC82-DCCB6D5E3E26}" destId="{380F6D09-15D5-4E2B-BF8A-CECE4B7C4A20}" srcOrd="1" destOrd="0" parTransId="{35DF94FE-4269-42A8-B274-51E32D4D5D54}" sibTransId="{D60C5607-81DE-4CC8-91B3-C56E5666A49F}"/>
    <dgm:cxn modelId="{5B1BA3AF-BDD8-41E0-BDCC-37EC1B5194FD}" type="presOf" srcId="{7ABBEAF7-C373-4176-BC82-DCCB6D5E3E26}" destId="{A491758C-84A6-4A4D-888E-93118B4129B4}" srcOrd="0" destOrd="0" presId="urn:microsoft.com/office/officeart/2005/8/layout/process1"/>
    <dgm:cxn modelId="{769A87B7-F863-4C52-95A3-ACAA11FA0475}" type="presOf" srcId="{801111EC-7761-4006-9B8D-BDD3478D6A0C}" destId="{CFEBD105-9F67-4F60-B070-C671AE93A28A}" srcOrd="0" destOrd="0" presId="urn:microsoft.com/office/officeart/2005/8/layout/process1"/>
    <dgm:cxn modelId="{44DFC4EB-7BC1-494C-B525-CF0D4617D30F}" type="presOf" srcId="{680F7195-4FD3-481E-8A2B-5AD54C8280AB}" destId="{B28036AB-B71B-48DE-97C4-D287BC3BE7AC}" srcOrd="0" destOrd="0" presId="urn:microsoft.com/office/officeart/2005/8/layout/process1"/>
    <dgm:cxn modelId="{238F02FA-14AB-4280-8039-AA1E647ADBB1}" type="presOf" srcId="{E857221A-734F-4396-A642-04F985B7D590}" destId="{888540DF-FD49-4215-991C-C7B2A2E10D35}" srcOrd="0" destOrd="0" presId="urn:microsoft.com/office/officeart/2005/8/layout/process1"/>
    <dgm:cxn modelId="{03AD4ACB-F85B-4E6D-9F93-5D0F92DFEDD0}" type="presParOf" srcId="{A491758C-84A6-4A4D-888E-93118B4129B4}" destId="{CFEBD105-9F67-4F60-B070-C671AE93A28A}" srcOrd="0" destOrd="0" presId="urn:microsoft.com/office/officeart/2005/8/layout/process1"/>
    <dgm:cxn modelId="{F883CEE1-EC0C-41F7-B566-28DD8953F35A}" type="presParOf" srcId="{A491758C-84A6-4A4D-888E-93118B4129B4}" destId="{888540DF-FD49-4215-991C-C7B2A2E10D35}" srcOrd="1" destOrd="0" presId="urn:microsoft.com/office/officeart/2005/8/layout/process1"/>
    <dgm:cxn modelId="{BB177348-0696-4E89-8AB3-2D7E1D52245D}" type="presParOf" srcId="{888540DF-FD49-4215-991C-C7B2A2E10D35}" destId="{FCAC1A52-7A03-424B-8708-40DF70DCEBE1}" srcOrd="0" destOrd="0" presId="urn:microsoft.com/office/officeart/2005/8/layout/process1"/>
    <dgm:cxn modelId="{A94F14FD-C68C-42AD-BEB4-8A6002D6ACD5}" type="presParOf" srcId="{A491758C-84A6-4A4D-888E-93118B4129B4}" destId="{2C9E42A7-D692-4DEF-A008-68C3A4D1516E}" srcOrd="2" destOrd="0" presId="urn:microsoft.com/office/officeart/2005/8/layout/process1"/>
    <dgm:cxn modelId="{AD5D80CC-BE81-4DB5-A792-966A901A446E}" type="presParOf" srcId="{A491758C-84A6-4A4D-888E-93118B4129B4}" destId="{75576B2E-DB43-49F5-8A31-D5CBF5F78EEC}" srcOrd="3" destOrd="0" presId="urn:microsoft.com/office/officeart/2005/8/layout/process1"/>
    <dgm:cxn modelId="{7B3A0548-4294-4BD5-AF05-18B50E7F5FE3}" type="presParOf" srcId="{75576B2E-DB43-49F5-8A31-D5CBF5F78EEC}" destId="{1FFABC42-5BE3-4E33-A2BE-582BDAFB0BDF}" srcOrd="0" destOrd="0" presId="urn:microsoft.com/office/officeart/2005/8/layout/process1"/>
    <dgm:cxn modelId="{733EFC28-CB6B-4DCE-9576-693B4CE3C923}" type="presParOf" srcId="{A491758C-84A6-4A4D-888E-93118B4129B4}" destId="{B28036AB-B71B-48DE-97C4-D287BC3BE7A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400" dirty="0"/>
            <a:t>Step 1: function with unknown               </a:t>
          </a:r>
          <a:endParaRPr lang="zh-TW" altLang="en-US" sz="24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custT="1"/>
      <dgm:spPr/>
      <dgm:t>
        <a:bodyPr/>
        <a:lstStyle/>
        <a:p>
          <a:r>
            <a:rPr lang="en-US" altLang="zh-TW" sz="2400" dirty="0"/>
            <a:t>Step 2: define loss from training data</a:t>
          </a:r>
          <a:endParaRPr lang="zh-TW" altLang="en-US" sz="2400" dirty="0"/>
        </a:p>
      </dgm:t>
    </dgm:pt>
    <dgm:pt modelId="{35DF94FE-4269-42A8-B274-51E32D4D5D54}" type="parTrans" cxnId="{7DBA789E-FBE8-47EE-B779-737798DB8CF2}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type="sibTrans" cxnId="{7DBA789E-FBE8-47EE-B779-737798DB8CF2}">
      <dgm:prSet custT="1"/>
      <dgm:spPr/>
      <dgm:t>
        <a:bodyPr/>
        <a:lstStyle/>
        <a:p>
          <a:endParaRPr lang="zh-TW" altLang="en-US" sz="2800"/>
        </a:p>
      </dgm:t>
    </dgm:pt>
    <dgm:pt modelId="{680F7195-4FD3-481E-8A2B-5AD54C8280AB}">
      <dgm:prSet phldrT="[文字]" custT="1"/>
      <dgm:spPr/>
      <dgm:t>
        <a:bodyPr/>
        <a:lstStyle/>
        <a:p>
          <a:r>
            <a:rPr lang="en-US" altLang="zh-TW" sz="2400" dirty="0"/>
            <a:t>Step 3: optimization </a:t>
          </a:r>
          <a:endParaRPr lang="zh-TW" altLang="en-US" sz="2400" dirty="0"/>
        </a:p>
      </dgm:t>
    </dgm:pt>
    <dgm:pt modelId="{E0770B27-10B9-4E3F-A134-B86908A61FFE}" type="par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382B596D-4079-47F6-BAC4-80EDB1CFB95D}" type="sib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Lbl="sibTrans2D1" presStyleIdx="0" presStyleCnt="2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5576B2E-DB43-49F5-8A31-D5CBF5F78EEC}" type="pres">
      <dgm:prSet presAssocID="{D60C5607-81DE-4CC8-91B3-C56E5666A49F}" presName="sibTrans" presStyleLbl="sibTrans2D1" presStyleIdx="1" presStyleCnt="2"/>
      <dgm:spPr/>
    </dgm:pt>
    <dgm:pt modelId="{1FFABC42-5BE3-4E33-A2BE-582BDAFB0BDF}" type="pres">
      <dgm:prSet presAssocID="{D60C5607-81DE-4CC8-91B3-C56E5666A49F}" presName="connectorText" presStyleLbl="sibTrans2D1" presStyleIdx="1" presStyleCnt="2"/>
      <dgm:spPr/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A37A0B1A-00E7-4C70-8103-1C775294D3D8}" type="presOf" srcId="{D60C5607-81DE-4CC8-91B3-C56E5666A49F}" destId="{1FFABC42-5BE3-4E33-A2BE-582BDAFB0BDF}" srcOrd="1" destOrd="0" presId="urn:microsoft.com/office/officeart/2005/8/layout/process1"/>
    <dgm:cxn modelId="{E1C8F235-DEC7-4E67-9E1A-302BF758F91B}" type="presOf" srcId="{E857221A-734F-4396-A642-04F985B7D590}" destId="{FCAC1A52-7A03-424B-8708-40DF70DCEBE1}" srcOrd="1" destOrd="0" presId="urn:microsoft.com/office/officeart/2005/8/layout/process1"/>
    <dgm:cxn modelId="{63A5A836-EE3A-4A02-843E-7E2B0545A95A}" type="presOf" srcId="{380F6D09-15D5-4E2B-BF8A-CECE4B7C4A20}" destId="{2C9E42A7-D692-4DEF-A008-68C3A4D1516E}" srcOrd="0" destOrd="0" presId="urn:microsoft.com/office/officeart/2005/8/layout/process1"/>
    <dgm:cxn modelId="{3796133B-9324-48E1-895B-CB33B607472F}" srcId="{7ABBEAF7-C373-4176-BC82-DCCB6D5E3E26}" destId="{680F7195-4FD3-481E-8A2B-5AD54C8280AB}" srcOrd="2" destOrd="0" parTransId="{E0770B27-10B9-4E3F-A134-B86908A61FFE}" sibTransId="{382B596D-4079-47F6-BAC4-80EDB1CFB95D}"/>
    <dgm:cxn modelId="{00715266-B18B-4BE1-9174-6113EFB44399}" type="presOf" srcId="{D60C5607-81DE-4CC8-91B3-C56E5666A49F}" destId="{75576B2E-DB43-49F5-8A31-D5CBF5F78EEC}" srcOrd="0" destOrd="0" presId="urn:microsoft.com/office/officeart/2005/8/layout/process1"/>
    <dgm:cxn modelId="{7DBA789E-FBE8-47EE-B779-737798DB8CF2}" srcId="{7ABBEAF7-C373-4176-BC82-DCCB6D5E3E26}" destId="{380F6D09-15D5-4E2B-BF8A-CECE4B7C4A20}" srcOrd="1" destOrd="0" parTransId="{35DF94FE-4269-42A8-B274-51E32D4D5D54}" sibTransId="{D60C5607-81DE-4CC8-91B3-C56E5666A49F}"/>
    <dgm:cxn modelId="{5B1BA3AF-BDD8-41E0-BDCC-37EC1B5194FD}" type="presOf" srcId="{7ABBEAF7-C373-4176-BC82-DCCB6D5E3E26}" destId="{A491758C-84A6-4A4D-888E-93118B4129B4}" srcOrd="0" destOrd="0" presId="urn:microsoft.com/office/officeart/2005/8/layout/process1"/>
    <dgm:cxn modelId="{769A87B7-F863-4C52-95A3-ACAA11FA0475}" type="presOf" srcId="{801111EC-7761-4006-9B8D-BDD3478D6A0C}" destId="{CFEBD105-9F67-4F60-B070-C671AE93A28A}" srcOrd="0" destOrd="0" presId="urn:microsoft.com/office/officeart/2005/8/layout/process1"/>
    <dgm:cxn modelId="{44DFC4EB-7BC1-494C-B525-CF0D4617D30F}" type="presOf" srcId="{680F7195-4FD3-481E-8A2B-5AD54C8280AB}" destId="{B28036AB-B71B-48DE-97C4-D287BC3BE7AC}" srcOrd="0" destOrd="0" presId="urn:microsoft.com/office/officeart/2005/8/layout/process1"/>
    <dgm:cxn modelId="{238F02FA-14AB-4280-8039-AA1E647ADBB1}" type="presOf" srcId="{E857221A-734F-4396-A642-04F985B7D590}" destId="{888540DF-FD49-4215-991C-C7B2A2E10D35}" srcOrd="0" destOrd="0" presId="urn:microsoft.com/office/officeart/2005/8/layout/process1"/>
    <dgm:cxn modelId="{03AD4ACB-F85B-4E6D-9F93-5D0F92DFEDD0}" type="presParOf" srcId="{A491758C-84A6-4A4D-888E-93118B4129B4}" destId="{CFEBD105-9F67-4F60-B070-C671AE93A28A}" srcOrd="0" destOrd="0" presId="urn:microsoft.com/office/officeart/2005/8/layout/process1"/>
    <dgm:cxn modelId="{F883CEE1-EC0C-41F7-B566-28DD8953F35A}" type="presParOf" srcId="{A491758C-84A6-4A4D-888E-93118B4129B4}" destId="{888540DF-FD49-4215-991C-C7B2A2E10D35}" srcOrd="1" destOrd="0" presId="urn:microsoft.com/office/officeart/2005/8/layout/process1"/>
    <dgm:cxn modelId="{BB177348-0696-4E89-8AB3-2D7E1D52245D}" type="presParOf" srcId="{888540DF-FD49-4215-991C-C7B2A2E10D35}" destId="{FCAC1A52-7A03-424B-8708-40DF70DCEBE1}" srcOrd="0" destOrd="0" presId="urn:microsoft.com/office/officeart/2005/8/layout/process1"/>
    <dgm:cxn modelId="{A94F14FD-C68C-42AD-BEB4-8A6002D6ACD5}" type="presParOf" srcId="{A491758C-84A6-4A4D-888E-93118B4129B4}" destId="{2C9E42A7-D692-4DEF-A008-68C3A4D1516E}" srcOrd="2" destOrd="0" presId="urn:microsoft.com/office/officeart/2005/8/layout/process1"/>
    <dgm:cxn modelId="{AD5D80CC-BE81-4DB5-A792-966A901A446E}" type="presParOf" srcId="{A491758C-84A6-4A4D-888E-93118B4129B4}" destId="{75576B2E-DB43-49F5-8A31-D5CBF5F78EEC}" srcOrd="3" destOrd="0" presId="urn:microsoft.com/office/officeart/2005/8/layout/process1"/>
    <dgm:cxn modelId="{7B3A0548-4294-4BD5-AF05-18B50E7F5FE3}" type="presParOf" srcId="{75576B2E-DB43-49F5-8A31-D5CBF5F78EEC}" destId="{1FFABC42-5BE3-4E33-A2BE-582BDAFB0BDF}" srcOrd="0" destOrd="0" presId="urn:microsoft.com/office/officeart/2005/8/layout/process1"/>
    <dgm:cxn modelId="{733EFC28-CB6B-4DCE-9576-693B4CE3C923}" type="presParOf" srcId="{A491758C-84A6-4A4D-888E-93118B4129B4}" destId="{B28036AB-B71B-48DE-97C4-D287BC3BE7A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400" dirty="0"/>
            <a:t>Step 1: function with unknown               </a:t>
          </a:r>
          <a:endParaRPr lang="zh-TW" altLang="en-US" sz="24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custT="1"/>
      <dgm:spPr/>
      <dgm:t>
        <a:bodyPr/>
        <a:lstStyle/>
        <a:p>
          <a:r>
            <a:rPr lang="en-US" altLang="zh-TW" sz="2400" dirty="0"/>
            <a:t>Step 2: define loss from training data</a:t>
          </a:r>
          <a:endParaRPr lang="zh-TW" altLang="en-US" sz="2400" dirty="0"/>
        </a:p>
      </dgm:t>
    </dgm:pt>
    <dgm:pt modelId="{35DF94FE-4269-42A8-B274-51E32D4D5D54}" type="parTrans" cxnId="{7DBA789E-FBE8-47EE-B779-737798DB8CF2}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type="sibTrans" cxnId="{7DBA789E-FBE8-47EE-B779-737798DB8CF2}">
      <dgm:prSet custT="1"/>
      <dgm:spPr/>
      <dgm:t>
        <a:bodyPr/>
        <a:lstStyle/>
        <a:p>
          <a:endParaRPr lang="zh-TW" altLang="en-US" sz="2800"/>
        </a:p>
      </dgm:t>
    </dgm:pt>
    <dgm:pt modelId="{680F7195-4FD3-481E-8A2B-5AD54C8280AB}">
      <dgm:prSet phldrT="[文字]" custT="1"/>
      <dgm:spPr/>
      <dgm:t>
        <a:bodyPr/>
        <a:lstStyle/>
        <a:p>
          <a:r>
            <a:rPr lang="en-US" altLang="zh-TW" sz="2400" dirty="0"/>
            <a:t>Step 3: optimization </a:t>
          </a:r>
          <a:endParaRPr lang="zh-TW" altLang="en-US" sz="2400" dirty="0"/>
        </a:p>
      </dgm:t>
    </dgm:pt>
    <dgm:pt modelId="{E0770B27-10B9-4E3F-A134-B86908A61FFE}" type="par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382B596D-4079-47F6-BAC4-80EDB1CFB95D}" type="sib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Lbl="sibTrans2D1" presStyleIdx="0" presStyleCnt="2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5576B2E-DB43-49F5-8A31-D5CBF5F78EEC}" type="pres">
      <dgm:prSet presAssocID="{D60C5607-81DE-4CC8-91B3-C56E5666A49F}" presName="sibTrans" presStyleLbl="sibTrans2D1" presStyleIdx="1" presStyleCnt="2"/>
      <dgm:spPr/>
    </dgm:pt>
    <dgm:pt modelId="{1FFABC42-5BE3-4E33-A2BE-582BDAFB0BDF}" type="pres">
      <dgm:prSet presAssocID="{D60C5607-81DE-4CC8-91B3-C56E5666A49F}" presName="connectorText" presStyleLbl="sibTrans2D1" presStyleIdx="1" presStyleCnt="2"/>
      <dgm:spPr/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A37A0B1A-00E7-4C70-8103-1C775294D3D8}" type="presOf" srcId="{D60C5607-81DE-4CC8-91B3-C56E5666A49F}" destId="{1FFABC42-5BE3-4E33-A2BE-582BDAFB0BDF}" srcOrd="1" destOrd="0" presId="urn:microsoft.com/office/officeart/2005/8/layout/process1"/>
    <dgm:cxn modelId="{E1C8F235-DEC7-4E67-9E1A-302BF758F91B}" type="presOf" srcId="{E857221A-734F-4396-A642-04F985B7D590}" destId="{FCAC1A52-7A03-424B-8708-40DF70DCEBE1}" srcOrd="1" destOrd="0" presId="urn:microsoft.com/office/officeart/2005/8/layout/process1"/>
    <dgm:cxn modelId="{63A5A836-EE3A-4A02-843E-7E2B0545A95A}" type="presOf" srcId="{380F6D09-15D5-4E2B-BF8A-CECE4B7C4A20}" destId="{2C9E42A7-D692-4DEF-A008-68C3A4D1516E}" srcOrd="0" destOrd="0" presId="urn:microsoft.com/office/officeart/2005/8/layout/process1"/>
    <dgm:cxn modelId="{3796133B-9324-48E1-895B-CB33B607472F}" srcId="{7ABBEAF7-C373-4176-BC82-DCCB6D5E3E26}" destId="{680F7195-4FD3-481E-8A2B-5AD54C8280AB}" srcOrd="2" destOrd="0" parTransId="{E0770B27-10B9-4E3F-A134-B86908A61FFE}" sibTransId="{382B596D-4079-47F6-BAC4-80EDB1CFB95D}"/>
    <dgm:cxn modelId="{00715266-B18B-4BE1-9174-6113EFB44399}" type="presOf" srcId="{D60C5607-81DE-4CC8-91B3-C56E5666A49F}" destId="{75576B2E-DB43-49F5-8A31-D5CBF5F78EEC}" srcOrd="0" destOrd="0" presId="urn:microsoft.com/office/officeart/2005/8/layout/process1"/>
    <dgm:cxn modelId="{7DBA789E-FBE8-47EE-B779-737798DB8CF2}" srcId="{7ABBEAF7-C373-4176-BC82-DCCB6D5E3E26}" destId="{380F6D09-15D5-4E2B-BF8A-CECE4B7C4A20}" srcOrd="1" destOrd="0" parTransId="{35DF94FE-4269-42A8-B274-51E32D4D5D54}" sibTransId="{D60C5607-81DE-4CC8-91B3-C56E5666A49F}"/>
    <dgm:cxn modelId="{5B1BA3AF-BDD8-41E0-BDCC-37EC1B5194FD}" type="presOf" srcId="{7ABBEAF7-C373-4176-BC82-DCCB6D5E3E26}" destId="{A491758C-84A6-4A4D-888E-93118B4129B4}" srcOrd="0" destOrd="0" presId="urn:microsoft.com/office/officeart/2005/8/layout/process1"/>
    <dgm:cxn modelId="{769A87B7-F863-4C52-95A3-ACAA11FA0475}" type="presOf" srcId="{801111EC-7761-4006-9B8D-BDD3478D6A0C}" destId="{CFEBD105-9F67-4F60-B070-C671AE93A28A}" srcOrd="0" destOrd="0" presId="urn:microsoft.com/office/officeart/2005/8/layout/process1"/>
    <dgm:cxn modelId="{44DFC4EB-7BC1-494C-B525-CF0D4617D30F}" type="presOf" srcId="{680F7195-4FD3-481E-8A2B-5AD54C8280AB}" destId="{B28036AB-B71B-48DE-97C4-D287BC3BE7AC}" srcOrd="0" destOrd="0" presId="urn:microsoft.com/office/officeart/2005/8/layout/process1"/>
    <dgm:cxn modelId="{238F02FA-14AB-4280-8039-AA1E647ADBB1}" type="presOf" srcId="{E857221A-734F-4396-A642-04F985B7D590}" destId="{888540DF-FD49-4215-991C-C7B2A2E10D35}" srcOrd="0" destOrd="0" presId="urn:microsoft.com/office/officeart/2005/8/layout/process1"/>
    <dgm:cxn modelId="{03AD4ACB-F85B-4E6D-9F93-5D0F92DFEDD0}" type="presParOf" srcId="{A491758C-84A6-4A4D-888E-93118B4129B4}" destId="{CFEBD105-9F67-4F60-B070-C671AE93A28A}" srcOrd="0" destOrd="0" presId="urn:microsoft.com/office/officeart/2005/8/layout/process1"/>
    <dgm:cxn modelId="{F883CEE1-EC0C-41F7-B566-28DD8953F35A}" type="presParOf" srcId="{A491758C-84A6-4A4D-888E-93118B4129B4}" destId="{888540DF-FD49-4215-991C-C7B2A2E10D35}" srcOrd="1" destOrd="0" presId="urn:microsoft.com/office/officeart/2005/8/layout/process1"/>
    <dgm:cxn modelId="{BB177348-0696-4E89-8AB3-2D7E1D52245D}" type="presParOf" srcId="{888540DF-FD49-4215-991C-C7B2A2E10D35}" destId="{FCAC1A52-7A03-424B-8708-40DF70DCEBE1}" srcOrd="0" destOrd="0" presId="urn:microsoft.com/office/officeart/2005/8/layout/process1"/>
    <dgm:cxn modelId="{A94F14FD-C68C-42AD-BEB4-8A6002D6ACD5}" type="presParOf" srcId="{A491758C-84A6-4A4D-888E-93118B4129B4}" destId="{2C9E42A7-D692-4DEF-A008-68C3A4D1516E}" srcOrd="2" destOrd="0" presId="urn:microsoft.com/office/officeart/2005/8/layout/process1"/>
    <dgm:cxn modelId="{AD5D80CC-BE81-4DB5-A792-966A901A446E}" type="presParOf" srcId="{A491758C-84A6-4A4D-888E-93118B4129B4}" destId="{75576B2E-DB43-49F5-8A31-D5CBF5F78EEC}" srcOrd="3" destOrd="0" presId="urn:microsoft.com/office/officeart/2005/8/layout/process1"/>
    <dgm:cxn modelId="{7B3A0548-4294-4BD5-AF05-18B50E7F5FE3}" type="presParOf" srcId="{75576B2E-DB43-49F5-8A31-D5CBF5F78EEC}" destId="{1FFABC42-5BE3-4E33-A2BE-582BDAFB0BDF}" srcOrd="0" destOrd="0" presId="urn:microsoft.com/office/officeart/2005/8/layout/process1"/>
    <dgm:cxn modelId="{733EFC28-CB6B-4DCE-9576-693B4CE3C923}" type="presParOf" srcId="{A491758C-84A6-4A4D-888E-93118B4129B4}" destId="{B28036AB-B71B-48DE-97C4-D287BC3BE7A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400" dirty="0"/>
            <a:t>Step 1: function with unknown               </a:t>
          </a:r>
          <a:endParaRPr lang="zh-TW" altLang="en-US" sz="24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custT="1"/>
      <dgm:spPr/>
      <dgm:t>
        <a:bodyPr/>
        <a:lstStyle/>
        <a:p>
          <a:r>
            <a:rPr lang="en-US" altLang="zh-TW" sz="2400" dirty="0"/>
            <a:t>Step 2: define loss from training data</a:t>
          </a:r>
          <a:endParaRPr lang="zh-TW" altLang="en-US" sz="2400" dirty="0"/>
        </a:p>
      </dgm:t>
    </dgm:pt>
    <dgm:pt modelId="{35DF94FE-4269-42A8-B274-51E32D4D5D54}" type="parTrans" cxnId="{7DBA789E-FBE8-47EE-B779-737798DB8CF2}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type="sibTrans" cxnId="{7DBA789E-FBE8-47EE-B779-737798DB8CF2}">
      <dgm:prSet custT="1"/>
      <dgm:spPr/>
      <dgm:t>
        <a:bodyPr/>
        <a:lstStyle/>
        <a:p>
          <a:endParaRPr lang="zh-TW" altLang="en-US" sz="2800"/>
        </a:p>
      </dgm:t>
    </dgm:pt>
    <dgm:pt modelId="{680F7195-4FD3-481E-8A2B-5AD54C8280AB}">
      <dgm:prSet phldrT="[文字]" custT="1"/>
      <dgm:spPr/>
      <dgm:t>
        <a:bodyPr/>
        <a:lstStyle/>
        <a:p>
          <a:r>
            <a:rPr lang="en-US" altLang="zh-TW" sz="2400" dirty="0"/>
            <a:t>Step 3: optimization </a:t>
          </a:r>
          <a:endParaRPr lang="zh-TW" altLang="en-US" sz="2400" dirty="0"/>
        </a:p>
      </dgm:t>
    </dgm:pt>
    <dgm:pt modelId="{E0770B27-10B9-4E3F-A134-B86908A61FFE}" type="par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382B596D-4079-47F6-BAC4-80EDB1CFB95D}" type="sib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Lbl="sibTrans2D1" presStyleIdx="0" presStyleCnt="2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5576B2E-DB43-49F5-8A31-D5CBF5F78EEC}" type="pres">
      <dgm:prSet presAssocID="{D60C5607-81DE-4CC8-91B3-C56E5666A49F}" presName="sibTrans" presStyleLbl="sibTrans2D1" presStyleIdx="1" presStyleCnt="2"/>
      <dgm:spPr/>
    </dgm:pt>
    <dgm:pt modelId="{1FFABC42-5BE3-4E33-A2BE-582BDAFB0BDF}" type="pres">
      <dgm:prSet presAssocID="{D60C5607-81DE-4CC8-91B3-C56E5666A49F}" presName="connectorText" presStyleLbl="sibTrans2D1" presStyleIdx="1" presStyleCnt="2"/>
      <dgm:spPr/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A37A0B1A-00E7-4C70-8103-1C775294D3D8}" type="presOf" srcId="{D60C5607-81DE-4CC8-91B3-C56E5666A49F}" destId="{1FFABC42-5BE3-4E33-A2BE-582BDAFB0BDF}" srcOrd="1" destOrd="0" presId="urn:microsoft.com/office/officeart/2005/8/layout/process1"/>
    <dgm:cxn modelId="{E1C8F235-DEC7-4E67-9E1A-302BF758F91B}" type="presOf" srcId="{E857221A-734F-4396-A642-04F985B7D590}" destId="{FCAC1A52-7A03-424B-8708-40DF70DCEBE1}" srcOrd="1" destOrd="0" presId="urn:microsoft.com/office/officeart/2005/8/layout/process1"/>
    <dgm:cxn modelId="{63A5A836-EE3A-4A02-843E-7E2B0545A95A}" type="presOf" srcId="{380F6D09-15D5-4E2B-BF8A-CECE4B7C4A20}" destId="{2C9E42A7-D692-4DEF-A008-68C3A4D1516E}" srcOrd="0" destOrd="0" presId="urn:microsoft.com/office/officeart/2005/8/layout/process1"/>
    <dgm:cxn modelId="{3796133B-9324-48E1-895B-CB33B607472F}" srcId="{7ABBEAF7-C373-4176-BC82-DCCB6D5E3E26}" destId="{680F7195-4FD3-481E-8A2B-5AD54C8280AB}" srcOrd="2" destOrd="0" parTransId="{E0770B27-10B9-4E3F-A134-B86908A61FFE}" sibTransId="{382B596D-4079-47F6-BAC4-80EDB1CFB95D}"/>
    <dgm:cxn modelId="{00715266-B18B-4BE1-9174-6113EFB44399}" type="presOf" srcId="{D60C5607-81DE-4CC8-91B3-C56E5666A49F}" destId="{75576B2E-DB43-49F5-8A31-D5CBF5F78EEC}" srcOrd="0" destOrd="0" presId="urn:microsoft.com/office/officeart/2005/8/layout/process1"/>
    <dgm:cxn modelId="{7DBA789E-FBE8-47EE-B779-737798DB8CF2}" srcId="{7ABBEAF7-C373-4176-BC82-DCCB6D5E3E26}" destId="{380F6D09-15D5-4E2B-BF8A-CECE4B7C4A20}" srcOrd="1" destOrd="0" parTransId="{35DF94FE-4269-42A8-B274-51E32D4D5D54}" sibTransId="{D60C5607-81DE-4CC8-91B3-C56E5666A49F}"/>
    <dgm:cxn modelId="{5B1BA3AF-BDD8-41E0-BDCC-37EC1B5194FD}" type="presOf" srcId="{7ABBEAF7-C373-4176-BC82-DCCB6D5E3E26}" destId="{A491758C-84A6-4A4D-888E-93118B4129B4}" srcOrd="0" destOrd="0" presId="urn:microsoft.com/office/officeart/2005/8/layout/process1"/>
    <dgm:cxn modelId="{769A87B7-F863-4C52-95A3-ACAA11FA0475}" type="presOf" srcId="{801111EC-7761-4006-9B8D-BDD3478D6A0C}" destId="{CFEBD105-9F67-4F60-B070-C671AE93A28A}" srcOrd="0" destOrd="0" presId="urn:microsoft.com/office/officeart/2005/8/layout/process1"/>
    <dgm:cxn modelId="{44DFC4EB-7BC1-494C-B525-CF0D4617D30F}" type="presOf" srcId="{680F7195-4FD3-481E-8A2B-5AD54C8280AB}" destId="{B28036AB-B71B-48DE-97C4-D287BC3BE7AC}" srcOrd="0" destOrd="0" presId="urn:microsoft.com/office/officeart/2005/8/layout/process1"/>
    <dgm:cxn modelId="{238F02FA-14AB-4280-8039-AA1E647ADBB1}" type="presOf" srcId="{E857221A-734F-4396-A642-04F985B7D590}" destId="{888540DF-FD49-4215-991C-C7B2A2E10D35}" srcOrd="0" destOrd="0" presId="urn:microsoft.com/office/officeart/2005/8/layout/process1"/>
    <dgm:cxn modelId="{03AD4ACB-F85B-4E6D-9F93-5D0F92DFEDD0}" type="presParOf" srcId="{A491758C-84A6-4A4D-888E-93118B4129B4}" destId="{CFEBD105-9F67-4F60-B070-C671AE93A28A}" srcOrd="0" destOrd="0" presId="urn:microsoft.com/office/officeart/2005/8/layout/process1"/>
    <dgm:cxn modelId="{F883CEE1-EC0C-41F7-B566-28DD8953F35A}" type="presParOf" srcId="{A491758C-84A6-4A4D-888E-93118B4129B4}" destId="{888540DF-FD49-4215-991C-C7B2A2E10D35}" srcOrd="1" destOrd="0" presId="urn:microsoft.com/office/officeart/2005/8/layout/process1"/>
    <dgm:cxn modelId="{BB177348-0696-4E89-8AB3-2D7E1D52245D}" type="presParOf" srcId="{888540DF-FD49-4215-991C-C7B2A2E10D35}" destId="{FCAC1A52-7A03-424B-8708-40DF70DCEBE1}" srcOrd="0" destOrd="0" presId="urn:microsoft.com/office/officeart/2005/8/layout/process1"/>
    <dgm:cxn modelId="{A94F14FD-C68C-42AD-BEB4-8A6002D6ACD5}" type="presParOf" srcId="{A491758C-84A6-4A4D-888E-93118B4129B4}" destId="{2C9E42A7-D692-4DEF-A008-68C3A4D1516E}" srcOrd="2" destOrd="0" presId="urn:microsoft.com/office/officeart/2005/8/layout/process1"/>
    <dgm:cxn modelId="{AD5D80CC-BE81-4DB5-A792-966A901A446E}" type="presParOf" srcId="{A491758C-84A6-4A4D-888E-93118B4129B4}" destId="{75576B2E-DB43-49F5-8A31-D5CBF5F78EEC}" srcOrd="3" destOrd="0" presId="urn:microsoft.com/office/officeart/2005/8/layout/process1"/>
    <dgm:cxn modelId="{7B3A0548-4294-4BD5-AF05-18B50E7F5FE3}" type="presParOf" srcId="{75576B2E-DB43-49F5-8A31-D5CBF5F78EEC}" destId="{1FFABC42-5BE3-4E33-A2BE-582BDAFB0BDF}" srcOrd="0" destOrd="0" presId="urn:microsoft.com/office/officeart/2005/8/layout/process1"/>
    <dgm:cxn modelId="{733EFC28-CB6B-4DCE-9576-693B4CE3C923}" type="presParOf" srcId="{A491758C-84A6-4A4D-888E-93118B4129B4}" destId="{B28036AB-B71B-48DE-97C4-D287BC3BE7A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400" dirty="0"/>
            <a:t>Step 1: function with unknown               </a:t>
          </a:r>
          <a:endParaRPr lang="zh-TW" altLang="en-US" sz="24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380F6D09-15D5-4E2B-BF8A-CECE4B7C4A20}">
      <dgm:prSet phldrT="[文字]" custT="1"/>
      <dgm:spPr/>
      <dgm:t>
        <a:bodyPr/>
        <a:lstStyle/>
        <a:p>
          <a:r>
            <a:rPr lang="en-US" altLang="zh-TW" sz="2400" dirty="0"/>
            <a:t>Step 2: define loss from training data</a:t>
          </a:r>
          <a:endParaRPr lang="zh-TW" altLang="en-US" sz="2400" dirty="0"/>
        </a:p>
      </dgm:t>
    </dgm:pt>
    <dgm:pt modelId="{35DF94FE-4269-42A8-B274-51E32D4D5D54}" type="parTrans" cxnId="{7DBA789E-FBE8-47EE-B779-737798DB8CF2}">
      <dgm:prSet/>
      <dgm:spPr/>
      <dgm:t>
        <a:bodyPr/>
        <a:lstStyle/>
        <a:p>
          <a:endParaRPr lang="zh-TW" altLang="en-US" sz="2800"/>
        </a:p>
      </dgm:t>
    </dgm:pt>
    <dgm:pt modelId="{D60C5607-81DE-4CC8-91B3-C56E5666A49F}" type="sibTrans" cxnId="{7DBA789E-FBE8-47EE-B779-737798DB8CF2}">
      <dgm:prSet custT="1"/>
      <dgm:spPr/>
      <dgm:t>
        <a:bodyPr/>
        <a:lstStyle/>
        <a:p>
          <a:endParaRPr lang="zh-TW" altLang="en-US" sz="2800"/>
        </a:p>
      </dgm:t>
    </dgm:pt>
    <dgm:pt modelId="{680F7195-4FD3-481E-8A2B-5AD54C8280AB}">
      <dgm:prSet phldrT="[文字]" custT="1"/>
      <dgm:spPr/>
      <dgm:t>
        <a:bodyPr/>
        <a:lstStyle/>
        <a:p>
          <a:r>
            <a:rPr lang="en-US" altLang="zh-TW" sz="2400" dirty="0"/>
            <a:t>Step 3: optimization </a:t>
          </a:r>
          <a:endParaRPr lang="zh-TW" altLang="en-US" sz="2400" dirty="0"/>
        </a:p>
      </dgm:t>
    </dgm:pt>
    <dgm:pt modelId="{E0770B27-10B9-4E3F-A134-B86908A61FFE}" type="par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382B596D-4079-47F6-BAC4-80EDB1CFB95D}" type="sibTrans" cxnId="{3796133B-9324-48E1-895B-CB33B607472F}">
      <dgm:prSet/>
      <dgm:spPr/>
      <dgm:t>
        <a:bodyPr/>
        <a:lstStyle/>
        <a:p>
          <a:endParaRPr lang="zh-TW" altLang="en-US" sz="2800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Lbl="sibTrans2D1" presStyleIdx="0" presStyleCnt="2"/>
      <dgm:spPr/>
    </dgm:pt>
    <dgm:pt modelId="{2C9E42A7-D692-4DEF-A008-68C3A4D1516E}" type="pres">
      <dgm:prSet presAssocID="{380F6D09-15D5-4E2B-BF8A-CECE4B7C4A20}" presName="node" presStyleLbl="node1" presStyleIdx="1" presStyleCnt="3">
        <dgm:presLayoutVars>
          <dgm:bulletEnabled val="1"/>
        </dgm:presLayoutVars>
      </dgm:prSet>
      <dgm:spPr/>
    </dgm:pt>
    <dgm:pt modelId="{75576B2E-DB43-49F5-8A31-D5CBF5F78EEC}" type="pres">
      <dgm:prSet presAssocID="{D60C5607-81DE-4CC8-91B3-C56E5666A49F}" presName="sibTrans" presStyleLbl="sibTrans2D1" presStyleIdx="1" presStyleCnt="2"/>
      <dgm:spPr/>
    </dgm:pt>
    <dgm:pt modelId="{1FFABC42-5BE3-4E33-A2BE-582BDAFB0BDF}" type="pres">
      <dgm:prSet presAssocID="{D60C5607-81DE-4CC8-91B3-C56E5666A49F}" presName="connectorText" presStyleLbl="sibTrans2D1" presStyleIdx="1" presStyleCnt="2"/>
      <dgm:spPr/>
    </dgm:pt>
    <dgm:pt modelId="{B28036AB-B71B-48DE-97C4-D287BC3BE7AC}" type="pres">
      <dgm:prSet presAssocID="{680F7195-4FD3-481E-8A2B-5AD54C8280AB}" presName="node" presStyleLbl="node1" presStyleIdx="2" presStyleCnt="3">
        <dgm:presLayoutVars>
          <dgm:bulletEnabled val="1"/>
        </dgm:presLayoutVars>
      </dgm:prSet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A37A0B1A-00E7-4C70-8103-1C775294D3D8}" type="presOf" srcId="{D60C5607-81DE-4CC8-91B3-C56E5666A49F}" destId="{1FFABC42-5BE3-4E33-A2BE-582BDAFB0BDF}" srcOrd="1" destOrd="0" presId="urn:microsoft.com/office/officeart/2005/8/layout/process1"/>
    <dgm:cxn modelId="{E1C8F235-DEC7-4E67-9E1A-302BF758F91B}" type="presOf" srcId="{E857221A-734F-4396-A642-04F985B7D590}" destId="{FCAC1A52-7A03-424B-8708-40DF70DCEBE1}" srcOrd="1" destOrd="0" presId="urn:microsoft.com/office/officeart/2005/8/layout/process1"/>
    <dgm:cxn modelId="{63A5A836-EE3A-4A02-843E-7E2B0545A95A}" type="presOf" srcId="{380F6D09-15D5-4E2B-BF8A-CECE4B7C4A20}" destId="{2C9E42A7-D692-4DEF-A008-68C3A4D1516E}" srcOrd="0" destOrd="0" presId="urn:microsoft.com/office/officeart/2005/8/layout/process1"/>
    <dgm:cxn modelId="{3796133B-9324-48E1-895B-CB33B607472F}" srcId="{7ABBEAF7-C373-4176-BC82-DCCB6D5E3E26}" destId="{680F7195-4FD3-481E-8A2B-5AD54C8280AB}" srcOrd="2" destOrd="0" parTransId="{E0770B27-10B9-4E3F-A134-B86908A61FFE}" sibTransId="{382B596D-4079-47F6-BAC4-80EDB1CFB95D}"/>
    <dgm:cxn modelId="{00715266-B18B-4BE1-9174-6113EFB44399}" type="presOf" srcId="{D60C5607-81DE-4CC8-91B3-C56E5666A49F}" destId="{75576B2E-DB43-49F5-8A31-D5CBF5F78EEC}" srcOrd="0" destOrd="0" presId="urn:microsoft.com/office/officeart/2005/8/layout/process1"/>
    <dgm:cxn modelId="{7DBA789E-FBE8-47EE-B779-737798DB8CF2}" srcId="{7ABBEAF7-C373-4176-BC82-DCCB6D5E3E26}" destId="{380F6D09-15D5-4E2B-BF8A-CECE4B7C4A20}" srcOrd="1" destOrd="0" parTransId="{35DF94FE-4269-42A8-B274-51E32D4D5D54}" sibTransId="{D60C5607-81DE-4CC8-91B3-C56E5666A49F}"/>
    <dgm:cxn modelId="{5B1BA3AF-BDD8-41E0-BDCC-37EC1B5194FD}" type="presOf" srcId="{7ABBEAF7-C373-4176-BC82-DCCB6D5E3E26}" destId="{A491758C-84A6-4A4D-888E-93118B4129B4}" srcOrd="0" destOrd="0" presId="urn:microsoft.com/office/officeart/2005/8/layout/process1"/>
    <dgm:cxn modelId="{769A87B7-F863-4C52-95A3-ACAA11FA0475}" type="presOf" srcId="{801111EC-7761-4006-9B8D-BDD3478D6A0C}" destId="{CFEBD105-9F67-4F60-B070-C671AE93A28A}" srcOrd="0" destOrd="0" presId="urn:microsoft.com/office/officeart/2005/8/layout/process1"/>
    <dgm:cxn modelId="{44DFC4EB-7BC1-494C-B525-CF0D4617D30F}" type="presOf" srcId="{680F7195-4FD3-481E-8A2B-5AD54C8280AB}" destId="{B28036AB-B71B-48DE-97C4-D287BC3BE7AC}" srcOrd="0" destOrd="0" presId="urn:microsoft.com/office/officeart/2005/8/layout/process1"/>
    <dgm:cxn modelId="{238F02FA-14AB-4280-8039-AA1E647ADBB1}" type="presOf" srcId="{E857221A-734F-4396-A642-04F985B7D590}" destId="{888540DF-FD49-4215-991C-C7B2A2E10D35}" srcOrd="0" destOrd="0" presId="urn:microsoft.com/office/officeart/2005/8/layout/process1"/>
    <dgm:cxn modelId="{03AD4ACB-F85B-4E6D-9F93-5D0F92DFEDD0}" type="presParOf" srcId="{A491758C-84A6-4A4D-888E-93118B4129B4}" destId="{CFEBD105-9F67-4F60-B070-C671AE93A28A}" srcOrd="0" destOrd="0" presId="urn:microsoft.com/office/officeart/2005/8/layout/process1"/>
    <dgm:cxn modelId="{F883CEE1-EC0C-41F7-B566-28DD8953F35A}" type="presParOf" srcId="{A491758C-84A6-4A4D-888E-93118B4129B4}" destId="{888540DF-FD49-4215-991C-C7B2A2E10D35}" srcOrd="1" destOrd="0" presId="urn:microsoft.com/office/officeart/2005/8/layout/process1"/>
    <dgm:cxn modelId="{BB177348-0696-4E89-8AB3-2D7E1D52245D}" type="presParOf" srcId="{888540DF-FD49-4215-991C-C7B2A2E10D35}" destId="{FCAC1A52-7A03-424B-8708-40DF70DCEBE1}" srcOrd="0" destOrd="0" presId="urn:microsoft.com/office/officeart/2005/8/layout/process1"/>
    <dgm:cxn modelId="{A94F14FD-C68C-42AD-BEB4-8A6002D6ACD5}" type="presParOf" srcId="{A491758C-84A6-4A4D-888E-93118B4129B4}" destId="{2C9E42A7-D692-4DEF-A008-68C3A4D1516E}" srcOrd="2" destOrd="0" presId="urn:microsoft.com/office/officeart/2005/8/layout/process1"/>
    <dgm:cxn modelId="{AD5D80CC-BE81-4DB5-A792-966A901A446E}" type="presParOf" srcId="{A491758C-84A6-4A4D-888E-93118B4129B4}" destId="{75576B2E-DB43-49F5-8A31-D5CBF5F78EEC}" srcOrd="3" destOrd="0" presId="urn:microsoft.com/office/officeart/2005/8/layout/process1"/>
    <dgm:cxn modelId="{7B3A0548-4294-4BD5-AF05-18B50E7F5FE3}" type="presParOf" srcId="{75576B2E-DB43-49F5-8A31-D5CBF5F78EEC}" destId="{1FFABC42-5BE3-4E33-A2BE-582BDAFB0BDF}" srcOrd="0" destOrd="0" presId="urn:microsoft.com/office/officeart/2005/8/layout/process1"/>
    <dgm:cxn modelId="{733EFC28-CB6B-4DCE-9576-693B4CE3C923}" type="presParOf" srcId="{A491758C-84A6-4A4D-888E-93118B4129B4}" destId="{B28036AB-B71B-48DE-97C4-D287BC3BE7A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ABBEAF7-C373-4176-BC82-DCCB6D5E3E26}" type="doc">
      <dgm:prSet loTypeId="urn:microsoft.com/office/officeart/2005/8/layout/process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01111EC-7761-4006-9B8D-BDD3478D6A0C}">
      <dgm:prSet phldrT="[文字]" custT="1"/>
      <dgm:spPr/>
      <dgm:t>
        <a:bodyPr/>
        <a:lstStyle/>
        <a:p>
          <a:r>
            <a:rPr lang="en-US" altLang="zh-TW" sz="2400" dirty="0"/>
            <a:t>Step 1: function with unknown               </a:t>
          </a:r>
          <a:endParaRPr lang="zh-TW" altLang="en-US" sz="2400" dirty="0"/>
        </a:p>
      </dgm:t>
    </dgm:pt>
    <dgm:pt modelId="{741192AF-66D8-44B3-8D71-D609A9576CFF}" type="parTrans" cxnId="{7021B101-6AE5-4EA4-923F-149909DC3C09}">
      <dgm:prSet/>
      <dgm:spPr/>
      <dgm:t>
        <a:bodyPr/>
        <a:lstStyle/>
        <a:p>
          <a:endParaRPr lang="zh-TW" altLang="en-US" sz="2800"/>
        </a:p>
      </dgm:t>
    </dgm:pt>
    <dgm:pt modelId="{E857221A-734F-4396-A642-04F985B7D590}" type="sibTrans" cxnId="{7021B101-6AE5-4EA4-923F-149909DC3C09}">
      <dgm:prSet custT="1"/>
      <dgm:spPr/>
      <dgm:t>
        <a:bodyPr/>
        <a:lstStyle/>
        <a:p>
          <a:endParaRPr lang="zh-TW" altLang="en-US" sz="2800"/>
        </a:p>
      </dgm:t>
    </dgm:pt>
    <dgm:pt modelId="{F983EC3F-0B0D-46E7-9039-816C16F0C2F6}">
      <dgm:prSet phldrT="[文字]"/>
      <dgm:spPr/>
      <dgm:t>
        <a:bodyPr/>
        <a:lstStyle/>
        <a:p>
          <a:r>
            <a:rPr lang="en-US" altLang="zh-TW" dirty="0"/>
            <a:t>Step 2: define loss from training data</a:t>
          </a:r>
          <a:endParaRPr lang="zh-TW" altLang="en-US" dirty="0"/>
        </a:p>
      </dgm:t>
    </dgm:pt>
    <dgm:pt modelId="{C1AC859A-96E7-4BEE-834C-B7AC7B9133BB}" type="parTrans" cxnId="{77C74B8D-B427-42D2-A1CF-DF4868ACED75}">
      <dgm:prSet/>
      <dgm:spPr/>
      <dgm:t>
        <a:bodyPr/>
        <a:lstStyle/>
        <a:p>
          <a:endParaRPr lang="zh-TW" altLang="en-US"/>
        </a:p>
      </dgm:t>
    </dgm:pt>
    <dgm:pt modelId="{33CF01FD-8E66-4ACE-A352-7EF3EF8CAD48}" type="sibTrans" cxnId="{77C74B8D-B427-42D2-A1CF-DF4868ACED75}">
      <dgm:prSet/>
      <dgm:spPr/>
      <dgm:t>
        <a:bodyPr/>
        <a:lstStyle/>
        <a:p>
          <a:endParaRPr lang="zh-TW" altLang="en-US"/>
        </a:p>
      </dgm:t>
    </dgm:pt>
    <dgm:pt modelId="{76A6CDD1-ABF1-4869-995F-44D235C1BE33}">
      <dgm:prSet phldrT="[文字]"/>
      <dgm:spPr/>
      <dgm:t>
        <a:bodyPr/>
        <a:lstStyle/>
        <a:p>
          <a:r>
            <a:rPr lang="en-US" altLang="zh-TW" dirty="0"/>
            <a:t>Step 3: optimization </a:t>
          </a:r>
          <a:endParaRPr lang="zh-TW" altLang="en-US" dirty="0"/>
        </a:p>
      </dgm:t>
    </dgm:pt>
    <dgm:pt modelId="{3C7BA28E-45E4-4AF7-B46C-56CF22B0C5BC}" type="parTrans" cxnId="{DD9BB31E-6101-4375-8E70-01517B5B9C87}">
      <dgm:prSet/>
      <dgm:spPr/>
      <dgm:t>
        <a:bodyPr/>
        <a:lstStyle/>
        <a:p>
          <a:endParaRPr lang="zh-TW" altLang="en-US"/>
        </a:p>
      </dgm:t>
    </dgm:pt>
    <dgm:pt modelId="{7E92D3BD-CD0A-42D1-9502-9445EA5BC4A7}" type="sibTrans" cxnId="{DD9BB31E-6101-4375-8E70-01517B5B9C87}">
      <dgm:prSet/>
      <dgm:spPr/>
      <dgm:t>
        <a:bodyPr/>
        <a:lstStyle/>
        <a:p>
          <a:endParaRPr lang="zh-TW" altLang="en-US"/>
        </a:p>
      </dgm:t>
    </dgm:pt>
    <dgm:pt modelId="{A491758C-84A6-4A4D-888E-93118B4129B4}" type="pres">
      <dgm:prSet presAssocID="{7ABBEAF7-C373-4176-BC82-DCCB6D5E3E26}" presName="Name0" presStyleCnt="0">
        <dgm:presLayoutVars>
          <dgm:dir/>
          <dgm:resizeHandles val="exact"/>
        </dgm:presLayoutVars>
      </dgm:prSet>
      <dgm:spPr/>
    </dgm:pt>
    <dgm:pt modelId="{CFEBD105-9F67-4F60-B070-C671AE93A28A}" type="pres">
      <dgm:prSet presAssocID="{801111EC-7761-4006-9B8D-BDD3478D6A0C}" presName="node" presStyleLbl="node1" presStyleIdx="0" presStyleCnt="3">
        <dgm:presLayoutVars>
          <dgm:bulletEnabled val="1"/>
        </dgm:presLayoutVars>
      </dgm:prSet>
      <dgm:spPr/>
    </dgm:pt>
    <dgm:pt modelId="{888540DF-FD49-4215-991C-C7B2A2E10D35}" type="pres">
      <dgm:prSet presAssocID="{E857221A-734F-4396-A642-04F985B7D590}" presName="sibTrans" presStyleLbl="sibTrans2D1" presStyleIdx="0" presStyleCnt="2"/>
      <dgm:spPr/>
    </dgm:pt>
    <dgm:pt modelId="{FCAC1A52-7A03-424B-8708-40DF70DCEBE1}" type="pres">
      <dgm:prSet presAssocID="{E857221A-734F-4396-A642-04F985B7D590}" presName="connectorText" presStyleLbl="sibTrans2D1" presStyleIdx="0" presStyleCnt="2"/>
      <dgm:spPr/>
    </dgm:pt>
    <dgm:pt modelId="{8AB87E02-0E13-4426-8255-4D2641C811D6}" type="pres">
      <dgm:prSet presAssocID="{F983EC3F-0B0D-46E7-9039-816C16F0C2F6}" presName="node" presStyleLbl="node1" presStyleIdx="1" presStyleCnt="3">
        <dgm:presLayoutVars>
          <dgm:bulletEnabled val="1"/>
        </dgm:presLayoutVars>
      </dgm:prSet>
      <dgm:spPr/>
    </dgm:pt>
    <dgm:pt modelId="{61CA1C00-65B8-4BC1-B033-31045A913A8D}" type="pres">
      <dgm:prSet presAssocID="{33CF01FD-8E66-4ACE-A352-7EF3EF8CAD48}" presName="sibTrans" presStyleLbl="sibTrans2D1" presStyleIdx="1" presStyleCnt="2"/>
      <dgm:spPr/>
    </dgm:pt>
    <dgm:pt modelId="{BA6CF9BC-D318-46A1-B8FC-8759724593FB}" type="pres">
      <dgm:prSet presAssocID="{33CF01FD-8E66-4ACE-A352-7EF3EF8CAD48}" presName="connectorText" presStyleLbl="sibTrans2D1" presStyleIdx="1" presStyleCnt="2"/>
      <dgm:spPr/>
    </dgm:pt>
    <dgm:pt modelId="{4CC3DD12-1891-4318-92FD-43DEFCBEF7A2}" type="pres">
      <dgm:prSet presAssocID="{76A6CDD1-ABF1-4869-995F-44D235C1BE33}" presName="node" presStyleLbl="node1" presStyleIdx="2" presStyleCnt="3">
        <dgm:presLayoutVars>
          <dgm:bulletEnabled val="1"/>
        </dgm:presLayoutVars>
      </dgm:prSet>
      <dgm:spPr/>
    </dgm:pt>
  </dgm:ptLst>
  <dgm:cxnLst>
    <dgm:cxn modelId="{7021B101-6AE5-4EA4-923F-149909DC3C09}" srcId="{7ABBEAF7-C373-4176-BC82-DCCB6D5E3E26}" destId="{801111EC-7761-4006-9B8D-BDD3478D6A0C}" srcOrd="0" destOrd="0" parTransId="{741192AF-66D8-44B3-8D71-D609A9576CFF}" sibTransId="{E857221A-734F-4396-A642-04F985B7D590}"/>
    <dgm:cxn modelId="{89C5AB05-4870-4926-B524-B38F8EBBF202}" type="presOf" srcId="{76A6CDD1-ABF1-4869-995F-44D235C1BE33}" destId="{4CC3DD12-1891-4318-92FD-43DEFCBEF7A2}" srcOrd="0" destOrd="0" presId="urn:microsoft.com/office/officeart/2005/8/layout/process1"/>
    <dgm:cxn modelId="{DD9BB31E-6101-4375-8E70-01517B5B9C87}" srcId="{7ABBEAF7-C373-4176-BC82-DCCB6D5E3E26}" destId="{76A6CDD1-ABF1-4869-995F-44D235C1BE33}" srcOrd="2" destOrd="0" parTransId="{3C7BA28E-45E4-4AF7-B46C-56CF22B0C5BC}" sibTransId="{7E92D3BD-CD0A-42D1-9502-9445EA5BC4A7}"/>
    <dgm:cxn modelId="{E1C8F235-DEC7-4E67-9E1A-302BF758F91B}" type="presOf" srcId="{E857221A-734F-4396-A642-04F985B7D590}" destId="{FCAC1A52-7A03-424B-8708-40DF70DCEBE1}" srcOrd="1" destOrd="0" presId="urn:microsoft.com/office/officeart/2005/8/layout/process1"/>
    <dgm:cxn modelId="{C293D03C-206D-4E9A-959B-75A6404F0594}" type="presOf" srcId="{33CF01FD-8E66-4ACE-A352-7EF3EF8CAD48}" destId="{BA6CF9BC-D318-46A1-B8FC-8759724593FB}" srcOrd="1" destOrd="0" presId="urn:microsoft.com/office/officeart/2005/8/layout/process1"/>
    <dgm:cxn modelId="{1FEBE35E-E265-40B9-A7DB-D0DEB408D46B}" type="presOf" srcId="{F983EC3F-0B0D-46E7-9039-816C16F0C2F6}" destId="{8AB87E02-0E13-4426-8255-4D2641C811D6}" srcOrd="0" destOrd="0" presId="urn:microsoft.com/office/officeart/2005/8/layout/process1"/>
    <dgm:cxn modelId="{8C973978-A19D-4994-9EEE-F07CD6693209}" type="presOf" srcId="{33CF01FD-8E66-4ACE-A352-7EF3EF8CAD48}" destId="{61CA1C00-65B8-4BC1-B033-31045A913A8D}" srcOrd="0" destOrd="0" presId="urn:microsoft.com/office/officeart/2005/8/layout/process1"/>
    <dgm:cxn modelId="{77C74B8D-B427-42D2-A1CF-DF4868ACED75}" srcId="{7ABBEAF7-C373-4176-BC82-DCCB6D5E3E26}" destId="{F983EC3F-0B0D-46E7-9039-816C16F0C2F6}" srcOrd="1" destOrd="0" parTransId="{C1AC859A-96E7-4BEE-834C-B7AC7B9133BB}" sibTransId="{33CF01FD-8E66-4ACE-A352-7EF3EF8CAD48}"/>
    <dgm:cxn modelId="{5B1BA3AF-BDD8-41E0-BDCC-37EC1B5194FD}" type="presOf" srcId="{7ABBEAF7-C373-4176-BC82-DCCB6D5E3E26}" destId="{A491758C-84A6-4A4D-888E-93118B4129B4}" srcOrd="0" destOrd="0" presId="urn:microsoft.com/office/officeart/2005/8/layout/process1"/>
    <dgm:cxn modelId="{769A87B7-F863-4C52-95A3-ACAA11FA0475}" type="presOf" srcId="{801111EC-7761-4006-9B8D-BDD3478D6A0C}" destId="{CFEBD105-9F67-4F60-B070-C671AE93A28A}" srcOrd="0" destOrd="0" presId="urn:microsoft.com/office/officeart/2005/8/layout/process1"/>
    <dgm:cxn modelId="{238F02FA-14AB-4280-8039-AA1E647ADBB1}" type="presOf" srcId="{E857221A-734F-4396-A642-04F985B7D590}" destId="{888540DF-FD49-4215-991C-C7B2A2E10D35}" srcOrd="0" destOrd="0" presId="urn:microsoft.com/office/officeart/2005/8/layout/process1"/>
    <dgm:cxn modelId="{03AD4ACB-F85B-4E6D-9F93-5D0F92DFEDD0}" type="presParOf" srcId="{A491758C-84A6-4A4D-888E-93118B4129B4}" destId="{CFEBD105-9F67-4F60-B070-C671AE93A28A}" srcOrd="0" destOrd="0" presId="urn:microsoft.com/office/officeart/2005/8/layout/process1"/>
    <dgm:cxn modelId="{F883CEE1-EC0C-41F7-B566-28DD8953F35A}" type="presParOf" srcId="{A491758C-84A6-4A4D-888E-93118B4129B4}" destId="{888540DF-FD49-4215-991C-C7B2A2E10D35}" srcOrd="1" destOrd="0" presId="urn:microsoft.com/office/officeart/2005/8/layout/process1"/>
    <dgm:cxn modelId="{BB177348-0696-4E89-8AB3-2D7E1D52245D}" type="presParOf" srcId="{888540DF-FD49-4215-991C-C7B2A2E10D35}" destId="{FCAC1A52-7A03-424B-8708-40DF70DCEBE1}" srcOrd="0" destOrd="0" presId="urn:microsoft.com/office/officeart/2005/8/layout/process1"/>
    <dgm:cxn modelId="{EB921417-FE08-4DBE-996A-F1BEB9EFFFE8}" type="presParOf" srcId="{A491758C-84A6-4A4D-888E-93118B4129B4}" destId="{8AB87E02-0E13-4426-8255-4D2641C811D6}" srcOrd="2" destOrd="0" presId="urn:microsoft.com/office/officeart/2005/8/layout/process1"/>
    <dgm:cxn modelId="{E9EEE035-16D8-4B8E-B9EF-905A621B9FBB}" type="presParOf" srcId="{A491758C-84A6-4A4D-888E-93118B4129B4}" destId="{61CA1C00-65B8-4BC1-B033-31045A913A8D}" srcOrd="3" destOrd="0" presId="urn:microsoft.com/office/officeart/2005/8/layout/process1"/>
    <dgm:cxn modelId="{744484D4-509D-4B2E-BC7C-3FA665539D2B}" type="presParOf" srcId="{61CA1C00-65B8-4BC1-B033-31045A913A8D}" destId="{BA6CF9BC-D318-46A1-B8FC-8759724593FB}" srcOrd="0" destOrd="0" presId="urn:microsoft.com/office/officeart/2005/8/layout/process1"/>
    <dgm:cxn modelId="{77B01178-F332-491D-9F73-234FECCCE905}" type="presParOf" srcId="{A491758C-84A6-4A4D-888E-93118B4129B4}" destId="{4CC3DD12-1891-4318-92FD-43DEFCBEF7A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BD105-9F67-4F60-B070-C671AE93A28A}">
      <dsp:nvSpPr>
        <dsp:cNvPr id="0" name=""/>
        <dsp:cNvSpPr/>
      </dsp:nvSpPr>
      <dsp:spPr>
        <a:xfrm>
          <a:off x="6931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1: function with unknown               </a:t>
          </a:r>
          <a:endParaRPr lang="zh-TW" altLang="en-US" sz="2400" kern="1200" dirty="0"/>
        </a:p>
      </dsp:txBody>
      <dsp:txXfrm>
        <a:off x="45046" y="1563109"/>
        <a:ext cx="1995569" cy="1225118"/>
      </dsp:txXfrm>
    </dsp:sp>
    <dsp:sp modelId="{888540DF-FD49-4215-991C-C7B2A2E10D35}">
      <dsp:nvSpPr>
        <dsp:cNvPr id="0" name=""/>
        <dsp:cNvSpPr/>
      </dsp:nvSpPr>
      <dsp:spPr>
        <a:xfrm>
          <a:off x="2285910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2285910" y="2021526"/>
        <a:ext cx="307455" cy="308284"/>
      </dsp:txXfrm>
    </dsp:sp>
    <dsp:sp modelId="{2C9E42A7-D692-4DEF-A008-68C3A4D1516E}">
      <dsp:nvSpPr>
        <dsp:cNvPr id="0" name=""/>
        <dsp:cNvSpPr/>
      </dsp:nvSpPr>
      <dsp:spPr>
        <a:xfrm>
          <a:off x="2907450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2: define loss from training data</a:t>
          </a:r>
          <a:endParaRPr lang="zh-TW" altLang="en-US" sz="2400" kern="1200" dirty="0"/>
        </a:p>
      </dsp:txBody>
      <dsp:txXfrm>
        <a:off x="2945565" y="1563109"/>
        <a:ext cx="1995569" cy="1225118"/>
      </dsp:txXfrm>
    </dsp:sp>
    <dsp:sp modelId="{75576B2E-DB43-49F5-8A31-D5CBF5F78EEC}">
      <dsp:nvSpPr>
        <dsp:cNvPr id="0" name=""/>
        <dsp:cNvSpPr/>
      </dsp:nvSpPr>
      <dsp:spPr>
        <a:xfrm>
          <a:off x="5186429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5186429" y="2021526"/>
        <a:ext cx="307455" cy="308284"/>
      </dsp:txXfrm>
    </dsp:sp>
    <dsp:sp modelId="{B28036AB-B71B-48DE-97C4-D287BC3BE7AC}">
      <dsp:nvSpPr>
        <dsp:cNvPr id="0" name=""/>
        <dsp:cNvSpPr/>
      </dsp:nvSpPr>
      <dsp:spPr>
        <a:xfrm>
          <a:off x="5807969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3: optimization </a:t>
          </a:r>
          <a:endParaRPr lang="zh-TW" altLang="en-US" sz="2400" kern="1200" dirty="0"/>
        </a:p>
      </dsp:txBody>
      <dsp:txXfrm>
        <a:off x="5846084" y="1563109"/>
        <a:ext cx="1995569" cy="12251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BD105-9F67-4F60-B070-C671AE93A28A}">
      <dsp:nvSpPr>
        <dsp:cNvPr id="0" name=""/>
        <dsp:cNvSpPr/>
      </dsp:nvSpPr>
      <dsp:spPr>
        <a:xfrm>
          <a:off x="6931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1: function with unknown               </a:t>
          </a:r>
          <a:endParaRPr lang="zh-TW" altLang="en-US" sz="2400" kern="1200" dirty="0"/>
        </a:p>
      </dsp:txBody>
      <dsp:txXfrm>
        <a:off x="45046" y="1563109"/>
        <a:ext cx="1995569" cy="1225118"/>
      </dsp:txXfrm>
    </dsp:sp>
    <dsp:sp modelId="{888540DF-FD49-4215-991C-C7B2A2E10D35}">
      <dsp:nvSpPr>
        <dsp:cNvPr id="0" name=""/>
        <dsp:cNvSpPr/>
      </dsp:nvSpPr>
      <dsp:spPr>
        <a:xfrm>
          <a:off x="2285910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2285910" y="2021526"/>
        <a:ext cx="307455" cy="308284"/>
      </dsp:txXfrm>
    </dsp:sp>
    <dsp:sp modelId="{2C9E42A7-D692-4DEF-A008-68C3A4D1516E}">
      <dsp:nvSpPr>
        <dsp:cNvPr id="0" name=""/>
        <dsp:cNvSpPr/>
      </dsp:nvSpPr>
      <dsp:spPr>
        <a:xfrm>
          <a:off x="2907450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2: define loss from training data</a:t>
          </a:r>
          <a:endParaRPr lang="zh-TW" altLang="en-US" sz="2400" kern="1200" dirty="0"/>
        </a:p>
      </dsp:txBody>
      <dsp:txXfrm>
        <a:off x="2945565" y="1563109"/>
        <a:ext cx="1995569" cy="1225118"/>
      </dsp:txXfrm>
    </dsp:sp>
    <dsp:sp modelId="{75576B2E-DB43-49F5-8A31-D5CBF5F78EEC}">
      <dsp:nvSpPr>
        <dsp:cNvPr id="0" name=""/>
        <dsp:cNvSpPr/>
      </dsp:nvSpPr>
      <dsp:spPr>
        <a:xfrm>
          <a:off x="5186429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5186429" y="2021526"/>
        <a:ext cx="307455" cy="308284"/>
      </dsp:txXfrm>
    </dsp:sp>
    <dsp:sp modelId="{B28036AB-B71B-48DE-97C4-D287BC3BE7AC}">
      <dsp:nvSpPr>
        <dsp:cNvPr id="0" name=""/>
        <dsp:cNvSpPr/>
      </dsp:nvSpPr>
      <dsp:spPr>
        <a:xfrm>
          <a:off x="5807969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3: optimization </a:t>
          </a:r>
          <a:endParaRPr lang="zh-TW" altLang="en-US" sz="2400" kern="1200" dirty="0"/>
        </a:p>
      </dsp:txBody>
      <dsp:txXfrm>
        <a:off x="5846084" y="1563109"/>
        <a:ext cx="1995569" cy="12251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BD105-9F67-4F60-B070-C671AE93A28A}">
      <dsp:nvSpPr>
        <dsp:cNvPr id="0" name=""/>
        <dsp:cNvSpPr/>
      </dsp:nvSpPr>
      <dsp:spPr>
        <a:xfrm>
          <a:off x="6931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1: function with unknown               </a:t>
          </a:r>
          <a:endParaRPr lang="zh-TW" altLang="en-US" sz="2400" kern="1200" dirty="0"/>
        </a:p>
      </dsp:txBody>
      <dsp:txXfrm>
        <a:off x="45046" y="1563109"/>
        <a:ext cx="1995569" cy="1225118"/>
      </dsp:txXfrm>
    </dsp:sp>
    <dsp:sp modelId="{888540DF-FD49-4215-991C-C7B2A2E10D35}">
      <dsp:nvSpPr>
        <dsp:cNvPr id="0" name=""/>
        <dsp:cNvSpPr/>
      </dsp:nvSpPr>
      <dsp:spPr>
        <a:xfrm>
          <a:off x="2285910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2285910" y="2021526"/>
        <a:ext cx="307455" cy="308284"/>
      </dsp:txXfrm>
    </dsp:sp>
    <dsp:sp modelId="{2C9E42A7-D692-4DEF-A008-68C3A4D1516E}">
      <dsp:nvSpPr>
        <dsp:cNvPr id="0" name=""/>
        <dsp:cNvSpPr/>
      </dsp:nvSpPr>
      <dsp:spPr>
        <a:xfrm>
          <a:off x="2907450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2: define loss from training data</a:t>
          </a:r>
          <a:endParaRPr lang="zh-TW" altLang="en-US" sz="2400" kern="1200" dirty="0"/>
        </a:p>
      </dsp:txBody>
      <dsp:txXfrm>
        <a:off x="2945565" y="1563109"/>
        <a:ext cx="1995569" cy="1225118"/>
      </dsp:txXfrm>
    </dsp:sp>
    <dsp:sp modelId="{75576B2E-DB43-49F5-8A31-D5CBF5F78EEC}">
      <dsp:nvSpPr>
        <dsp:cNvPr id="0" name=""/>
        <dsp:cNvSpPr/>
      </dsp:nvSpPr>
      <dsp:spPr>
        <a:xfrm>
          <a:off x="5186429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5186429" y="2021526"/>
        <a:ext cx="307455" cy="308284"/>
      </dsp:txXfrm>
    </dsp:sp>
    <dsp:sp modelId="{B28036AB-B71B-48DE-97C4-D287BC3BE7AC}">
      <dsp:nvSpPr>
        <dsp:cNvPr id="0" name=""/>
        <dsp:cNvSpPr/>
      </dsp:nvSpPr>
      <dsp:spPr>
        <a:xfrm>
          <a:off x="5807969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3: optimization </a:t>
          </a:r>
          <a:endParaRPr lang="zh-TW" altLang="en-US" sz="2400" kern="1200" dirty="0"/>
        </a:p>
      </dsp:txBody>
      <dsp:txXfrm>
        <a:off x="5846084" y="1563109"/>
        <a:ext cx="1995569" cy="12251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BD105-9F67-4F60-B070-C671AE93A28A}">
      <dsp:nvSpPr>
        <dsp:cNvPr id="0" name=""/>
        <dsp:cNvSpPr/>
      </dsp:nvSpPr>
      <dsp:spPr>
        <a:xfrm>
          <a:off x="6931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1: function with unknown               </a:t>
          </a:r>
          <a:endParaRPr lang="zh-TW" altLang="en-US" sz="2400" kern="1200" dirty="0"/>
        </a:p>
      </dsp:txBody>
      <dsp:txXfrm>
        <a:off x="45046" y="1563109"/>
        <a:ext cx="1995569" cy="1225118"/>
      </dsp:txXfrm>
    </dsp:sp>
    <dsp:sp modelId="{888540DF-FD49-4215-991C-C7B2A2E10D35}">
      <dsp:nvSpPr>
        <dsp:cNvPr id="0" name=""/>
        <dsp:cNvSpPr/>
      </dsp:nvSpPr>
      <dsp:spPr>
        <a:xfrm>
          <a:off x="2285910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2285910" y="2021526"/>
        <a:ext cx="307455" cy="308284"/>
      </dsp:txXfrm>
    </dsp:sp>
    <dsp:sp modelId="{2C9E42A7-D692-4DEF-A008-68C3A4D1516E}">
      <dsp:nvSpPr>
        <dsp:cNvPr id="0" name=""/>
        <dsp:cNvSpPr/>
      </dsp:nvSpPr>
      <dsp:spPr>
        <a:xfrm>
          <a:off x="2907450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2: define loss from training data</a:t>
          </a:r>
          <a:endParaRPr lang="zh-TW" altLang="en-US" sz="2400" kern="1200" dirty="0"/>
        </a:p>
      </dsp:txBody>
      <dsp:txXfrm>
        <a:off x="2945565" y="1563109"/>
        <a:ext cx="1995569" cy="1225118"/>
      </dsp:txXfrm>
    </dsp:sp>
    <dsp:sp modelId="{75576B2E-DB43-49F5-8A31-D5CBF5F78EEC}">
      <dsp:nvSpPr>
        <dsp:cNvPr id="0" name=""/>
        <dsp:cNvSpPr/>
      </dsp:nvSpPr>
      <dsp:spPr>
        <a:xfrm>
          <a:off x="5186429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5186429" y="2021526"/>
        <a:ext cx="307455" cy="308284"/>
      </dsp:txXfrm>
    </dsp:sp>
    <dsp:sp modelId="{B28036AB-B71B-48DE-97C4-D287BC3BE7AC}">
      <dsp:nvSpPr>
        <dsp:cNvPr id="0" name=""/>
        <dsp:cNvSpPr/>
      </dsp:nvSpPr>
      <dsp:spPr>
        <a:xfrm>
          <a:off x="5807969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3: optimization </a:t>
          </a:r>
          <a:endParaRPr lang="zh-TW" altLang="en-US" sz="2400" kern="1200" dirty="0"/>
        </a:p>
      </dsp:txBody>
      <dsp:txXfrm>
        <a:off x="5846084" y="1563109"/>
        <a:ext cx="1995569" cy="12251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BD105-9F67-4F60-B070-C671AE93A28A}">
      <dsp:nvSpPr>
        <dsp:cNvPr id="0" name=""/>
        <dsp:cNvSpPr/>
      </dsp:nvSpPr>
      <dsp:spPr>
        <a:xfrm>
          <a:off x="6931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1: function with unknown               </a:t>
          </a:r>
          <a:endParaRPr lang="zh-TW" altLang="en-US" sz="2400" kern="1200" dirty="0"/>
        </a:p>
      </dsp:txBody>
      <dsp:txXfrm>
        <a:off x="45046" y="1563109"/>
        <a:ext cx="1995569" cy="1225118"/>
      </dsp:txXfrm>
    </dsp:sp>
    <dsp:sp modelId="{888540DF-FD49-4215-991C-C7B2A2E10D35}">
      <dsp:nvSpPr>
        <dsp:cNvPr id="0" name=""/>
        <dsp:cNvSpPr/>
      </dsp:nvSpPr>
      <dsp:spPr>
        <a:xfrm>
          <a:off x="2285910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2285910" y="2021526"/>
        <a:ext cx="307455" cy="308284"/>
      </dsp:txXfrm>
    </dsp:sp>
    <dsp:sp modelId="{2C9E42A7-D692-4DEF-A008-68C3A4D1516E}">
      <dsp:nvSpPr>
        <dsp:cNvPr id="0" name=""/>
        <dsp:cNvSpPr/>
      </dsp:nvSpPr>
      <dsp:spPr>
        <a:xfrm>
          <a:off x="2907450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2: define loss from training data</a:t>
          </a:r>
          <a:endParaRPr lang="zh-TW" altLang="en-US" sz="2400" kern="1200" dirty="0"/>
        </a:p>
      </dsp:txBody>
      <dsp:txXfrm>
        <a:off x="2945565" y="1563109"/>
        <a:ext cx="1995569" cy="1225118"/>
      </dsp:txXfrm>
    </dsp:sp>
    <dsp:sp modelId="{75576B2E-DB43-49F5-8A31-D5CBF5F78EEC}">
      <dsp:nvSpPr>
        <dsp:cNvPr id="0" name=""/>
        <dsp:cNvSpPr/>
      </dsp:nvSpPr>
      <dsp:spPr>
        <a:xfrm>
          <a:off x="5186429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5186429" y="2021526"/>
        <a:ext cx="307455" cy="308284"/>
      </dsp:txXfrm>
    </dsp:sp>
    <dsp:sp modelId="{B28036AB-B71B-48DE-97C4-D287BC3BE7AC}">
      <dsp:nvSpPr>
        <dsp:cNvPr id="0" name=""/>
        <dsp:cNvSpPr/>
      </dsp:nvSpPr>
      <dsp:spPr>
        <a:xfrm>
          <a:off x="5807969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3: optimization </a:t>
          </a:r>
          <a:endParaRPr lang="zh-TW" altLang="en-US" sz="2400" kern="1200" dirty="0"/>
        </a:p>
      </dsp:txBody>
      <dsp:txXfrm>
        <a:off x="5846084" y="1563109"/>
        <a:ext cx="1995569" cy="12251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BD105-9F67-4F60-B070-C671AE93A28A}">
      <dsp:nvSpPr>
        <dsp:cNvPr id="0" name=""/>
        <dsp:cNvSpPr/>
      </dsp:nvSpPr>
      <dsp:spPr>
        <a:xfrm>
          <a:off x="6931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1: function with unknown               </a:t>
          </a:r>
          <a:endParaRPr lang="zh-TW" altLang="en-US" sz="2400" kern="1200" dirty="0"/>
        </a:p>
      </dsp:txBody>
      <dsp:txXfrm>
        <a:off x="45046" y="1563109"/>
        <a:ext cx="1995569" cy="1225118"/>
      </dsp:txXfrm>
    </dsp:sp>
    <dsp:sp modelId="{888540DF-FD49-4215-991C-C7B2A2E10D35}">
      <dsp:nvSpPr>
        <dsp:cNvPr id="0" name=""/>
        <dsp:cNvSpPr/>
      </dsp:nvSpPr>
      <dsp:spPr>
        <a:xfrm>
          <a:off x="2285910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2285910" y="2021526"/>
        <a:ext cx="307455" cy="308284"/>
      </dsp:txXfrm>
    </dsp:sp>
    <dsp:sp modelId="{2C9E42A7-D692-4DEF-A008-68C3A4D1516E}">
      <dsp:nvSpPr>
        <dsp:cNvPr id="0" name=""/>
        <dsp:cNvSpPr/>
      </dsp:nvSpPr>
      <dsp:spPr>
        <a:xfrm>
          <a:off x="2907450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2: define loss from training data</a:t>
          </a:r>
          <a:endParaRPr lang="zh-TW" altLang="en-US" sz="2400" kern="1200" dirty="0"/>
        </a:p>
      </dsp:txBody>
      <dsp:txXfrm>
        <a:off x="2945565" y="1563109"/>
        <a:ext cx="1995569" cy="1225118"/>
      </dsp:txXfrm>
    </dsp:sp>
    <dsp:sp modelId="{75576B2E-DB43-49F5-8A31-D5CBF5F78EEC}">
      <dsp:nvSpPr>
        <dsp:cNvPr id="0" name=""/>
        <dsp:cNvSpPr/>
      </dsp:nvSpPr>
      <dsp:spPr>
        <a:xfrm>
          <a:off x="5186429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5186429" y="2021526"/>
        <a:ext cx="307455" cy="308284"/>
      </dsp:txXfrm>
    </dsp:sp>
    <dsp:sp modelId="{B28036AB-B71B-48DE-97C4-D287BC3BE7AC}">
      <dsp:nvSpPr>
        <dsp:cNvPr id="0" name=""/>
        <dsp:cNvSpPr/>
      </dsp:nvSpPr>
      <dsp:spPr>
        <a:xfrm>
          <a:off x="5807969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3: optimization </a:t>
          </a:r>
          <a:endParaRPr lang="zh-TW" altLang="en-US" sz="2400" kern="1200" dirty="0"/>
        </a:p>
      </dsp:txBody>
      <dsp:txXfrm>
        <a:off x="5846084" y="1563109"/>
        <a:ext cx="1995569" cy="12251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BD105-9F67-4F60-B070-C671AE93A28A}">
      <dsp:nvSpPr>
        <dsp:cNvPr id="0" name=""/>
        <dsp:cNvSpPr/>
      </dsp:nvSpPr>
      <dsp:spPr>
        <a:xfrm>
          <a:off x="6931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1: function with unknown               </a:t>
          </a:r>
          <a:endParaRPr lang="zh-TW" altLang="en-US" sz="2400" kern="1200" dirty="0"/>
        </a:p>
      </dsp:txBody>
      <dsp:txXfrm>
        <a:off x="45046" y="1563109"/>
        <a:ext cx="1995569" cy="1225118"/>
      </dsp:txXfrm>
    </dsp:sp>
    <dsp:sp modelId="{888540DF-FD49-4215-991C-C7B2A2E10D35}">
      <dsp:nvSpPr>
        <dsp:cNvPr id="0" name=""/>
        <dsp:cNvSpPr/>
      </dsp:nvSpPr>
      <dsp:spPr>
        <a:xfrm>
          <a:off x="2285910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2285910" y="2021526"/>
        <a:ext cx="307455" cy="308284"/>
      </dsp:txXfrm>
    </dsp:sp>
    <dsp:sp modelId="{8AB87E02-0E13-4426-8255-4D2641C811D6}">
      <dsp:nvSpPr>
        <dsp:cNvPr id="0" name=""/>
        <dsp:cNvSpPr/>
      </dsp:nvSpPr>
      <dsp:spPr>
        <a:xfrm>
          <a:off x="2907450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2: define loss from training data</a:t>
          </a:r>
          <a:endParaRPr lang="zh-TW" altLang="en-US" sz="2400" kern="1200" dirty="0"/>
        </a:p>
      </dsp:txBody>
      <dsp:txXfrm>
        <a:off x="2945565" y="1563109"/>
        <a:ext cx="1995569" cy="1225118"/>
      </dsp:txXfrm>
    </dsp:sp>
    <dsp:sp modelId="{61CA1C00-65B8-4BC1-B033-31045A913A8D}">
      <dsp:nvSpPr>
        <dsp:cNvPr id="0" name=""/>
        <dsp:cNvSpPr/>
      </dsp:nvSpPr>
      <dsp:spPr>
        <a:xfrm>
          <a:off x="5186429" y="19187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900" kern="1200"/>
        </a:p>
      </dsp:txBody>
      <dsp:txXfrm>
        <a:off x="5186429" y="2021526"/>
        <a:ext cx="307455" cy="308284"/>
      </dsp:txXfrm>
    </dsp:sp>
    <dsp:sp modelId="{4CC3DD12-1891-4318-92FD-43DEFCBEF7A2}">
      <dsp:nvSpPr>
        <dsp:cNvPr id="0" name=""/>
        <dsp:cNvSpPr/>
      </dsp:nvSpPr>
      <dsp:spPr>
        <a:xfrm>
          <a:off x="5807969" y="1524994"/>
          <a:ext cx="2071799" cy="13013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3: optimization </a:t>
          </a:r>
          <a:endParaRPr lang="zh-TW" altLang="en-US" sz="2400" kern="1200" dirty="0"/>
        </a:p>
      </dsp:txBody>
      <dsp:txXfrm>
        <a:off x="5846084" y="1563109"/>
        <a:ext cx="1995569" cy="1225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1276F-4A8F-4B13-B6D5-06C27A91DE9A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56118-AF50-43C1-92B1-68881F8473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303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CE%97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From Data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35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u="none" strike="noStrike" dirty="0">
                <a:solidFill>
                  <a:srgbClr val="0645AD"/>
                </a:solidFill>
                <a:effectLst/>
                <a:hlinkClick r:id="rId3" tooltip="Η"/>
              </a:rPr>
              <a:t>Eta</a:t>
            </a:r>
            <a:br>
              <a:rPr lang="en-US" altLang="zh-TW" dirty="0"/>
            </a:b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In this case, this optimization problem can be solved directly.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622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 this case, this optimization problem can be solved directly.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704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146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075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dirty="0"/>
              <a:t>How to fit this one?</a:t>
            </a:r>
            <a:endParaRPr lang="zh-TW" alt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The summation of the blue functions is the green one.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2976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dirty="0"/>
              <a:t>How to fit this one?</a:t>
            </a:r>
            <a:endParaRPr lang="zh-TW" alt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The summation of the blue functions is the green one.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Is it a 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565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dirty="0"/>
              <a:t>How to fit this one?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60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Hard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966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dirty="0"/>
              <a:t>How to fit this one?</a:t>
            </a:r>
            <a:endParaRPr lang="zh-TW" alt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The summation of the blue functions is the green one.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86976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402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F7412-3632-4F86-9F0D-96DD7199597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064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10 </a:t>
            </a:r>
            <a:r>
              <a:rPr lang="en-US" altLang="zh-TW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9.1967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50 </a:t>
            </a:r>
            <a:r>
              <a:rPr lang="en-US" altLang="zh-TW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7.2083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100 6.5856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843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6922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0466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1336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7980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2610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9110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9982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019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466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Reinforcement learning?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F7412-3632-4F86-9F0D-96DD7199597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22640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2172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缺了個好名字呀</a:t>
            </a:r>
            <a:r>
              <a:rPr lang="en-US" altLang="zh-TW" dirty="0"/>
              <a:t>~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57133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1593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169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層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1D52DD-5747-49A1-9B72-395A65AA968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9720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9477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0690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644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>
                <a:solidFill>
                  <a:srgbClr val="FFFF00"/>
                </a:solidFill>
              </a:rPr>
              <a:t>Predicting the number of subscribers</a:t>
            </a:r>
            <a:endParaRPr lang="zh-TW" altLang="en-US" sz="1200" b="1" dirty="0">
              <a:solidFill>
                <a:srgbClr val="FFFF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FFFFFF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FFFFFF"/>
                </a:solidFill>
              </a:rPr>
              <a:t>(Skip this part is you already have basic idea about ML)</a:t>
            </a:r>
            <a:endParaRPr lang="zh-TW" altLang="en-US" dirty="0">
              <a:solidFill>
                <a:srgbClr val="FFFFFF"/>
              </a:solidFill>
            </a:endParaRPr>
          </a:p>
          <a:p>
            <a:endParaRPr lang="en-US" altLang="zh-TW" dirty="0"/>
          </a:p>
          <a:p>
            <a:r>
              <a:rPr lang="en-US" altLang="zh-TW" dirty="0"/>
              <a:t>Gradient</a:t>
            </a:r>
          </a:p>
          <a:p>
            <a:endParaRPr lang="en-US" altLang="zh-TW" dirty="0"/>
          </a:p>
          <a:p>
            <a:r>
              <a:rPr lang="en-US" altLang="zh-TW" dirty="0"/>
              <a:t>Limitation </a:t>
            </a:r>
          </a:p>
          <a:p>
            <a:r>
              <a:rPr lang="en-US" altLang="zh-TW" dirty="0"/>
              <a:t>Deep Learning </a:t>
            </a:r>
          </a:p>
          <a:p>
            <a:endParaRPr lang="en-US" altLang="zh-TW" dirty="0"/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Introduction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221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713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Mean Square Error (MSE)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167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Mean Square Error (MSE)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429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MAE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256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 this case, this optimization problem can be solved directly.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6118-AF50-43C1-92B1-68881F84737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92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36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47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895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288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552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154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7648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0277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02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2217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04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726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8669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5824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4B5-A822-4760-9C92-A4C0DDBD790A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032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8293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8961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932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2622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8329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8448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11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3900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5674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4571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6788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AAA-8AC3-4971-BF33-5B524AE03A3C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3162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6512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9754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5073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48917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3749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4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2564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1870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9508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6978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6163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EBA91-1ABC-40A1-A298-75A1ACA309CE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92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00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641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96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58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F55D4-292E-47D7-B80E-3ED2ED550BAE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29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F55D4-292E-47D7-B80E-3ED2ED550BAE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8A412-026B-4EF5-B722-F5ACBEF84C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36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014B5-A822-4760-9C92-A4C0DDBD790A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D11CF-6FB2-4FCE-A971-5E1D4AF62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51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54AAA-8AC3-4971-BF33-5B524AE03A3C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D78FF-708A-40C9-81BD-3756317ADA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198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EBA91-1ABC-40A1-A298-75A1ACA309CE}" type="datetimeFigureOut">
              <a:rPr lang="zh-TW" altLang="en-US" smtClean="0"/>
              <a:t>2022/12/1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3B3A6-7A9C-48B8-933D-3377D6C33D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01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5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24.png"/><Relationship Id="rId5" Type="http://schemas.openxmlformats.org/officeDocument/2006/relationships/image" Target="../media/image29.png"/><Relationship Id="rId15" Type="http://schemas.openxmlformats.org/officeDocument/2006/relationships/image" Target="../media/image20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36.png"/><Relationship Id="rId12" Type="http://schemas.openxmlformats.org/officeDocument/2006/relationships/image" Target="../media/image2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1.png"/><Relationship Id="rId5" Type="http://schemas.openxmlformats.org/officeDocument/2006/relationships/image" Target="../media/image38.png"/><Relationship Id="rId10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openxmlformats.org/officeDocument/2006/relationships/image" Target="../media/image39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0.png"/><Relationship Id="rId9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60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53.png"/><Relationship Id="rId9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47.png"/><Relationship Id="rId7" Type="http://schemas.openxmlformats.org/officeDocument/2006/relationships/image" Target="../media/image50.png"/><Relationship Id="rId12" Type="http://schemas.openxmlformats.org/officeDocument/2006/relationships/image" Target="../media/image46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52.png"/><Relationship Id="rId15" Type="http://schemas.openxmlformats.org/officeDocument/2006/relationships/image" Target="../media/image56.png"/><Relationship Id="rId4" Type="http://schemas.openxmlformats.org/officeDocument/2006/relationships/image" Target="../media/image53.png"/><Relationship Id="rId9" Type="http://schemas.openxmlformats.org/officeDocument/2006/relationships/image" Target="../media/image55.png"/><Relationship Id="rId1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7" Type="http://schemas.openxmlformats.org/officeDocument/2006/relationships/image" Target="../media/image49.png"/><Relationship Id="rId12" Type="http://schemas.openxmlformats.org/officeDocument/2006/relationships/image" Target="../media/image46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8.png"/><Relationship Id="rId5" Type="http://schemas.openxmlformats.org/officeDocument/2006/relationships/image" Target="../media/image550.png"/><Relationship Id="rId15" Type="http://schemas.openxmlformats.org/officeDocument/2006/relationships/image" Target="../media/image51.png"/><Relationship Id="rId10" Type="http://schemas.openxmlformats.org/officeDocument/2006/relationships/image" Target="../media/image570.png"/><Relationship Id="rId4" Type="http://schemas.openxmlformats.org/officeDocument/2006/relationships/image" Target="../media/image53.png"/><Relationship Id="rId9" Type="http://schemas.openxmlformats.org/officeDocument/2006/relationships/image" Target="../media/image561.png"/><Relationship Id="rId1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1.png"/><Relationship Id="rId7" Type="http://schemas.openxmlformats.org/officeDocument/2006/relationships/image" Target="../media/image4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73.png"/><Relationship Id="rId5" Type="http://schemas.openxmlformats.org/officeDocument/2006/relationships/image" Target="../media/image68.png"/><Relationship Id="rId10" Type="http://schemas.openxmlformats.org/officeDocument/2006/relationships/image" Target="../media/image72.png"/><Relationship Id="rId4" Type="http://schemas.openxmlformats.org/officeDocument/2006/relationships/image" Target="../media/image67.png"/><Relationship Id="rId9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0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77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10" Type="http://schemas.openxmlformats.org/officeDocument/2006/relationships/image" Target="../media/image5.jpeg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7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78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77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7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0.png"/><Relationship Id="rId3" Type="http://schemas.openxmlformats.org/officeDocument/2006/relationships/image" Target="../media/image780.png"/><Relationship Id="rId7" Type="http://schemas.openxmlformats.org/officeDocument/2006/relationships/image" Target="../media/image8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0.png"/><Relationship Id="rId4" Type="http://schemas.openxmlformats.org/officeDocument/2006/relationships/image" Target="../media/image79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0.png"/><Relationship Id="rId4" Type="http://schemas.openxmlformats.org/officeDocument/2006/relationships/image" Target="../media/image79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750.png"/><Relationship Id="rId4" Type="http://schemas.openxmlformats.org/officeDocument/2006/relationships/image" Target="../media/image9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7" Type="http://schemas.openxmlformats.org/officeDocument/2006/relationships/image" Target="../media/image106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9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780.png"/><Relationship Id="rId7" Type="http://schemas.openxmlformats.org/officeDocument/2006/relationships/image" Target="../media/image10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800.png"/><Relationship Id="rId4" Type="http://schemas.openxmlformats.org/officeDocument/2006/relationships/image" Target="../media/image790.png"/><Relationship Id="rId9" Type="http://schemas.openxmlformats.org/officeDocument/2006/relationships/image" Target="../media/image10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0.png"/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0.png"/><Relationship Id="rId4" Type="http://schemas.openxmlformats.org/officeDocument/2006/relationships/image" Target="../media/image87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50.png"/><Relationship Id="rId18" Type="http://schemas.openxmlformats.org/officeDocument/2006/relationships/image" Target="../media/image120.png"/><Relationship Id="rId3" Type="http://schemas.openxmlformats.org/officeDocument/2006/relationships/image" Target="../media/image110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09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0.png"/><Relationship Id="rId11" Type="http://schemas.openxmlformats.org/officeDocument/2006/relationships/image" Target="../media/image115.png"/><Relationship Id="rId5" Type="http://schemas.openxmlformats.org/officeDocument/2006/relationships/image" Target="../media/image1070.png"/><Relationship Id="rId15" Type="http://schemas.openxmlformats.org/officeDocument/2006/relationships/image" Target="../media/image117.png"/><Relationship Id="rId10" Type="http://schemas.openxmlformats.org/officeDocument/2006/relationships/image" Target="../media/image114.png"/><Relationship Id="rId19" Type="http://schemas.openxmlformats.org/officeDocument/2006/relationships/image" Target="../media/image118.png"/><Relationship Id="rId4" Type="http://schemas.openxmlformats.org/officeDocument/2006/relationships/image" Target="../media/image1060.png"/><Relationship Id="rId9" Type="http://schemas.openxmlformats.org/officeDocument/2006/relationships/image" Target="../media/image113.png"/><Relationship Id="rId14" Type="http://schemas.openxmlformats.org/officeDocument/2006/relationships/image" Target="../media/image1160.png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6.png"/><Relationship Id="rId3" Type="http://schemas.openxmlformats.org/officeDocument/2006/relationships/image" Target="../media/image122.png"/><Relationship Id="rId7" Type="http://schemas.openxmlformats.org/officeDocument/2006/relationships/image" Target="../media/image1230.png"/><Relationship Id="rId12" Type="http://schemas.openxmlformats.org/officeDocument/2006/relationships/image" Target="../media/image120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0.png"/><Relationship Id="rId11" Type="http://schemas.openxmlformats.org/officeDocument/2006/relationships/image" Target="../media/image119.png"/><Relationship Id="rId5" Type="http://schemas.openxmlformats.org/officeDocument/2006/relationships/image" Target="../media/image124.png"/><Relationship Id="rId15" Type="http://schemas.openxmlformats.org/officeDocument/2006/relationships/image" Target="../media/image128.png"/><Relationship Id="rId10" Type="http://schemas.openxmlformats.org/officeDocument/2006/relationships/image" Target="../media/image1180.png"/><Relationship Id="rId4" Type="http://schemas.openxmlformats.org/officeDocument/2006/relationships/image" Target="../media/image123.png"/><Relationship Id="rId9" Type="http://schemas.openxmlformats.org/officeDocument/2006/relationships/image" Target="../media/image125.png"/><Relationship Id="rId14" Type="http://schemas.openxmlformats.org/officeDocument/2006/relationships/image" Target="../media/image12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20.png"/><Relationship Id="rId18" Type="http://schemas.openxmlformats.org/officeDocument/2006/relationships/image" Target="../media/image127.png"/><Relationship Id="rId21" Type="http://schemas.openxmlformats.org/officeDocument/2006/relationships/image" Target="../media/image132.png"/><Relationship Id="rId7" Type="http://schemas.openxmlformats.org/officeDocument/2006/relationships/image" Target="../media/image111.png"/><Relationship Id="rId12" Type="http://schemas.openxmlformats.org/officeDocument/2006/relationships/image" Target="../media/image119.png"/><Relationship Id="rId17" Type="http://schemas.openxmlformats.org/officeDocument/2006/relationships/image" Target="../media/image129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25.png"/><Relationship Id="rId20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0.png"/><Relationship Id="rId11" Type="http://schemas.openxmlformats.org/officeDocument/2006/relationships/image" Target="../media/image1180.png"/><Relationship Id="rId5" Type="http://schemas.openxmlformats.org/officeDocument/2006/relationships/image" Target="../media/image1070.png"/><Relationship Id="rId15" Type="http://schemas.openxmlformats.org/officeDocument/2006/relationships/image" Target="../media/image1230.png"/><Relationship Id="rId10" Type="http://schemas.openxmlformats.org/officeDocument/2006/relationships/image" Target="../media/image114.png"/><Relationship Id="rId19" Type="http://schemas.openxmlformats.org/officeDocument/2006/relationships/image" Target="../media/image130.png"/><Relationship Id="rId4" Type="http://schemas.openxmlformats.org/officeDocument/2006/relationships/image" Target="../media/image1060.png"/><Relationship Id="rId9" Type="http://schemas.openxmlformats.org/officeDocument/2006/relationships/image" Target="../media/image113.png"/><Relationship Id="rId14" Type="http://schemas.openxmlformats.org/officeDocument/2006/relationships/image" Target="../media/image1220.png"/><Relationship Id="rId22" Type="http://schemas.openxmlformats.org/officeDocument/2006/relationships/image" Target="../media/image13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20.png"/><Relationship Id="rId18" Type="http://schemas.openxmlformats.org/officeDocument/2006/relationships/image" Target="../media/image135.png"/><Relationship Id="rId21" Type="http://schemas.openxmlformats.org/officeDocument/2006/relationships/image" Target="../media/image144.png"/><Relationship Id="rId7" Type="http://schemas.openxmlformats.org/officeDocument/2006/relationships/image" Target="../media/image111.png"/><Relationship Id="rId12" Type="http://schemas.openxmlformats.org/officeDocument/2006/relationships/image" Target="../media/image119.png"/><Relationship Id="rId17" Type="http://schemas.openxmlformats.org/officeDocument/2006/relationships/image" Target="../media/image1340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33.png"/><Relationship Id="rId20" Type="http://schemas.openxmlformats.org/officeDocument/2006/relationships/image" Target="../media/image1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0.png"/><Relationship Id="rId11" Type="http://schemas.openxmlformats.org/officeDocument/2006/relationships/image" Target="../media/image1180.png"/><Relationship Id="rId5" Type="http://schemas.openxmlformats.org/officeDocument/2006/relationships/image" Target="../media/image1070.png"/><Relationship Id="rId15" Type="http://schemas.openxmlformats.org/officeDocument/2006/relationships/image" Target="../media/image132.png"/><Relationship Id="rId23" Type="http://schemas.openxmlformats.org/officeDocument/2006/relationships/image" Target="../media/image138.png"/><Relationship Id="rId10" Type="http://schemas.openxmlformats.org/officeDocument/2006/relationships/image" Target="../media/image114.png"/><Relationship Id="rId19" Type="http://schemas.openxmlformats.org/officeDocument/2006/relationships/image" Target="../media/image136.png"/><Relationship Id="rId4" Type="http://schemas.openxmlformats.org/officeDocument/2006/relationships/image" Target="../media/image1060.png"/><Relationship Id="rId9" Type="http://schemas.openxmlformats.org/officeDocument/2006/relationships/image" Target="../media/image113.png"/><Relationship Id="rId14" Type="http://schemas.openxmlformats.org/officeDocument/2006/relationships/image" Target="../media/image134.png"/><Relationship Id="rId22" Type="http://schemas.openxmlformats.org/officeDocument/2006/relationships/image" Target="../media/image13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20.png"/><Relationship Id="rId18" Type="http://schemas.openxmlformats.org/officeDocument/2006/relationships/image" Target="../media/image135.png"/><Relationship Id="rId21" Type="http://schemas.openxmlformats.org/officeDocument/2006/relationships/image" Target="../media/image139.png"/><Relationship Id="rId7" Type="http://schemas.openxmlformats.org/officeDocument/2006/relationships/image" Target="../media/image111.png"/><Relationship Id="rId12" Type="http://schemas.openxmlformats.org/officeDocument/2006/relationships/image" Target="../media/image119.png"/><Relationship Id="rId17" Type="http://schemas.openxmlformats.org/officeDocument/2006/relationships/image" Target="../media/image1340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33.png"/><Relationship Id="rId20" Type="http://schemas.openxmlformats.org/officeDocument/2006/relationships/image" Target="../media/image1380.png"/><Relationship Id="rId29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0.png"/><Relationship Id="rId11" Type="http://schemas.openxmlformats.org/officeDocument/2006/relationships/image" Target="../media/image1180.png"/><Relationship Id="rId24" Type="http://schemas.openxmlformats.org/officeDocument/2006/relationships/image" Target="../media/image142.png"/><Relationship Id="rId5" Type="http://schemas.openxmlformats.org/officeDocument/2006/relationships/image" Target="../media/image1070.png"/><Relationship Id="rId15" Type="http://schemas.openxmlformats.org/officeDocument/2006/relationships/image" Target="../media/image132.png"/><Relationship Id="rId23" Type="http://schemas.openxmlformats.org/officeDocument/2006/relationships/image" Target="../media/image141.png"/><Relationship Id="rId28" Type="http://schemas.openxmlformats.org/officeDocument/2006/relationships/image" Target="../media/image151.png"/><Relationship Id="rId10" Type="http://schemas.openxmlformats.org/officeDocument/2006/relationships/image" Target="../media/image114.png"/><Relationship Id="rId19" Type="http://schemas.openxmlformats.org/officeDocument/2006/relationships/image" Target="../media/image136.png"/><Relationship Id="rId31" Type="http://schemas.openxmlformats.org/officeDocument/2006/relationships/image" Target="../media/image145.png"/><Relationship Id="rId4" Type="http://schemas.openxmlformats.org/officeDocument/2006/relationships/image" Target="../media/image1060.png"/><Relationship Id="rId9" Type="http://schemas.openxmlformats.org/officeDocument/2006/relationships/image" Target="../media/image113.png"/><Relationship Id="rId14" Type="http://schemas.openxmlformats.org/officeDocument/2006/relationships/image" Target="../media/image131.png"/><Relationship Id="rId22" Type="http://schemas.openxmlformats.org/officeDocument/2006/relationships/image" Target="../media/image140.png"/><Relationship Id="rId27" Type="http://schemas.openxmlformats.org/officeDocument/2006/relationships/image" Target="../media/image150.png"/><Relationship Id="rId30" Type="http://schemas.openxmlformats.org/officeDocument/2006/relationships/image" Target="../media/image143.pn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5.png"/><Relationship Id="rId18" Type="http://schemas.openxmlformats.org/officeDocument/2006/relationships/image" Target="../media/image160.png"/><Relationship Id="rId26" Type="http://schemas.openxmlformats.org/officeDocument/2006/relationships/image" Target="../media/image1230.png"/><Relationship Id="rId21" Type="http://schemas.openxmlformats.org/officeDocument/2006/relationships/image" Target="../media/image163.png"/><Relationship Id="rId34" Type="http://schemas.openxmlformats.org/officeDocument/2006/relationships/image" Target="../media/image168.png"/><Relationship Id="rId7" Type="http://schemas.openxmlformats.org/officeDocument/2006/relationships/image" Target="../media/image146.png"/><Relationship Id="rId12" Type="http://schemas.openxmlformats.org/officeDocument/2006/relationships/image" Target="../media/image154.png"/><Relationship Id="rId17" Type="http://schemas.openxmlformats.org/officeDocument/2006/relationships/image" Target="../media/image159.png"/><Relationship Id="rId25" Type="http://schemas.openxmlformats.org/officeDocument/2006/relationships/image" Target="../media/image1220.png"/><Relationship Id="rId33" Type="http://schemas.openxmlformats.org/officeDocument/2006/relationships/image" Target="../media/image152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58.png"/><Relationship Id="rId20" Type="http://schemas.openxmlformats.org/officeDocument/2006/relationships/image" Target="../media/image162.png"/><Relationship Id="rId29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0.png"/><Relationship Id="rId11" Type="http://schemas.openxmlformats.org/officeDocument/2006/relationships/image" Target="../media/image153.png"/><Relationship Id="rId24" Type="http://schemas.openxmlformats.org/officeDocument/2006/relationships/image" Target="../media/image164.png"/><Relationship Id="rId32" Type="http://schemas.openxmlformats.org/officeDocument/2006/relationships/image" Target="../media/image151.png"/><Relationship Id="rId5" Type="http://schemas.openxmlformats.org/officeDocument/2006/relationships/image" Target="../media/image1070.png"/><Relationship Id="rId15" Type="http://schemas.openxmlformats.org/officeDocument/2006/relationships/image" Target="../media/image157.png"/><Relationship Id="rId23" Type="http://schemas.openxmlformats.org/officeDocument/2006/relationships/image" Target="../media/image144.png"/><Relationship Id="rId28" Type="http://schemas.openxmlformats.org/officeDocument/2006/relationships/image" Target="../media/image165.png"/><Relationship Id="rId10" Type="http://schemas.openxmlformats.org/officeDocument/2006/relationships/image" Target="../media/image149.png"/><Relationship Id="rId19" Type="http://schemas.openxmlformats.org/officeDocument/2006/relationships/image" Target="../media/image161.png"/><Relationship Id="rId31" Type="http://schemas.openxmlformats.org/officeDocument/2006/relationships/image" Target="../media/image150.png"/><Relationship Id="rId4" Type="http://schemas.openxmlformats.org/officeDocument/2006/relationships/image" Target="../media/image1060.png"/><Relationship Id="rId9" Type="http://schemas.openxmlformats.org/officeDocument/2006/relationships/image" Target="../media/image148.png"/><Relationship Id="rId14" Type="http://schemas.openxmlformats.org/officeDocument/2006/relationships/image" Target="../media/image156.png"/><Relationship Id="rId22" Type="http://schemas.openxmlformats.org/officeDocument/2006/relationships/image" Target="../media/image1270.png"/><Relationship Id="rId27" Type="http://schemas.openxmlformats.org/officeDocument/2006/relationships/image" Target="../media/image125.png"/><Relationship Id="rId30" Type="http://schemas.openxmlformats.org/officeDocument/2006/relationships/image" Target="../media/image167.png"/><Relationship Id="rId35" Type="http://schemas.openxmlformats.org/officeDocument/2006/relationships/image" Target="../media/image169.png"/><Relationship Id="rId8" Type="http://schemas.openxmlformats.org/officeDocument/2006/relationships/image" Target="../media/image14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13" Type="http://schemas.openxmlformats.org/officeDocument/2006/relationships/image" Target="../media/image155.png"/><Relationship Id="rId18" Type="http://schemas.openxmlformats.org/officeDocument/2006/relationships/image" Target="../media/image160.png"/><Relationship Id="rId21" Type="http://schemas.openxmlformats.org/officeDocument/2006/relationships/image" Target="../media/image163.png"/><Relationship Id="rId7" Type="http://schemas.openxmlformats.org/officeDocument/2006/relationships/image" Target="../media/image146.png"/><Relationship Id="rId12" Type="http://schemas.openxmlformats.org/officeDocument/2006/relationships/image" Target="../media/image154.png"/><Relationship Id="rId17" Type="http://schemas.openxmlformats.org/officeDocument/2006/relationships/image" Target="../media/image159.png"/><Relationship Id="rId25" Type="http://schemas.openxmlformats.org/officeDocument/2006/relationships/image" Target="../media/image1400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58.png"/><Relationship Id="rId20" Type="http://schemas.openxmlformats.org/officeDocument/2006/relationships/image" Target="../media/image162.png"/><Relationship Id="rId29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0.png"/><Relationship Id="rId11" Type="http://schemas.openxmlformats.org/officeDocument/2006/relationships/image" Target="../media/image153.png"/><Relationship Id="rId24" Type="http://schemas.openxmlformats.org/officeDocument/2006/relationships/image" Target="../media/image1390.png"/><Relationship Id="rId5" Type="http://schemas.openxmlformats.org/officeDocument/2006/relationships/image" Target="../media/image1070.png"/><Relationship Id="rId15" Type="http://schemas.openxmlformats.org/officeDocument/2006/relationships/image" Target="../media/image157.png"/><Relationship Id="rId23" Type="http://schemas.openxmlformats.org/officeDocument/2006/relationships/image" Target="../media/image171.png"/><Relationship Id="rId28" Type="http://schemas.openxmlformats.org/officeDocument/2006/relationships/image" Target="../media/image151.png"/><Relationship Id="rId10" Type="http://schemas.openxmlformats.org/officeDocument/2006/relationships/image" Target="../media/image149.png"/><Relationship Id="rId19" Type="http://schemas.openxmlformats.org/officeDocument/2006/relationships/image" Target="../media/image161.png"/><Relationship Id="rId31" Type="http://schemas.openxmlformats.org/officeDocument/2006/relationships/image" Target="../media/image152.png"/><Relationship Id="rId4" Type="http://schemas.openxmlformats.org/officeDocument/2006/relationships/image" Target="../media/image1060.png"/><Relationship Id="rId9" Type="http://schemas.openxmlformats.org/officeDocument/2006/relationships/image" Target="../media/image148.png"/><Relationship Id="rId14" Type="http://schemas.openxmlformats.org/officeDocument/2006/relationships/image" Target="../media/image156.png"/><Relationship Id="rId22" Type="http://schemas.openxmlformats.org/officeDocument/2006/relationships/image" Target="../media/image170.png"/><Relationship Id="rId30" Type="http://schemas.openxmlformats.org/officeDocument/2006/relationships/image" Target="../media/image17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17" Type="http://schemas.openxmlformats.org/officeDocument/2006/relationships/image" Target="../media/image1400.png"/><Relationship Id="rId2" Type="http://schemas.openxmlformats.org/officeDocument/2006/relationships/image" Target="../media/image178.png"/><Relationship Id="rId16" Type="http://schemas.openxmlformats.org/officeDocument/2006/relationships/image" Target="../media/image1390.png"/><Relationship Id="rId29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.png"/><Relationship Id="rId5" Type="http://schemas.openxmlformats.org/officeDocument/2006/relationships/image" Target="../media/image174.png"/><Relationship Id="rId28" Type="http://schemas.openxmlformats.org/officeDocument/2006/relationships/image" Target="../media/image151.png"/><Relationship Id="rId31" Type="http://schemas.openxmlformats.org/officeDocument/2006/relationships/image" Target="../media/image152.png"/><Relationship Id="rId4" Type="http://schemas.openxmlformats.org/officeDocument/2006/relationships/image" Target="../media/image180.png"/><Relationship Id="rId30" Type="http://schemas.openxmlformats.org/officeDocument/2006/relationships/image" Target="../media/image18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3" Type="http://schemas.openxmlformats.org/officeDocument/2006/relationships/diagramLayout" Target="../diagrams/layout3.xml"/><Relationship Id="rId17" Type="http://schemas.openxmlformats.org/officeDocument/2006/relationships/image" Target="../media/image1400.png"/><Relationship Id="rId2" Type="http://schemas.openxmlformats.org/officeDocument/2006/relationships/diagramData" Target="../diagrams/data3.xml"/><Relationship Id="rId16" Type="http://schemas.openxmlformats.org/officeDocument/2006/relationships/image" Target="../media/image1390.png"/><Relationship Id="rId29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28" Type="http://schemas.openxmlformats.org/officeDocument/2006/relationships/image" Target="../media/image151.png"/><Relationship Id="rId31" Type="http://schemas.openxmlformats.org/officeDocument/2006/relationships/image" Target="../media/image152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05.png"/><Relationship Id="rId30" Type="http://schemas.openxmlformats.org/officeDocument/2006/relationships/image" Target="../media/image20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png"/><Relationship Id="rId17" Type="http://schemas.openxmlformats.org/officeDocument/2006/relationships/image" Target="../media/image1400.png"/><Relationship Id="rId2" Type="http://schemas.openxmlformats.org/officeDocument/2006/relationships/image" Target="../media/image760.png"/><Relationship Id="rId16" Type="http://schemas.openxmlformats.org/officeDocument/2006/relationships/image" Target="../media/image1390.png"/><Relationship Id="rId29" Type="http://schemas.openxmlformats.org/officeDocument/2006/relationships/image" Target="../media/image1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.png"/><Relationship Id="rId32" Type="http://schemas.openxmlformats.org/officeDocument/2006/relationships/image" Target="../media/image930.png"/><Relationship Id="rId5" Type="http://schemas.openxmlformats.org/officeDocument/2006/relationships/image" Target="../media/image181.png"/><Relationship Id="rId28" Type="http://schemas.openxmlformats.org/officeDocument/2006/relationships/image" Target="../media/image151.png"/><Relationship Id="rId31" Type="http://schemas.openxmlformats.org/officeDocument/2006/relationships/image" Target="../media/image152.png"/><Relationship Id="rId4" Type="http://schemas.openxmlformats.org/officeDocument/2006/relationships/image" Target="../media/image920.png"/><Relationship Id="rId30" Type="http://schemas.openxmlformats.org/officeDocument/2006/relationships/image" Target="../media/image18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3" Type="http://schemas.openxmlformats.org/officeDocument/2006/relationships/diagramLayout" Target="../diagrams/layout4.xml"/><Relationship Id="rId17" Type="http://schemas.openxmlformats.org/officeDocument/2006/relationships/image" Target="../media/image1400.png"/><Relationship Id="rId2" Type="http://schemas.openxmlformats.org/officeDocument/2006/relationships/diagramData" Target="../diagrams/data4.xml"/><Relationship Id="rId16" Type="http://schemas.openxmlformats.org/officeDocument/2006/relationships/image" Target="../media/image1390.png"/><Relationship Id="rId29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28" Type="http://schemas.openxmlformats.org/officeDocument/2006/relationships/image" Target="../media/image151.png"/><Relationship Id="rId31" Type="http://schemas.openxmlformats.org/officeDocument/2006/relationships/image" Target="../media/image152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05.png"/><Relationship Id="rId30" Type="http://schemas.openxmlformats.org/officeDocument/2006/relationships/image" Target="../media/image20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0.png"/><Relationship Id="rId3" Type="http://schemas.openxmlformats.org/officeDocument/2006/relationships/image" Target="../media/image940.png"/><Relationship Id="rId7" Type="http://schemas.openxmlformats.org/officeDocument/2006/relationships/image" Target="../media/image990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0.png"/><Relationship Id="rId5" Type="http://schemas.openxmlformats.org/officeDocument/2006/relationships/image" Target="../media/image960.png"/><Relationship Id="rId4" Type="http://schemas.openxmlformats.org/officeDocument/2006/relationships/image" Target="../media/image950.png"/><Relationship Id="rId9" Type="http://schemas.openxmlformats.org/officeDocument/2006/relationships/image" Target="../media/image101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3" Type="http://schemas.openxmlformats.org/officeDocument/2006/relationships/image" Target="../media/image940.png"/><Relationship Id="rId7" Type="http://schemas.openxmlformats.org/officeDocument/2006/relationships/image" Target="../media/image192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5" Type="http://schemas.openxmlformats.org/officeDocument/2006/relationships/image" Target="../media/image188.png"/><Relationship Id="rId4" Type="http://schemas.openxmlformats.org/officeDocument/2006/relationships/image" Target="../media/image187.png"/><Relationship Id="rId9" Type="http://schemas.openxmlformats.org/officeDocument/2006/relationships/image" Target="../media/image19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0.png"/><Relationship Id="rId13" Type="http://schemas.openxmlformats.org/officeDocument/2006/relationships/image" Target="../media/image186.png"/><Relationship Id="rId3" Type="http://schemas.openxmlformats.org/officeDocument/2006/relationships/image" Target="../media/image185.png"/><Relationship Id="rId7" Type="http://schemas.openxmlformats.org/officeDocument/2006/relationships/image" Target="../media/image1081.png"/><Relationship Id="rId12" Type="http://schemas.openxmlformats.org/officeDocument/2006/relationships/image" Target="../media/image17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0.png"/><Relationship Id="rId11" Type="http://schemas.openxmlformats.org/officeDocument/2006/relationships/image" Target="../media/image176.png"/><Relationship Id="rId5" Type="http://schemas.openxmlformats.org/officeDocument/2006/relationships/image" Target="../media/image1020.png"/><Relationship Id="rId10" Type="http://schemas.openxmlformats.org/officeDocument/2006/relationships/image" Target="../media/image1750.png"/><Relationship Id="rId4" Type="http://schemas.openxmlformats.org/officeDocument/2006/relationships/image" Target="../media/image940.png"/><Relationship Id="rId9" Type="http://schemas.openxmlformats.org/officeDocument/2006/relationships/image" Target="../media/image1740.png"/><Relationship Id="rId14" Type="http://schemas.openxmlformats.org/officeDocument/2006/relationships/image" Target="../media/image18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3" Type="http://schemas.openxmlformats.org/officeDocument/2006/relationships/diagramLayout" Target="../diagrams/layout5.xml"/><Relationship Id="rId17" Type="http://schemas.openxmlformats.org/officeDocument/2006/relationships/image" Target="../media/image1400.png"/><Relationship Id="rId2" Type="http://schemas.openxmlformats.org/officeDocument/2006/relationships/diagramData" Target="../diagrams/data5.xml"/><Relationship Id="rId16" Type="http://schemas.openxmlformats.org/officeDocument/2006/relationships/image" Target="../media/image1390.png"/><Relationship Id="rId29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28" Type="http://schemas.openxmlformats.org/officeDocument/2006/relationships/image" Target="../media/image151.png"/><Relationship Id="rId31" Type="http://schemas.openxmlformats.org/officeDocument/2006/relationships/image" Target="../media/image152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205.png"/><Relationship Id="rId30" Type="http://schemas.openxmlformats.org/officeDocument/2006/relationships/image" Target="../media/image20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1.png"/><Relationship Id="rId2" Type="http://schemas.openxmlformats.org/officeDocument/2006/relationships/image" Target="../media/image8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1.png"/><Relationship Id="rId5" Type="http://schemas.openxmlformats.org/officeDocument/2006/relationships/image" Target="../media/image891.png"/><Relationship Id="rId4" Type="http://schemas.openxmlformats.org/officeDocument/2006/relationships/image" Target="../media/image88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1.png"/><Relationship Id="rId2" Type="http://schemas.openxmlformats.org/officeDocument/2006/relationships/image" Target="../media/image8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3" Type="http://schemas.openxmlformats.org/officeDocument/2006/relationships/diagramLayout" Target="../diagrams/layout6.xml"/><Relationship Id="rId17" Type="http://schemas.openxmlformats.org/officeDocument/2006/relationships/image" Target="../media/image1400.png"/><Relationship Id="rId2" Type="http://schemas.openxmlformats.org/officeDocument/2006/relationships/diagramData" Target="../diagrams/data6.xml"/><Relationship Id="rId16" Type="http://schemas.openxmlformats.org/officeDocument/2006/relationships/image" Target="../media/image1390.png"/><Relationship Id="rId29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28" Type="http://schemas.openxmlformats.org/officeDocument/2006/relationships/image" Target="../media/image151.png"/><Relationship Id="rId31" Type="http://schemas.openxmlformats.org/officeDocument/2006/relationships/image" Target="../media/image152.pn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205.png"/><Relationship Id="rId30" Type="http://schemas.openxmlformats.org/officeDocument/2006/relationships/image" Target="../media/image206.png"/></Relationships>
</file>

<file path=ppt/slides/_rels/slide5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330.png"/><Relationship Id="rId26" Type="http://schemas.openxmlformats.org/officeDocument/2006/relationships/image" Target="../media/image198.png"/><Relationship Id="rId21" Type="http://schemas.openxmlformats.org/officeDocument/2006/relationships/image" Target="../media/image197.png"/><Relationship Id="rId17" Type="http://schemas.openxmlformats.org/officeDocument/2006/relationships/image" Target="../media/image1320.png"/><Relationship Id="rId25" Type="http://schemas.openxmlformats.org/officeDocument/2006/relationships/image" Target="../media/image1400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311.png"/><Relationship Id="rId20" Type="http://schemas.openxmlformats.org/officeDocument/2006/relationships/image" Target="../media/image196.png"/><Relationship Id="rId29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390.png"/><Relationship Id="rId23" Type="http://schemas.openxmlformats.org/officeDocument/2006/relationships/image" Target="../media/image1900.png"/><Relationship Id="rId28" Type="http://schemas.openxmlformats.org/officeDocument/2006/relationships/image" Target="../media/image200.png"/><Relationship Id="rId19" Type="http://schemas.openxmlformats.org/officeDocument/2006/relationships/image" Target="../media/image195.png"/><Relationship Id="rId31" Type="http://schemas.openxmlformats.org/officeDocument/2006/relationships/image" Target="../media/image150.png"/><Relationship Id="rId22" Type="http://schemas.openxmlformats.org/officeDocument/2006/relationships/image" Target="../media/image810.png"/><Relationship Id="rId9" Type="http://schemas.openxmlformats.org/officeDocument/2006/relationships/image" Target="../media/image205.png"/><Relationship Id="rId27" Type="http://schemas.openxmlformats.org/officeDocument/2006/relationships/image" Target="../media/image199.png"/><Relationship Id="rId30" Type="http://schemas.openxmlformats.org/officeDocument/2006/relationships/image" Target="../media/image20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7" Type="http://schemas.openxmlformats.org/officeDocument/2006/relationships/image" Target="../media/image1400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1390.png"/><Relationship Id="rId29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28" Type="http://schemas.openxmlformats.org/officeDocument/2006/relationships/image" Target="../media/image151.png"/><Relationship Id="rId31" Type="http://schemas.openxmlformats.org/officeDocument/2006/relationships/image" Target="../media/image152.png"/><Relationship Id="rId4" Type="http://schemas.openxmlformats.org/officeDocument/2006/relationships/diagramLayout" Target="../diagrams/layout7.xml"/><Relationship Id="rId9" Type="http://schemas.openxmlformats.org/officeDocument/2006/relationships/image" Target="../media/image205.png"/><Relationship Id="rId30" Type="http://schemas.openxmlformats.org/officeDocument/2006/relationships/image" Target="../media/image206.png"/></Relationships>
</file>

<file path=ppt/slides/_rels/slide5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50.png"/><Relationship Id="rId18" Type="http://schemas.openxmlformats.org/officeDocument/2006/relationships/image" Target="../media/image1330.png"/><Relationship Id="rId17" Type="http://schemas.openxmlformats.org/officeDocument/2006/relationships/image" Target="../media/image1320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1311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1670.png"/><Relationship Id="rId14" Type="http://schemas.openxmlformats.org/officeDocument/2006/relationships/image" Target="../media/image166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png"/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emf"/><Relationship Id="rId7" Type="http://schemas.openxmlformats.org/officeDocument/2006/relationships/image" Target="../media/image2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8.png"/><Relationship Id="rId5" Type="http://schemas.openxmlformats.org/officeDocument/2006/relationships/image" Target="../media/image207.png"/><Relationship Id="rId4" Type="http://schemas.openxmlformats.org/officeDocument/2006/relationships/image" Target="../media/image203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10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4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880" y="256540"/>
            <a:ext cx="877824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1700" y="5768204"/>
            <a:ext cx="4800600" cy="0"/>
          </a:xfrm>
          <a:prstGeom prst="line">
            <a:avLst/>
          </a:prstGeom>
          <a:ln>
            <a:solidFill>
              <a:srgbClr val="3B47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A0EB5F4E-71FB-4592-8623-F8F6AE867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485" y="4188148"/>
            <a:ext cx="7475220" cy="1560320"/>
          </a:xfrm>
        </p:spPr>
        <p:txBody>
          <a:bodyPr>
            <a:normAutofit/>
          </a:bodyPr>
          <a:lstStyle/>
          <a:p>
            <a:r>
              <a:rPr lang="en-US" altLang="zh-TW" sz="5000" dirty="0">
                <a:solidFill>
                  <a:srgbClr val="3B4751"/>
                </a:solidFill>
              </a:rPr>
              <a:t>Introduction of </a:t>
            </a:r>
            <a:br>
              <a:rPr lang="en-US" altLang="zh-TW" sz="5000" dirty="0">
                <a:solidFill>
                  <a:srgbClr val="3B4751"/>
                </a:solidFill>
              </a:rPr>
            </a:br>
            <a:r>
              <a:rPr lang="en-US" altLang="zh-TW" sz="5000" dirty="0">
                <a:solidFill>
                  <a:srgbClr val="3B4751"/>
                </a:solidFill>
              </a:rPr>
              <a:t>Machine / Deep Learning</a:t>
            </a:r>
            <a:endParaRPr lang="zh-TW" altLang="en-US" sz="5000" dirty="0">
              <a:solidFill>
                <a:srgbClr val="3B475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3E7AF63-AB47-4A2C-AAA6-08A245172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2147" y="5910999"/>
            <a:ext cx="6575895" cy="440822"/>
          </a:xfrm>
        </p:spPr>
        <p:txBody>
          <a:bodyPr>
            <a:noAutofit/>
          </a:bodyPr>
          <a:lstStyle/>
          <a:p>
            <a:r>
              <a:rPr lang="en-US" altLang="zh-TW" sz="3200" dirty="0">
                <a:solidFill>
                  <a:srgbClr val="3B4751"/>
                </a:solidFill>
              </a:rPr>
              <a:t>Hung-yi Lee </a:t>
            </a:r>
            <a:r>
              <a:rPr lang="zh-TW" altLang="en-US" sz="3200" dirty="0">
                <a:solidFill>
                  <a:srgbClr val="3B475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李宏毅</a:t>
            </a:r>
          </a:p>
        </p:txBody>
      </p:sp>
      <p:pic>
        <p:nvPicPr>
          <p:cNvPr id="5" name="Picture 4" descr="Abstract background of data">
            <a:extLst>
              <a:ext uri="{FF2B5EF4-FFF2-40B4-BE49-F238E27FC236}">
                <a16:creationId xmlns:a16="http://schemas.microsoft.com/office/drawing/2014/main" id="{16CB31DF-32D3-421F-8DCA-ACFEF74ADA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28" r="2" b="14339"/>
          <a:stretch/>
        </p:blipFill>
        <p:spPr>
          <a:xfrm>
            <a:off x="182880" y="256540"/>
            <a:ext cx="877824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0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BD971D-7BF9-44DA-8605-29FA2E8C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Define Loss </a:t>
            </a:r>
            <a:br>
              <a:rPr lang="en-US" altLang="zh-TW" dirty="0"/>
            </a:br>
            <a:r>
              <a:rPr lang="en-US" altLang="zh-TW" dirty="0"/>
              <a:t>from Training Data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CBC6268-D3E0-41A7-86D8-227419560193}"/>
              </a:ext>
            </a:extLst>
          </p:cNvPr>
          <p:cNvSpPr txBox="1"/>
          <p:nvPr/>
        </p:nvSpPr>
        <p:spPr>
          <a:xfrm>
            <a:off x="1221917" y="2684632"/>
            <a:ext cx="6701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Data from 2017/01/01 – 2020/12/31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0807F787-D441-428F-ACA5-35C91DA62D55}"/>
                  </a:ext>
                </a:extLst>
              </p:cNvPr>
              <p:cNvSpPr txBox="1"/>
              <p:nvPr/>
            </p:nvSpPr>
            <p:spPr>
              <a:xfrm>
                <a:off x="2149421" y="5510972"/>
                <a:ext cx="84233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0807F787-D441-428F-ACA5-35C91DA62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421" y="5510972"/>
                <a:ext cx="842332" cy="369332"/>
              </a:xfrm>
              <a:prstGeom prst="rect">
                <a:avLst/>
              </a:prstGeom>
              <a:blipFill>
                <a:blip r:embed="rId3"/>
                <a:stretch>
                  <a:fillRect t="-16393" r="-18841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C01E0DF8-E3F6-4912-A62D-48022D39B175}"/>
                  </a:ext>
                </a:extLst>
              </p:cNvPr>
              <p:cNvSpPr txBox="1"/>
              <p:nvPr/>
            </p:nvSpPr>
            <p:spPr>
              <a:xfrm>
                <a:off x="2996369" y="5120120"/>
                <a:ext cx="12980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C01E0DF8-E3F6-4912-A62D-48022D39B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369" y="5120120"/>
                <a:ext cx="1298048" cy="369332"/>
              </a:xfrm>
              <a:prstGeom prst="rect">
                <a:avLst/>
              </a:prstGeom>
              <a:blipFill>
                <a:blip r:embed="rId4"/>
                <a:stretch>
                  <a:fillRect l="-1887" t="-18033" r="-2783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: 圓角 2">
            <a:extLst>
              <a:ext uri="{FF2B5EF4-FFF2-40B4-BE49-F238E27FC236}">
                <a16:creationId xmlns:a16="http://schemas.microsoft.com/office/drawing/2014/main" id="{F23024CF-6A76-4CE6-A838-360681517A88}"/>
              </a:ext>
            </a:extLst>
          </p:cNvPr>
          <p:cNvSpPr/>
          <p:nvPr/>
        </p:nvSpPr>
        <p:spPr>
          <a:xfrm>
            <a:off x="2822114" y="415733"/>
            <a:ext cx="1064082" cy="58575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CEBA8087-31E9-4D76-A6D8-0880F457423B}"/>
                  </a:ext>
                </a:extLst>
              </p:cNvPr>
              <p:cNvSpPr txBox="1"/>
              <p:nvPr/>
            </p:nvSpPr>
            <p:spPr>
              <a:xfrm>
                <a:off x="7556262" y="682971"/>
                <a:ext cx="11883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CEBA8087-31E9-4D76-A6D8-0880F4574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262" y="682971"/>
                <a:ext cx="118833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文字方塊 81">
            <a:extLst>
              <a:ext uri="{FF2B5EF4-FFF2-40B4-BE49-F238E27FC236}">
                <a16:creationId xmlns:a16="http://schemas.microsoft.com/office/drawing/2014/main" id="{D92982FD-521B-4348-AB60-B59F9327BB54}"/>
              </a:ext>
            </a:extLst>
          </p:cNvPr>
          <p:cNvSpPr txBox="1"/>
          <p:nvPr/>
        </p:nvSpPr>
        <p:spPr>
          <a:xfrm>
            <a:off x="5020239" y="150077"/>
            <a:ext cx="393995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/>
              <a:t>Loss is a function of parameters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1E33EA3C-C7EB-4399-A30F-54708B114857}"/>
                  </a:ext>
                </a:extLst>
              </p:cNvPr>
              <p:cNvSpPr txBox="1"/>
              <p:nvPr/>
            </p:nvSpPr>
            <p:spPr>
              <a:xfrm>
                <a:off x="782503" y="4691513"/>
                <a:ext cx="1913281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0.5</m:t>
                      </m:r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1E33EA3C-C7EB-4399-A30F-54708B114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03" y="4691513"/>
                <a:ext cx="1913281" cy="369332"/>
              </a:xfrm>
              <a:prstGeom prst="rect">
                <a:avLst/>
              </a:prstGeom>
              <a:blipFill>
                <a:blip r:embed="rId6"/>
                <a:stretch>
                  <a:fillRect l="-3492" r="-285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文字方塊 83">
            <a:extLst>
              <a:ext uri="{FF2B5EF4-FFF2-40B4-BE49-F238E27FC236}">
                <a16:creationId xmlns:a16="http://schemas.microsoft.com/office/drawing/2014/main" id="{1AAA022E-D711-440C-A57E-E7C9D1AD822C}"/>
              </a:ext>
            </a:extLst>
          </p:cNvPr>
          <p:cNvSpPr txBox="1"/>
          <p:nvPr/>
        </p:nvSpPr>
        <p:spPr>
          <a:xfrm>
            <a:off x="5020239" y="1189064"/>
            <a:ext cx="393995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/>
              <a:t>Loss: how good a set of values is.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839A98E5-54E9-4A6E-B2A6-204164F3971C}"/>
                  </a:ext>
                </a:extLst>
              </p:cNvPr>
              <p:cNvSpPr txBox="1"/>
              <p:nvPr/>
            </p:nvSpPr>
            <p:spPr>
              <a:xfrm>
                <a:off x="2741832" y="5120120"/>
                <a:ext cx="3476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839A98E5-54E9-4A6E-B2A6-204164F39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832" y="5120120"/>
                <a:ext cx="347659" cy="369332"/>
              </a:xfrm>
              <a:prstGeom prst="rect">
                <a:avLst/>
              </a:prstGeom>
              <a:blipFill>
                <a:blip r:embed="rId7"/>
                <a:stretch>
                  <a:fillRect l="-12281" r="-877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1A8AEA72-18C3-4232-B2C0-A6C6560A0935}"/>
                  </a:ext>
                </a:extLst>
              </p:cNvPr>
              <p:cNvSpPr txBox="1"/>
              <p:nvPr/>
            </p:nvSpPr>
            <p:spPr>
              <a:xfrm>
                <a:off x="4321573" y="5148696"/>
                <a:ext cx="9649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=0.4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1A8AEA72-18C3-4232-B2C0-A6C6560A0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573" y="5148696"/>
                <a:ext cx="964944" cy="369332"/>
              </a:xfrm>
              <a:prstGeom prst="rect">
                <a:avLst/>
              </a:prstGeom>
              <a:blipFill>
                <a:blip r:embed="rId8"/>
                <a:stretch>
                  <a:fillRect l="-3165" r="-6962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B944331-F7CD-46A0-A743-3713F72291AC}"/>
              </a:ext>
            </a:extLst>
          </p:cNvPr>
          <p:cNvCxnSpPr>
            <a:cxnSpLocks/>
          </p:cNvCxnSpPr>
          <p:nvPr/>
        </p:nvCxnSpPr>
        <p:spPr>
          <a:xfrm>
            <a:off x="1316945" y="4347882"/>
            <a:ext cx="0" cy="343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DCEC5731-FCF0-441C-9AB6-147ED22BB1CF}"/>
              </a:ext>
            </a:extLst>
          </p:cNvPr>
          <p:cNvCxnSpPr>
            <a:cxnSpLocks/>
          </p:cNvCxnSpPr>
          <p:nvPr/>
        </p:nvCxnSpPr>
        <p:spPr>
          <a:xfrm>
            <a:off x="2570587" y="5138518"/>
            <a:ext cx="0" cy="38132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A6CE6553-3AE1-4BFA-A826-299FFCD029D5}"/>
              </a:ext>
            </a:extLst>
          </p:cNvPr>
          <p:cNvCxnSpPr>
            <a:cxnSpLocks/>
          </p:cNvCxnSpPr>
          <p:nvPr/>
        </p:nvCxnSpPr>
        <p:spPr>
          <a:xfrm>
            <a:off x="370795" y="3855182"/>
            <a:ext cx="83166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C3C5FBA6-9FB6-41AA-B140-3F9F1B991BB6}"/>
              </a:ext>
            </a:extLst>
          </p:cNvPr>
          <p:cNvSpPr txBox="1"/>
          <p:nvPr/>
        </p:nvSpPr>
        <p:spPr>
          <a:xfrm>
            <a:off x="454935" y="3228661"/>
            <a:ext cx="145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2017/01/01</a:t>
            </a:r>
            <a:endParaRPr lang="zh-TW" altLang="en-US" dirty="0"/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6AE6B714-52FB-4C9E-B2AA-7960A79FD9E6}"/>
              </a:ext>
            </a:extLst>
          </p:cNvPr>
          <p:cNvSpPr txBox="1"/>
          <p:nvPr/>
        </p:nvSpPr>
        <p:spPr>
          <a:xfrm>
            <a:off x="2008079" y="3243436"/>
            <a:ext cx="99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01/02</a:t>
            </a:r>
            <a:endParaRPr lang="zh-TW" altLang="en-US" dirty="0"/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0CEB305A-9947-4F37-BF69-9D2274C571A2}"/>
              </a:ext>
            </a:extLst>
          </p:cNvPr>
          <p:cNvSpPr txBox="1"/>
          <p:nvPr/>
        </p:nvSpPr>
        <p:spPr>
          <a:xfrm>
            <a:off x="7673749" y="3259734"/>
            <a:ext cx="103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12/31</a:t>
            </a:r>
            <a:endParaRPr lang="zh-TW" altLang="en-US" dirty="0"/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5ED9116D-FBDC-4695-9D3C-E811A8DA0A67}"/>
              </a:ext>
            </a:extLst>
          </p:cNvPr>
          <p:cNvSpPr txBox="1"/>
          <p:nvPr/>
        </p:nvSpPr>
        <p:spPr>
          <a:xfrm>
            <a:off x="5572977" y="3257575"/>
            <a:ext cx="2140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2020/12/30</a:t>
            </a:r>
            <a:endParaRPr lang="zh-TW" altLang="en-US" dirty="0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EF972A99-4821-40C0-8246-A97A3C928FCA}"/>
              </a:ext>
            </a:extLst>
          </p:cNvPr>
          <p:cNvSpPr/>
          <p:nvPr/>
        </p:nvSpPr>
        <p:spPr>
          <a:xfrm>
            <a:off x="1219882" y="3764183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橢圓 108">
            <a:extLst>
              <a:ext uri="{FF2B5EF4-FFF2-40B4-BE49-F238E27FC236}">
                <a16:creationId xmlns:a16="http://schemas.microsoft.com/office/drawing/2014/main" id="{B7F53945-8071-47F1-99A5-646C3BBB3ED8}"/>
              </a:ext>
            </a:extLst>
          </p:cNvPr>
          <p:cNvSpPr/>
          <p:nvPr/>
        </p:nvSpPr>
        <p:spPr>
          <a:xfrm>
            <a:off x="2425700" y="3749667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2FE9F5F1-ED33-46F7-AB8C-89B8DE5DA31B}"/>
              </a:ext>
            </a:extLst>
          </p:cNvPr>
          <p:cNvSpPr txBox="1"/>
          <p:nvPr/>
        </p:nvSpPr>
        <p:spPr>
          <a:xfrm>
            <a:off x="886056" y="3981895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4.8k</a:t>
            </a:r>
            <a:endParaRPr lang="zh-TW" altLang="en-US" dirty="0"/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C6E1C8FA-67B7-4C1C-B8F7-3D5EE77CD812}"/>
              </a:ext>
            </a:extLst>
          </p:cNvPr>
          <p:cNvSpPr txBox="1"/>
          <p:nvPr/>
        </p:nvSpPr>
        <p:spPr>
          <a:xfrm>
            <a:off x="2084610" y="3993064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4.9k</a:t>
            </a:r>
            <a:endParaRPr lang="zh-TW" altLang="en-US" dirty="0"/>
          </a:p>
        </p:txBody>
      </p:sp>
      <p:sp>
        <p:nvSpPr>
          <p:cNvPr id="112" name="橢圓 111">
            <a:extLst>
              <a:ext uri="{FF2B5EF4-FFF2-40B4-BE49-F238E27FC236}">
                <a16:creationId xmlns:a16="http://schemas.microsoft.com/office/drawing/2014/main" id="{259D55B9-F5A5-43D2-BFC2-11CC9E7E1B50}"/>
              </a:ext>
            </a:extLst>
          </p:cNvPr>
          <p:cNvSpPr/>
          <p:nvPr/>
        </p:nvSpPr>
        <p:spPr>
          <a:xfrm>
            <a:off x="6935808" y="3759187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0B5BFAD9-F8D9-4802-B528-81CA6805903C}"/>
              </a:ext>
            </a:extLst>
          </p:cNvPr>
          <p:cNvSpPr txBox="1"/>
          <p:nvPr/>
        </p:nvSpPr>
        <p:spPr>
          <a:xfrm>
            <a:off x="6594718" y="4002584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3.4k</a:t>
            </a:r>
            <a:endParaRPr lang="zh-TW" altLang="en-US" dirty="0"/>
          </a:p>
        </p:txBody>
      </p:sp>
      <p:sp>
        <p:nvSpPr>
          <p:cNvPr id="114" name="橢圓 113">
            <a:extLst>
              <a:ext uri="{FF2B5EF4-FFF2-40B4-BE49-F238E27FC236}">
                <a16:creationId xmlns:a16="http://schemas.microsoft.com/office/drawing/2014/main" id="{10B08289-9895-4230-A40A-3A974F06F965}"/>
              </a:ext>
            </a:extLst>
          </p:cNvPr>
          <p:cNvSpPr/>
          <p:nvPr/>
        </p:nvSpPr>
        <p:spPr>
          <a:xfrm>
            <a:off x="8141626" y="3751998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7D39FA19-07C1-4342-A3D5-ADAFEBF3E6B8}"/>
              </a:ext>
            </a:extLst>
          </p:cNvPr>
          <p:cNvSpPr txBox="1"/>
          <p:nvPr/>
        </p:nvSpPr>
        <p:spPr>
          <a:xfrm>
            <a:off x="7804372" y="4016456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9.8k</a:t>
            </a:r>
            <a:endParaRPr lang="zh-TW" altLang="en-US" dirty="0"/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88FE4C62-7C3B-474E-98FC-51BC9FB71747}"/>
              </a:ext>
            </a:extLst>
          </p:cNvPr>
          <p:cNvSpPr txBox="1"/>
          <p:nvPr/>
        </p:nvSpPr>
        <p:spPr>
          <a:xfrm>
            <a:off x="3286411" y="4030817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7.5k</a:t>
            </a:r>
            <a:endParaRPr lang="zh-TW" altLang="en-US" dirty="0"/>
          </a:p>
        </p:txBody>
      </p:sp>
      <p:sp>
        <p:nvSpPr>
          <p:cNvPr id="117" name="橢圓 116">
            <a:extLst>
              <a:ext uri="{FF2B5EF4-FFF2-40B4-BE49-F238E27FC236}">
                <a16:creationId xmlns:a16="http://schemas.microsoft.com/office/drawing/2014/main" id="{699C1FCB-2643-4AA0-96D6-F8BF78701E4F}"/>
              </a:ext>
            </a:extLst>
          </p:cNvPr>
          <p:cNvSpPr/>
          <p:nvPr/>
        </p:nvSpPr>
        <p:spPr>
          <a:xfrm>
            <a:off x="3631518" y="3759187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F60F9864-18FF-4B0B-B59B-5D48CC989060}"/>
              </a:ext>
            </a:extLst>
          </p:cNvPr>
          <p:cNvSpPr txBox="1"/>
          <p:nvPr/>
        </p:nvSpPr>
        <p:spPr>
          <a:xfrm>
            <a:off x="3246788" y="3252995"/>
            <a:ext cx="99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01/03</a:t>
            </a:r>
            <a:endParaRPr lang="zh-TW" altLang="en-US" dirty="0"/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7F8DE511-AA66-4BBC-AD84-10716CFF4C4B}"/>
              </a:ext>
            </a:extLst>
          </p:cNvPr>
          <p:cNvSpPr txBox="1"/>
          <p:nvPr/>
        </p:nvSpPr>
        <p:spPr>
          <a:xfrm>
            <a:off x="4691458" y="3074773"/>
            <a:ext cx="932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CE2754FB-B470-431B-8E37-B4C02B1B8039}"/>
              </a:ext>
            </a:extLst>
          </p:cNvPr>
          <p:cNvCxnSpPr>
            <a:cxnSpLocks/>
          </p:cNvCxnSpPr>
          <p:nvPr/>
        </p:nvCxnSpPr>
        <p:spPr>
          <a:xfrm>
            <a:off x="356507" y="6031585"/>
            <a:ext cx="83166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橢圓 120">
            <a:extLst>
              <a:ext uri="{FF2B5EF4-FFF2-40B4-BE49-F238E27FC236}">
                <a16:creationId xmlns:a16="http://schemas.microsoft.com/office/drawing/2014/main" id="{54E61966-D8C4-4A5E-BBF1-D0465C2A66E9}"/>
              </a:ext>
            </a:extLst>
          </p:cNvPr>
          <p:cNvSpPr/>
          <p:nvPr/>
        </p:nvSpPr>
        <p:spPr>
          <a:xfrm>
            <a:off x="2454281" y="5926070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980D0AA5-49FC-43E9-8C0F-4D64BAB4D6EF}"/>
              </a:ext>
            </a:extLst>
          </p:cNvPr>
          <p:cNvSpPr txBox="1"/>
          <p:nvPr/>
        </p:nvSpPr>
        <p:spPr>
          <a:xfrm>
            <a:off x="2113191" y="6169467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4.9k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2672E76-97AA-42D6-91E8-E29989490ACD}"/>
              </a:ext>
            </a:extLst>
          </p:cNvPr>
          <p:cNvSpPr txBox="1"/>
          <p:nvPr/>
        </p:nvSpPr>
        <p:spPr>
          <a:xfrm>
            <a:off x="1348473" y="5489452"/>
            <a:ext cx="134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label</a:t>
            </a:r>
            <a:endParaRPr lang="zh-TW" altLang="en-US" sz="2400" b="1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F8A4BFD-AA97-4A97-B0AE-F818ECC81B12}"/>
              </a:ext>
            </a:extLst>
          </p:cNvPr>
          <p:cNvCxnSpPr/>
          <p:nvPr/>
        </p:nvCxnSpPr>
        <p:spPr>
          <a:xfrm>
            <a:off x="1906362" y="1648527"/>
            <a:ext cx="2897683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D3966589-D5DC-4AE5-A782-FC3A139D9EFA}"/>
              </a:ext>
            </a:extLst>
          </p:cNvPr>
          <p:cNvSpPr txBox="1"/>
          <p:nvPr/>
        </p:nvSpPr>
        <p:spPr>
          <a:xfrm>
            <a:off x="2691725" y="4693186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5.3k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EF64A7D5-F9A5-4429-8954-D90AA8AD446F}"/>
                  </a:ext>
                </a:extLst>
              </p:cNvPr>
              <p:cNvSpPr txBox="1"/>
              <p:nvPr/>
            </p:nvSpPr>
            <p:spPr>
              <a:xfrm>
                <a:off x="395753" y="2138491"/>
                <a:ext cx="13592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EF64A7D5-F9A5-4429-8954-D90AA8AD4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53" y="2138491"/>
                <a:ext cx="1359218" cy="369332"/>
              </a:xfrm>
              <a:prstGeom prst="rect">
                <a:avLst/>
              </a:prstGeom>
              <a:blipFill>
                <a:blip r:embed="rId9"/>
                <a:stretch>
                  <a:fillRect l="-4933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群組 8">
            <a:extLst>
              <a:ext uri="{FF2B5EF4-FFF2-40B4-BE49-F238E27FC236}">
                <a16:creationId xmlns:a16="http://schemas.microsoft.com/office/drawing/2014/main" id="{3BF687B4-8E21-4654-A43E-63A1799869C6}"/>
              </a:ext>
            </a:extLst>
          </p:cNvPr>
          <p:cNvGrpSpPr/>
          <p:nvPr/>
        </p:nvGrpSpPr>
        <p:grpSpPr>
          <a:xfrm>
            <a:off x="1968498" y="2153061"/>
            <a:ext cx="4499212" cy="374520"/>
            <a:chOff x="2425700" y="2153061"/>
            <a:chExt cx="4499212" cy="3745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205B3D4D-5E87-48B3-8726-7BDFE2D2B3BC}"/>
                    </a:ext>
                  </a:extLst>
                </p:cNvPr>
                <p:cNvSpPr txBox="1"/>
                <p:nvPr/>
              </p:nvSpPr>
              <p:spPr>
                <a:xfrm>
                  <a:off x="2425700" y="2153061"/>
                  <a:ext cx="171803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205B3D4D-5E87-48B3-8726-7BDFE2D2B3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700" y="2153061"/>
                  <a:ext cx="1718034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3901" r="-1418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2BA5A7C2-5674-4174-AAFA-9B35C7589395}"/>
                    </a:ext>
                  </a:extLst>
                </p:cNvPr>
                <p:cNvSpPr txBox="1"/>
                <p:nvPr/>
              </p:nvSpPr>
              <p:spPr>
                <a:xfrm>
                  <a:off x="4865759" y="2158249"/>
                  <a:ext cx="205915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=0.5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2BA5A7C2-5674-4174-AAFA-9B35C75893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5759" y="2158249"/>
                  <a:ext cx="2059153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3254" r="-888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265CE9F5-FAD3-4059-8D43-81D78E363301}"/>
                </a:ext>
              </a:extLst>
            </p:cNvPr>
            <p:cNvCxnSpPr/>
            <p:nvPr/>
          </p:nvCxnSpPr>
          <p:spPr>
            <a:xfrm>
              <a:off x="4222977" y="2353448"/>
              <a:ext cx="50962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9311C643-C39F-4AF7-813E-375A81BD8332}"/>
              </a:ext>
            </a:extLst>
          </p:cNvPr>
          <p:cNvSpPr txBox="1"/>
          <p:nvPr/>
        </p:nvSpPr>
        <p:spPr>
          <a:xfrm>
            <a:off x="6627645" y="2173770"/>
            <a:ext cx="205915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How good it is?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831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1" grpId="0"/>
      <p:bldP spid="62" grpId="0"/>
      <p:bldP spid="3" grpId="0" animBg="1"/>
      <p:bldP spid="81" grpId="0"/>
      <p:bldP spid="82" grpId="0"/>
      <p:bldP spid="83" grpId="0" animBg="1"/>
      <p:bldP spid="84" grpId="0"/>
      <p:bldP spid="100" grpId="0"/>
      <p:bldP spid="101" grpId="0"/>
      <p:bldP spid="104" grpId="0"/>
      <p:bldP spid="105" grpId="0"/>
      <p:bldP spid="106" grpId="0"/>
      <p:bldP spid="107" grpId="0"/>
      <p:bldP spid="108" grpId="0" animBg="1"/>
      <p:bldP spid="109" grpId="0" animBg="1"/>
      <p:bldP spid="110" grpId="0"/>
      <p:bldP spid="111" grpId="0"/>
      <p:bldP spid="112" grpId="0" animBg="1"/>
      <p:bldP spid="113" grpId="0"/>
      <p:bldP spid="114" grpId="0" animBg="1"/>
      <p:bldP spid="115" grpId="0"/>
      <p:bldP spid="116" grpId="0"/>
      <p:bldP spid="117" grpId="0" animBg="1"/>
      <p:bldP spid="118" grpId="0"/>
      <p:bldP spid="119" grpId="0"/>
      <p:bldP spid="121" grpId="0" animBg="1"/>
      <p:bldP spid="122" grpId="0"/>
      <p:bldP spid="40" grpId="0"/>
      <p:bldP spid="43" grpId="0"/>
      <p:bldP spid="45" grpId="0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BD971D-7BF9-44DA-8605-29FA2E8C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Define Loss </a:t>
            </a:r>
            <a:br>
              <a:rPr lang="en-US" altLang="zh-TW" dirty="0"/>
            </a:br>
            <a:r>
              <a:rPr lang="en-US" altLang="zh-TW" dirty="0"/>
              <a:t>from Training Data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CBC6268-D3E0-41A7-86D8-227419560193}"/>
              </a:ext>
            </a:extLst>
          </p:cNvPr>
          <p:cNvSpPr txBox="1"/>
          <p:nvPr/>
        </p:nvSpPr>
        <p:spPr>
          <a:xfrm>
            <a:off x="1221917" y="2684632"/>
            <a:ext cx="6701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Data from 2017/01/01 – 2020/12/31 </a:t>
            </a:r>
            <a:endParaRPr lang="zh-TW" altLang="en-US" sz="2400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033B34D-56BA-4CF6-8E99-F0FA49587D7A}"/>
              </a:ext>
            </a:extLst>
          </p:cNvPr>
          <p:cNvCxnSpPr>
            <a:cxnSpLocks/>
          </p:cNvCxnSpPr>
          <p:nvPr/>
        </p:nvCxnSpPr>
        <p:spPr>
          <a:xfrm>
            <a:off x="370795" y="3855182"/>
            <a:ext cx="83166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37A333-4BD2-479C-A3ED-4796BE24E112}"/>
              </a:ext>
            </a:extLst>
          </p:cNvPr>
          <p:cNvSpPr txBox="1"/>
          <p:nvPr/>
        </p:nvSpPr>
        <p:spPr>
          <a:xfrm>
            <a:off x="454935" y="3228661"/>
            <a:ext cx="145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2017/01/01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1011B18-9AD3-4F69-B8C2-E91958EF5FB8}"/>
              </a:ext>
            </a:extLst>
          </p:cNvPr>
          <p:cNvSpPr txBox="1"/>
          <p:nvPr/>
        </p:nvSpPr>
        <p:spPr>
          <a:xfrm>
            <a:off x="2008079" y="3243436"/>
            <a:ext cx="99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01/02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B2A432D-44AE-43AC-BDA8-4BB8B04349C5}"/>
              </a:ext>
            </a:extLst>
          </p:cNvPr>
          <p:cNvSpPr txBox="1"/>
          <p:nvPr/>
        </p:nvSpPr>
        <p:spPr>
          <a:xfrm>
            <a:off x="7673749" y="3259734"/>
            <a:ext cx="103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12/31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E72191F-5EA9-43F2-AA19-CB5C26DB8355}"/>
              </a:ext>
            </a:extLst>
          </p:cNvPr>
          <p:cNvSpPr txBox="1"/>
          <p:nvPr/>
        </p:nvSpPr>
        <p:spPr>
          <a:xfrm>
            <a:off x="5572977" y="3257575"/>
            <a:ext cx="2140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2020/12/30</a:t>
            </a:r>
            <a:endParaRPr lang="zh-TW" altLang="en-US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7CF08D1E-D59C-452E-B709-0221FE6BDC3B}"/>
              </a:ext>
            </a:extLst>
          </p:cNvPr>
          <p:cNvSpPr/>
          <p:nvPr/>
        </p:nvSpPr>
        <p:spPr>
          <a:xfrm>
            <a:off x="1219882" y="3764183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0D7D6CB0-75AC-49ED-B8A7-8DBEFBAB05FA}"/>
              </a:ext>
            </a:extLst>
          </p:cNvPr>
          <p:cNvSpPr/>
          <p:nvPr/>
        </p:nvSpPr>
        <p:spPr>
          <a:xfrm>
            <a:off x="2425700" y="3749667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F09F4B0-60AD-47BB-838C-87D13B6179F5}"/>
              </a:ext>
            </a:extLst>
          </p:cNvPr>
          <p:cNvSpPr txBox="1"/>
          <p:nvPr/>
        </p:nvSpPr>
        <p:spPr>
          <a:xfrm>
            <a:off x="886056" y="3981895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4.8k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8D6D7DE-5CB3-41B4-BB01-4B4835EC47C7}"/>
              </a:ext>
            </a:extLst>
          </p:cNvPr>
          <p:cNvSpPr txBox="1"/>
          <p:nvPr/>
        </p:nvSpPr>
        <p:spPr>
          <a:xfrm>
            <a:off x="2084610" y="3993064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4.9k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0807F787-D441-428F-ACA5-35C91DA62D55}"/>
                  </a:ext>
                </a:extLst>
              </p:cNvPr>
              <p:cNvSpPr txBox="1"/>
              <p:nvPr/>
            </p:nvSpPr>
            <p:spPr>
              <a:xfrm>
                <a:off x="3349573" y="5510972"/>
                <a:ext cx="84233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0807F787-D441-428F-ACA5-35C91DA62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573" y="5510972"/>
                <a:ext cx="842332" cy="369332"/>
              </a:xfrm>
              <a:prstGeom prst="rect">
                <a:avLst/>
              </a:prstGeom>
              <a:blipFill>
                <a:blip r:embed="rId3"/>
                <a:stretch>
                  <a:fillRect t="-16393" r="-1870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C01E0DF8-E3F6-4912-A62D-48022D39B175}"/>
                  </a:ext>
                </a:extLst>
              </p:cNvPr>
              <p:cNvSpPr txBox="1"/>
              <p:nvPr/>
            </p:nvSpPr>
            <p:spPr>
              <a:xfrm>
                <a:off x="4196521" y="5120120"/>
                <a:ext cx="12980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C01E0DF8-E3F6-4912-A62D-48022D39B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521" y="5120120"/>
                <a:ext cx="1298048" cy="369332"/>
              </a:xfrm>
              <a:prstGeom prst="rect">
                <a:avLst/>
              </a:prstGeom>
              <a:blipFill>
                <a:blip r:embed="rId4"/>
                <a:stretch>
                  <a:fillRect l="-1878" t="-18033" r="-2770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: 圓角 2">
            <a:extLst>
              <a:ext uri="{FF2B5EF4-FFF2-40B4-BE49-F238E27FC236}">
                <a16:creationId xmlns:a16="http://schemas.microsoft.com/office/drawing/2014/main" id="{F23024CF-6A76-4CE6-A838-360681517A88}"/>
              </a:ext>
            </a:extLst>
          </p:cNvPr>
          <p:cNvSpPr/>
          <p:nvPr/>
        </p:nvSpPr>
        <p:spPr>
          <a:xfrm>
            <a:off x="2822114" y="415733"/>
            <a:ext cx="1064082" cy="58575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1E33EA3C-C7EB-4399-A30F-54708B114857}"/>
                  </a:ext>
                </a:extLst>
              </p:cNvPr>
              <p:cNvSpPr txBox="1"/>
              <p:nvPr/>
            </p:nvSpPr>
            <p:spPr>
              <a:xfrm>
                <a:off x="1982659" y="4705801"/>
                <a:ext cx="1913281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0.5</m:t>
                      </m:r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1E33EA3C-C7EB-4399-A30F-54708B114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659" y="4705801"/>
                <a:ext cx="1913281" cy="369332"/>
              </a:xfrm>
              <a:prstGeom prst="rect">
                <a:avLst/>
              </a:prstGeom>
              <a:blipFill>
                <a:blip r:embed="rId5"/>
                <a:stretch>
                  <a:fillRect l="-3492" r="-2857" b="-225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4A5D5B55-547B-498C-A0B1-EC9431D160F9}"/>
              </a:ext>
            </a:extLst>
          </p:cNvPr>
          <p:cNvCxnSpPr>
            <a:cxnSpLocks/>
          </p:cNvCxnSpPr>
          <p:nvPr/>
        </p:nvCxnSpPr>
        <p:spPr>
          <a:xfrm>
            <a:off x="356507" y="6031585"/>
            <a:ext cx="83166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橢圓 86">
            <a:extLst>
              <a:ext uri="{FF2B5EF4-FFF2-40B4-BE49-F238E27FC236}">
                <a16:creationId xmlns:a16="http://schemas.microsoft.com/office/drawing/2014/main" id="{02B8D3D6-C1EB-43BB-A2AF-10FE276B0E79}"/>
              </a:ext>
            </a:extLst>
          </p:cNvPr>
          <p:cNvSpPr/>
          <p:nvPr/>
        </p:nvSpPr>
        <p:spPr>
          <a:xfrm>
            <a:off x="2454281" y="5926070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73D9E35F-51D5-4E3A-A724-D4BA00E7BF77}"/>
              </a:ext>
            </a:extLst>
          </p:cNvPr>
          <p:cNvSpPr txBox="1"/>
          <p:nvPr/>
        </p:nvSpPr>
        <p:spPr>
          <a:xfrm>
            <a:off x="2113191" y="6169467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4.9k</a:t>
            </a:r>
            <a:endParaRPr lang="zh-TW" altLang="en-US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4EC8CCE1-465B-4A8C-AFEC-3D69E95B4C24}"/>
              </a:ext>
            </a:extLst>
          </p:cNvPr>
          <p:cNvSpPr txBox="1"/>
          <p:nvPr/>
        </p:nvSpPr>
        <p:spPr>
          <a:xfrm>
            <a:off x="3318853" y="6192932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7.5k</a:t>
            </a:r>
            <a:endParaRPr lang="zh-TW" altLang="en-US" dirty="0"/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735C5945-27CC-4C9D-9732-AC2B7252043F}"/>
              </a:ext>
            </a:extLst>
          </p:cNvPr>
          <p:cNvSpPr txBox="1"/>
          <p:nvPr/>
        </p:nvSpPr>
        <p:spPr>
          <a:xfrm>
            <a:off x="7877850" y="6192024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9.8k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839A98E5-54E9-4A6E-B2A6-204164F3971C}"/>
                  </a:ext>
                </a:extLst>
              </p:cNvPr>
              <p:cNvSpPr txBox="1"/>
              <p:nvPr/>
            </p:nvSpPr>
            <p:spPr>
              <a:xfrm>
                <a:off x="3941984" y="5120120"/>
                <a:ext cx="3547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839A98E5-54E9-4A6E-B2A6-204164F39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984" y="5120120"/>
                <a:ext cx="354776" cy="369332"/>
              </a:xfrm>
              <a:prstGeom prst="rect">
                <a:avLst/>
              </a:prstGeom>
              <a:blipFill>
                <a:blip r:embed="rId6"/>
                <a:stretch>
                  <a:fillRect l="-12069" r="-8621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1A8AEA72-18C3-4232-B2C0-A6C6560A0935}"/>
                  </a:ext>
                </a:extLst>
              </p:cNvPr>
              <p:cNvSpPr txBox="1"/>
              <p:nvPr/>
            </p:nvSpPr>
            <p:spPr>
              <a:xfrm>
                <a:off x="5521725" y="5120120"/>
                <a:ext cx="9649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=2.1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1A8AEA72-18C3-4232-B2C0-A6C6560A0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725" y="5120120"/>
                <a:ext cx="964944" cy="369332"/>
              </a:xfrm>
              <a:prstGeom prst="rect">
                <a:avLst/>
              </a:prstGeom>
              <a:blipFill>
                <a:blip r:embed="rId7"/>
                <a:stretch>
                  <a:fillRect l="-3165" r="-6962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B944331-F7CD-46A0-A743-3713F72291AC}"/>
              </a:ext>
            </a:extLst>
          </p:cNvPr>
          <p:cNvCxnSpPr>
            <a:cxnSpLocks/>
          </p:cNvCxnSpPr>
          <p:nvPr/>
        </p:nvCxnSpPr>
        <p:spPr>
          <a:xfrm>
            <a:off x="2517097" y="4347882"/>
            <a:ext cx="0" cy="343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DCEC5731-FCF0-441C-9AB6-147ED22BB1CF}"/>
              </a:ext>
            </a:extLst>
          </p:cNvPr>
          <p:cNvCxnSpPr>
            <a:cxnSpLocks/>
          </p:cNvCxnSpPr>
          <p:nvPr/>
        </p:nvCxnSpPr>
        <p:spPr>
          <a:xfrm>
            <a:off x="3770739" y="5138518"/>
            <a:ext cx="0" cy="38132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B5514E3C-CE11-4CED-B280-6C79C76251A4}"/>
              </a:ext>
            </a:extLst>
          </p:cNvPr>
          <p:cNvSpPr/>
          <p:nvPr/>
        </p:nvSpPr>
        <p:spPr>
          <a:xfrm>
            <a:off x="3663960" y="5921302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587DB902-959D-465E-BE12-FD5E95B18C44}"/>
              </a:ext>
            </a:extLst>
          </p:cNvPr>
          <p:cNvSpPr/>
          <p:nvPr/>
        </p:nvSpPr>
        <p:spPr>
          <a:xfrm>
            <a:off x="6935808" y="3759187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75F12CA-58F6-4C11-B731-FB357D342BD6}"/>
              </a:ext>
            </a:extLst>
          </p:cNvPr>
          <p:cNvSpPr txBox="1"/>
          <p:nvPr/>
        </p:nvSpPr>
        <p:spPr>
          <a:xfrm>
            <a:off x="6594718" y="4002584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3.4k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048199A7-99AF-4B23-B5E4-E53353116175}"/>
                  </a:ext>
                </a:extLst>
              </p:cNvPr>
              <p:cNvSpPr txBox="1"/>
              <p:nvPr/>
            </p:nvSpPr>
            <p:spPr>
              <a:xfrm>
                <a:off x="7859681" y="5520492"/>
                <a:ext cx="84233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048199A7-99AF-4B23-B5E4-E53353116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681" y="5520492"/>
                <a:ext cx="842332" cy="369332"/>
              </a:xfrm>
              <a:prstGeom prst="rect">
                <a:avLst/>
              </a:prstGeom>
              <a:blipFill>
                <a:blip r:embed="rId8"/>
                <a:stretch>
                  <a:fillRect t="-18333" r="-19565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9187561B-5580-48BD-A9A0-0451C115BDA9}"/>
                  </a:ext>
                </a:extLst>
              </p:cNvPr>
              <p:cNvSpPr txBox="1"/>
              <p:nvPr/>
            </p:nvSpPr>
            <p:spPr>
              <a:xfrm>
                <a:off x="6521341" y="4701033"/>
                <a:ext cx="1913281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0.5</m:t>
                      </m:r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9187561B-5580-48BD-A9A0-0451C115B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341" y="4701033"/>
                <a:ext cx="1913281" cy="369332"/>
              </a:xfrm>
              <a:prstGeom prst="rect">
                <a:avLst/>
              </a:prstGeom>
              <a:blipFill>
                <a:blip r:embed="rId9"/>
                <a:stretch>
                  <a:fillRect l="-3810" r="-2857" b="-225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0B64E88F-00B9-4F25-AC85-180692A59A34}"/>
                  </a:ext>
                </a:extLst>
              </p:cNvPr>
              <p:cNvSpPr txBox="1"/>
              <p:nvPr/>
            </p:nvSpPr>
            <p:spPr>
              <a:xfrm>
                <a:off x="8452092" y="5129640"/>
                <a:ext cx="4001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0B64E88F-00B9-4F25-AC85-180692A59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092" y="5129640"/>
                <a:ext cx="400110" cy="369332"/>
              </a:xfrm>
              <a:prstGeom prst="rect">
                <a:avLst/>
              </a:prstGeom>
              <a:blipFill>
                <a:blip r:embed="rId10"/>
                <a:stretch>
                  <a:fillRect l="-9091" r="-6061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8F6CCF1C-B990-4730-A313-9E9BF5D302D2}"/>
              </a:ext>
            </a:extLst>
          </p:cNvPr>
          <p:cNvCxnSpPr>
            <a:cxnSpLocks/>
          </p:cNvCxnSpPr>
          <p:nvPr/>
        </p:nvCxnSpPr>
        <p:spPr>
          <a:xfrm>
            <a:off x="7027205" y="4357402"/>
            <a:ext cx="0" cy="343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2E9E3B27-8B3A-4CE8-90FF-6581FAE9CF06}"/>
              </a:ext>
            </a:extLst>
          </p:cNvPr>
          <p:cNvCxnSpPr>
            <a:cxnSpLocks/>
          </p:cNvCxnSpPr>
          <p:nvPr/>
        </p:nvCxnSpPr>
        <p:spPr>
          <a:xfrm>
            <a:off x="8280847" y="5148038"/>
            <a:ext cx="0" cy="38132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>
            <a:extLst>
              <a:ext uri="{FF2B5EF4-FFF2-40B4-BE49-F238E27FC236}">
                <a16:creationId xmlns:a16="http://schemas.microsoft.com/office/drawing/2014/main" id="{6D81658E-6106-4D81-AB58-654C98306218}"/>
              </a:ext>
            </a:extLst>
          </p:cNvPr>
          <p:cNvSpPr/>
          <p:nvPr/>
        </p:nvSpPr>
        <p:spPr>
          <a:xfrm>
            <a:off x="8174068" y="5930822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86BEAA8B-74F9-4CAF-BF2B-107D6C2BCC9B}"/>
              </a:ext>
            </a:extLst>
          </p:cNvPr>
          <p:cNvSpPr/>
          <p:nvPr/>
        </p:nvSpPr>
        <p:spPr>
          <a:xfrm>
            <a:off x="8141626" y="3751998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BF8BE8A-F09D-403C-8030-54A0BBB6EA53}"/>
              </a:ext>
            </a:extLst>
          </p:cNvPr>
          <p:cNvSpPr txBox="1"/>
          <p:nvPr/>
        </p:nvSpPr>
        <p:spPr>
          <a:xfrm>
            <a:off x="7804372" y="4016456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9.8k</a:t>
            </a:r>
            <a:endParaRPr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3FD830F-D295-4654-B2A1-6EA2F3E37834}"/>
              </a:ext>
            </a:extLst>
          </p:cNvPr>
          <p:cNvSpPr txBox="1"/>
          <p:nvPr/>
        </p:nvSpPr>
        <p:spPr>
          <a:xfrm>
            <a:off x="3286411" y="4030817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7.5k</a:t>
            </a:r>
            <a:endParaRPr lang="zh-TW" altLang="en-US" dirty="0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1F1B2E55-DCE0-4DC8-BBF9-C1B713CE14F5}"/>
              </a:ext>
            </a:extLst>
          </p:cNvPr>
          <p:cNvSpPr/>
          <p:nvPr/>
        </p:nvSpPr>
        <p:spPr>
          <a:xfrm>
            <a:off x="3631518" y="3759187"/>
            <a:ext cx="217712" cy="2177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7A9B8B4-F6DB-4869-97AA-AFBCC5881872}"/>
              </a:ext>
            </a:extLst>
          </p:cNvPr>
          <p:cNvSpPr txBox="1"/>
          <p:nvPr/>
        </p:nvSpPr>
        <p:spPr>
          <a:xfrm>
            <a:off x="3246788" y="3252995"/>
            <a:ext cx="99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01/03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6AD4FDD0-0427-4E97-AB15-D6CCABDC1D53}"/>
              </a:ext>
            </a:extLst>
          </p:cNvPr>
          <p:cNvSpPr txBox="1"/>
          <p:nvPr/>
        </p:nvSpPr>
        <p:spPr>
          <a:xfrm>
            <a:off x="4691458" y="3074773"/>
            <a:ext cx="932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A0F7F04F-91E0-48BE-B843-6F39043E6FC9}"/>
              </a:ext>
            </a:extLst>
          </p:cNvPr>
          <p:cNvSpPr txBox="1"/>
          <p:nvPr/>
        </p:nvSpPr>
        <p:spPr>
          <a:xfrm>
            <a:off x="3938402" y="4703247"/>
            <a:ext cx="90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5.4k</a:t>
            </a:r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C5C655C-3215-422D-BE8A-FCE730E72088}"/>
              </a:ext>
            </a:extLst>
          </p:cNvPr>
          <p:cNvGrpSpPr/>
          <p:nvPr/>
        </p:nvGrpSpPr>
        <p:grpSpPr>
          <a:xfrm>
            <a:off x="395753" y="2138491"/>
            <a:ext cx="8291045" cy="404611"/>
            <a:chOff x="395753" y="2138491"/>
            <a:chExt cx="8291045" cy="4046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19D8D7C2-89E7-41D0-B50A-7ED7E07F233D}"/>
                    </a:ext>
                  </a:extLst>
                </p:cNvPr>
                <p:cNvSpPr txBox="1"/>
                <p:nvPr/>
              </p:nvSpPr>
              <p:spPr>
                <a:xfrm>
                  <a:off x="395753" y="2138491"/>
                  <a:ext cx="135921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0.5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19D8D7C2-89E7-41D0-B50A-7ED7E07F2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753" y="2138491"/>
                  <a:ext cx="1359218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4933" b="-8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0780205E-B8FA-4049-8E21-54FEBCDB030A}"/>
                </a:ext>
              </a:extLst>
            </p:cNvPr>
            <p:cNvGrpSpPr/>
            <p:nvPr/>
          </p:nvGrpSpPr>
          <p:grpSpPr>
            <a:xfrm>
              <a:off x="1968498" y="2153061"/>
              <a:ext cx="4499212" cy="374520"/>
              <a:chOff x="2425700" y="2153061"/>
              <a:chExt cx="4499212" cy="3745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文字方塊 58">
                    <a:extLst>
                      <a:ext uri="{FF2B5EF4-FFF2-40B4-BE49-F238E27FC236}">
                        <a16:creationId xmlns:a16="http://schemas.microsoft.com/office/drawing/2014/main" id="{BEB6B0F5-A66E-466A-B76F-9DF34B1007A6}"/>
                      </a:ext>
                    </a:extLst>
                  </p:cNvPr>
                  <p:cNvSpPr txBox="1"/>
                  <p:nvPr/>
                </p:nvSpPr>
                <p:spPr>
                  <a:xfrm>
                    <a:off x="2425700" y="2153061"/>
                    <a:ext cx="171803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59" name="文字方塊 58">
                    <a:extLst>
                      <a:ext uri="{FF2B5EF4-FFF2-40B4-BE49-F238E27FC236}">
                        <a16:creationId xmlns:a16="http://schemas.microsoft.com/office/drawing/2014/main" id="{BEB6B0F5-A66E-466A-B76F-9DF34B1007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5700" y="2153061"/>
                    <a:ext cx="1718034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901" r="-141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文字方塊 59">
                    <a:extLst>
                      <a:ext uri="{FF2B5EF4-FFF2-40B4-BE49-F238E27FC236}">
                        <a16:creationId xmlns:a16="http://schemas.microsoft.com/office/drawing/2014/main" id="{38EC51DE-C1C3-41BB-8270-03876515725F}"/>
                      </a:ext>
                    </a:extLst>
                  </p:cNvPr>
                  <p:cNvSpPr txBox="1"/>
                  <p:nvPr/>
                </p:nvSpPr>
                <p:spPr>
                  <a:xfrm>
                    <a:off x="4865759" y="2158249"/>
                    <a:ext cx="205915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=0.5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60" name="文字方塊 59">
                    <a:extLst>
                      <a:ext uri="{FF2B5EF4-FFF2-40B4-BE49-F238E27FC236}">
                        <a16:creationId xmlns:a16="http://schemas.microsoft.com/office/drawing/2014/main" id="{38EC51DE-C1C3-41BB-8270-0387651572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65759" y="2158249"/>
                    <a:ext cx="2059153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3254" r="-88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直線單箭頭接點 60">
                <a:extLst>
                  <a:ext uri="{FF2B5EF4-FFF2-40B4-BE49-F238E27FC236}">
                    <a16:creationId xmlns:a16="http://schemas.microsoft.com/office/drawing/2014/main" id="{23010630-7DC9-4F9A-A0E4-D10ACC53A1B2}"/>
                  </a:ext>
                </a:extLst>
              </p:cNvPr>
              <p:cNvCxnSpPr/>
              <p:nvPr/>
            </p:nvCxnSpPr>
            <p:spPr>
              <a:xfrm>
                <a:off x="4222977" y="2353448"/>
                <a:ext cx="50962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3C19AE8E-1782-4610-80A0-5D02C3A959C4}"/>
                </a:ext>
              </a:extLst>
            </p:cNvPr>
            <p:cNvSpPr txBox="1"/>
            <p:nvPr/>
          </p:nvSpPr>
          <p:spPr>
            <a:xfrm>
              <a:off x="6627645" y="2173770"/>
              <a:ext cx="205915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TW" sz="2400" dirty="0"/>
                <a:t>How good it is?</a:t>
              </a:r>
              <a:endParaRPr lang="zh-TW" altLang="en-US" sz="2400" dirty="0"/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2E34F3F0-B7E4-4862-AC64-9208EA4DD6B0}"/>
              </a:ext>
            </a:extLst>
          </p:cNvPr>
          <p:cNvGrpSpPr/>
          <p:nvPr/>
        </p:nvGrpSpPr>
        <p:grpSpPr>
          <a:xfrm>
            <a:off x="5020239" y="150077"/>
            <a:ext cx="3939950" cy="1900761"/>
            <a:chOff x="5020239" y="150077"/>
            <a:chExt cx="3939950" cy="19007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id="{FE3A79AD-E7EE-444D-B3E1-0B9D3FE3DC51}"/>
                    </a:ext>
                  </a:extLst>
                </p:cNvPr>
                <p:cNvSpPr txBox="1"/>
                <p:nvPr/>
              </p:nvSpPr>
              <p:spPr>
                <a:xfrm>
                  <a:off x="7556262" y="682971"/>
                  <a:ext cx="118833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4" name="文字方塊 63">
                  <a:extLst>
                    <a:ext uri="{FF2B5EF4-FFF2-40B4-BE49-F238E27FC236}">
                      <a16:creationId xmlns:a16="http://schemas.microsoft.com/office/drawing/2014/main" id="{FE3A79AD-E7EE-444D-B3E1-0B9D3FE3D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6262" y="682971"/>
                  <a:ext cx="1188339" cy="43088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FEBB8C36-5152-4F60-80E4-D1068A03002A}"/>
                </a:ext>
              </a:extLst>
            </p:cNvPr>
            <p:cNvSpPr txBox="1"/>
            <p:nvPr/>
          </p:nvSpPr>
          <p:spPr>
            <a:xfrm>
              <a:off x="5020239" y="150077"/>
              <a:ext cx="3939950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altLang="zh-TW" sz="2800" dirty="0"/>
                <a:t>Loss is a function of parameters</a:t>
              </a:r>
              <a:endParaRPr lang="zh-TW" altLang="en-US" sz="2800" dirty="0"/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6AD7EC6E-8625-4408-8C60-382565F56FC8}"/>
                </a:ext>
              </a:extLst>
            </p:cNvPr>
            <p:cNvSpPr txBox="1"/>
            <p:nvPr/>
          </p:nvSpPr>
          <p:spPr>
            <a:xfrm>
              <a:off x="5020239" y="1189064"/>
              <a:ext cx="3939950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altLang="zh-TW" sz="2800" dirty="0"/>
                <a:t>Loss: how good a set of values is.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6793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62" grpId="0"/>
      <p:bldP spid="83" grpId="0" animBg="1"/>
      <p:bldP spid="95" grpId="0"/>
      <p:bldP spid="98" grpId="0"/>
      <p:bldP spid="100" grpId="0"/>
      <p:bldP spid="101" grpId="0"/>
      <p:bldP spid="34" grpId="0" animBg="1"/>
      <p:bldP spid="37" grpId="0"/>
      <p:bldP spid="39" grpId="0" animBg="1"/>
      <p:bldP spid="41" grpId="0"/>
      <p:bldP spid="45" grpId="0" animBg="1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087E4B-88BE-4877-86A8-563A9EC04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Define Loss </a:t>
            </a:r>
            <a:br>
              <a:rPr lang="en-US" altLang="zh-TW" dirty="0"/>
            </a:br>
            <a:r>
              <a:rPr lang="en-US" altLang="zh-TW" dirty="0"/>
              <a:t>from Training Data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22AC6CED-9CF8-409E-8795-773E590F9845}"/>
                  </a:ext>
                </a:extLst>
              </p:cNvPr>
              <p:cNvSpPr txBox="1"/>
              <p:nvPr/>
            </p:nvSpPr>
            <p:spPr>
              <a:xfrm>
                <a:off x="5909335" y="3101356"/>
                <a:ext cx="1971181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22AC6CED-9CF8-409E-8795-773E590F9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335" y="3101356"/>
                <a:ext cx="1971181" cy="10455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D757D7F5-34AC-47EB-B05A-8FD162C74D09}"/>
              </a:ext>
            </a:extLst>
          </p:cNvPr>
          <p:cNvSpPr txBox="1"/>
          <p:nvPr/>
        </p:nvSpPr>
        <p:spPr>
          <a:xfrm>
            <a:off x="4787223" y="3295746"/>
            <a:ext cx="1843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Loss: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FDBC6AC-2C80-4187-A710-7DD3A654B284}"/>
                  </a:ext>
                </a:extLst>
              </p:cNvPr>
              <p:cNvSpPr txBox="1"/>
              <p:nvPr/>
            </p:nvSpPr>
            <p:spPr>
              <a:xfrm>
                <a:off x="1826656" y="5684756"/>
                <a:ext cx="18131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FDBC6AC-2C80-4187-A710-7DD3A654B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656" y="5684756"/>
                <a:ext cx="1813125" cy="369332"/>
              </a:xfrm>
              <a:prstGeom prst="rect">
                <a:avLst/>
              </a:prstGeom>
              <a:blipFill>
                <a:blip r:embed="rId3"/>
                <a:stretch>
                  <a:fillRect l="-337" t="-18333" r="-8081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59D271C-F9C8-48CB-B3C2-DAC0FF5F0F4C}"/>
                  </a:ext>
                </a:extLst>
              </p:cNvPr>
              <p:cNvSpPr txBox="1"/>
              <p:nvPr/>
            </p:nvSpPr>
            <p:spPr>
              <a:xfrm>
                <a:off x="1841170" y="5168020"/>
                <a:ext cx="15425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59D271C-F9C8-48CB-B3C2-DAC0FF5F0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170" y="5168020"/>
                <a:ext cx="1542538" cy="369332"/>
              </a:xfrm>
              <a:prstGeom prst="rect">
                <a:avLst/>
              </a:prstGeom>
              <a:blipFill>
                <a:blip r:embed="rId4"/>
                <a:stretch>
                  <a:fillRect l="-1976" t="-18333" r="-2332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74ED168-3552-4B79-B1ED-D85CBD49CADA}"/>
                  </a:ext>
                </a:extLst>
              </p:cNvPr>
              <p:cNvSpPr txBox="1"/>
              <p:nvPr/>
            </p:nvSpPr>
            <p:spPr>
              <a:xfrm>
                <a:off x="3916483" y="5692877"/>
                <a:ext cx="406286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mean square error (MSE)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74ED168-3552-4B79-B1ED-D85CBD49C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483" y="5692877"/>
                <a:ext cx="4062862" cy="369332"/>
              </a:xfrm>
              <a:prstGeom prst="rect">
                <a:avLst/>
              </a:prstGeom>
              <a:blipFill>
                <a:blip r:embed="rId5"/>
                <a:stretch>
                  <a:fillRect l="-2549" t="-26667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8CDEB22-DE62-4135-8229-81A0D8861A6D}"/>
                  </a:ext>
                </a:extLst>
              </p:cNvPr>
              <p:cNvSpPr txBox="1"/>
              <p:nvPr/>
            </p:nvSpPr>
            <p:spPr>
              <a:xfrm>
                <a:off x="3902421" y="5168020"/>
                <a:ext cx="38998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mean absolute error (MAE)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8CDEB22-DE62-4135-8229-81A0D8861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421" y="5168020"/>
                <a:ext cx="3899850" cy="369332"/>
              </a:xfrm>
              <a:prstGeom prst="rect">
                <a:avLst/>
              </a:prstGeom>
              <a:blipFill>
                <a:blip r:embed="rId6"/>
                <a:stretch>
                  <a:fillRect l="-2656" t="-26667" r="-3906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群組 72">
            <a:extLst>
              <a:ext uri="{FF2B5EF4-FFF2-40B4-BE49-F238E27FC236}">
                <a16:creationId xmlns:a16="http://schemas.microsoft.com/office/drawing/2014/main" id="{585AA95A-8B35-47DF-92C7-79007FFCB764}"/>
              </a:ext>
            </a:extLst>
          </p:cNvPr>
          <p:cNvGrpSpPr/>
          <p:nvPr/>
        </p:nvGrpSpPr>
        <p:grpSpPr>
          <a:xfrm>
            <a:off x="1169437" y="2257697"/>
            <a:ext cx="2929904" cy="2789132"/>
            <a:chOff x="4557712" y="2465914"/>
            <a:chExt cx="2929904" cy="2789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0E8572FB-3BE1-4069-A871-AB9A9BA52417}"/>
                    </a:ext>
                  </a:extLst>
                </p:cNvPr>
                <p:cNvSpPr txBox="1"/>
                <p:nvPr/>
              </p:nvSpPr>
              <p:spPr>
                <a:xfrm>
                  <a:off x="6350626" y="4227219"/>
                  <a:ext cx="842332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0E8572FB-3BE1-4069-A871-AB9A9BA52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626" y="4227219"/>
                  <a:ext cx="842332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18333" r="-19565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6C323B6C-7365-41A6-943E-01F353752CE4}"/>
                    </a:ext>
                  </a:extLst>
                </p:cNvPr>
                <p:cNvSpPr txBox="1"/>
                <p:nvPr/>
              </p:nvSpPr>
              <p:spPr>
                <a:xfrm>
                  <a:off x="5155164" y="3407760"/>
                  <a:ext cx="1718034" cy="369332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6C323B6C-7365-41A6-943E-01F353752C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5164" y="3407760"/>
                  <a:ext cx="1718034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3887" r="-3180" b="-225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28D25F7A-47C1-4306-9654-4B0AFC2961C8}"/>
                    </a:ext>
                  </a:extLst>
                </p:cNvPr>
                <p:cNvSpPr txBox="1"/>
                <p:nvPr/>
              </p:nvSpPr>
              <p:spPr>
                <a:xfrm>
                  <a:off x="6943037" y="3836367"/>
                  <a:ext cx="34765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28D25F7A-47C1-4306-9654-4B0AFC2961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3037" y="3836367"/>
                  <a:ext cx="347659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0526" r="-8772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C06FE622-5D07-4B95-92E0-530A35158885}"/>
                </a:ext>
              </a:extLst>
            </p:cNvPr>
            <p:cNvCxnSpPr>
              <a:cxnSpLocks/>
            </p:cNvCxnSpPr>
            <p:nvPr/>
          </p:nvCxnSpPr>
          <p:spPr>
            <a:xfrm>
              <a:off x="5518150" y="3064129"/>
              <a:ext cx="0" cy="3436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95A16C51-3408-43F2-A0CD-BC44C4806DF2}"/>
                </a:ext>
              </a:extLst>
            </p:cNvPr>
            <p:cNvCxnSpPr>
              <a:cxnSpLocks/>
            </p:cNvCxnSpPr>
            <p:nvPr/>
          </p:nvCxnSpPr>
          <p:spPr>
            <a:xfrm>
              <a:off x="6771792" y="3854765"/>
              <a:ext cx="0" cy="38132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3E80B21F-37C7-4651-B02A-1F27D9F7E4CF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2571429"/>
              <a:ext cx="29156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6D03E89E-09FF-4757-AA43-1853DA114283}"/>
                </a:ext>
              </a:extLst>
            </p:cNvPr>
            <p:cNvSpPr/>
            <p:nvPr/>
          </p:nvSpPr>
          <p:spPr>
            <a:xfrm>
              <a:off x="5421087" y="2480430"/>
              <a:ext cx="217712" cy="2177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8D5BD310-DD35-424E-9485-38434792FD2C}"/>
                </a:ext>
              </a:extLst>
            </p:cNvPr>
            <p:cNvSpPr/>
            <p:nvPr/>
          </p:nvSpPr>
          <p:spPr>
            <a:xfrm>
              <a:off x="6626905" y="2465914"/>
              <a:ext cx="217712" cy="2177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A9E446B0-743E-43EB-8E37-CB91DF6E7EB2}"/>
                </a:ext>
              </a:extLst>
            </p:cNvPr>
            <p:cNvSpPr txBox="1"/>
            <p:nvPr/>
          </p:nvSpPr>
          <p:spPr>
            <a:xfrm>
              <a:off x="5087261" y="2698142"/>
              <a:ext cx="907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4.8k</a:t>
              </a:r>
              <a:endParaRPr lang="zh-TW" altLang="en-US" dirty="0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D2E89030-28B2-4C77-9DB6-011394510C6A}"/>
                </a:ext>
              </a:extLst>
            </p:cNvPr>
            <p:cNvSpPr txBox="1"/>
            <p:nvPr/>
          </p:nvSpPr>
          <p:spPr>
            <a:xfrm>
              <a:off x="6285815" y="2709311"/>
              <a:ext cx="907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4.9k</a:t>
              </a:r>
              <a:endParaRPr lang="zh-TW" altLang="en-US" dirty="0"/>
            </a:p>
          </p:txBody>
        </p: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BDBC3668-B168-4D2A-9E69-F67CE187A35F}"/>
                </a:ext>
              </a:extLst>
            </p:cNvPr>
            <p:cNvCxnSpPr>
              <a:cxnSpLocks/>
            </p:cNvCxnSpPr>
            <p:nvPr/>
          </p:nvCxnSpPr>
          <p:spPr>
            <a:xfrm>
              <a:off x="4557712" y="4747832"/>
              <a:ext cx="292990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CEAF3DDB-28F1-4A79-A43C-450AFEFCFF22}"/>
                </a:ext>
              </a:extLst>
            </p:cNvPr>
            <p:cNvSpPr/>
            <p:nvPr/>
          </p:nvSpPr>
          <p:spPr>
            <a:xfrm>
              <a:off x="6655486" y="4642317"/>
              <a:ext cx="217712" cy="2177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2F98F881-F816-4E88-A963-47C5AFD83BBC}"/>
                </a:ext>
              </a:extLst>
            </p:cNvPr>
            <p:cNvSpPr txBox="1"/>
            <p:nvPr/>
          </p:nvSpPr>
          <p:spPr>
            <a:xfrm>
              <a:off x="6314396" y="4885714"/>
              <a:ext cx="907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4.9k</a:t>
              </a:r>
              <a:endParaRPr lang="zh-TW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E16F8870-E651-41D3-8463-00BA677FFED4}"/>
                  </a:ext>
                </a:extLst>
              </p:cNvPr>
              <p:cNvSpPr txBox="1"/>
              <p:nvPr/>
            </p:nvSpPr>
            <p:spPr>
              <a:xfrm>
                <a:off x="628650" y="6218564"/>
                <a:ext cx="56085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TW" sz="2400" dirty="0"/>
                  <a:t> are both probability distributions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E16F8870-E651-41D3-8463-00BA677FF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6218564"/>
                <a:ext cx="5608587" cy="369332"/>
              </a:xfrm>
              <a:prstGeom prst="rect">
                <a:avLst/>
              </a:prstGeom>
              <a:blipFill>
                <a:blip r:embed="rId11"/>
                <a:stretch>
                  <a:fillRect l="-3261" t="-24590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>
            <a:extLst>
              <a:ext uri="{FF2B5EF4-FFF2-40B4-BE49-F238E27FC236}">
                <a16:creationId xmlns:a16="http://schemas.microsoft.com/office/drawing/2014/main" id="{2C6F7F7D-E75C-4CFA-9326-8DFEF3527A53}"/>
              </a:ext>
            </a:extLst>
          </p:cNvPr>
          <p:cNvSpPr txBox="1"/>
          <p:nvPr/>
        </p:nvSpPr>
        <p:spPr>
          <a:xfrm>
            <a:off x="7009187" y="6202066"/>
            <a:ext cx="174265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400" dirty="0"/>
              <a:t>Cross-entropy</a:t>
            </a:r>
            <a:endParaRPr lang="zh-TW" altLang="en-US" sz="2400" dirty="0"/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27D31529-8897-4519-B7BD-A7478B72080A}"/>
              </a:ext>
            </a:extLst>
          </p:cNvPr>
          <p:cNvSpPr/>
          <p:nvPr/>
        </p:nvSpPr>
        <p:spPr>
          <a:xfrm>
            <a:off x="6122975" y="6266075"/>
            <a:ext cx="771950" cy="2743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646E11D4-69F0-4799-B0EF-A720DA966B6E}"/>
              </a:ext>
            </a:extLst>
          </p:cNvPr>
          <p:cNvGrpSpPr/>
          <p:nvPr/>
        </p:nvGrpSpPr>
        <p:grpSpPr>
          <a:xfrm>
            <a:off x="5020239" y="150077"/>
            <a:ext cx="3939950" cy="1900761"/>
            <a:chOff x="5020239" y="150077"/>
            <a:chExt cx="3939950" cy="19007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5AE09405-F33F-47C3-A602-AB83FE19A1F0}"/>
                    </a:ext>
                  </a:extLst>
                </p:cNvPr>
                <p:cNvSpPr txBox="1"/>
                <p:nvPr/>
              </p:nvSpPr>
              <p:spPr>
                <a:xfrm>
                  <a:off x="7556262" y="682971"/>
                  <a:ext cx="118833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5AE09405-F33F-47C3-A602-AB83FE19A1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6262" y="682971"/>
                  <a:ext cx="1188339" cy="43088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206AAC9-3F6F-47E8-B758-75FAAF221186}"/>
                </a:ext>
              </a:extLst>
            </p:cNvPr>
            <p:cNvSpPr txBox="1"/>
            <p:nvPr/>
          </p:nvSpPr>
          <p:spPr>
            <a:xfrm>
              <a:off x="5020239" y="150077"/>
              <a:ext cx="3939950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altLang="zh-TW" sz="2800" dirty="0"/>
                <a:t>Loss is a function of parameters</a:t>
              </a:r>
              <a:endParaRPr lang="zh-TW" altLang="en-US" sz="2800" dirty="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8EEF3564-E109-4F2C-99EE-4B3A8664C491}"/>
                </a:ext>
              </a:extLst>
            </p:cNvPr>
            <p:cNvSpPr txBox="1"/>
            <p:nvPr/>
          </p:nvSpPr>
          <p:spPr>
            <a:xfrm>
              <a:off x="5020239" y="1189064"/>
              <a:ext cx="3939950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altLang="zh-TW" sz="2800" dirty="0"/>
                <a:t>Loss: how good a set of values is.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8423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29" grpId="0"/>
      <p:bldP spid="30" grpId="0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CDC0575-33EF-45EB-A1AC-C013DC248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292" y="2300511"/>
            <a:ext cx="6477000" cy="408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08495F6-CE4D-448D-B532-1D81E636D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Define Loss </a:t>
            </a:r>
            <a:br>
              <a:rPr lang="en-US" altLang="zh-TW" dirty="0"/>
            </a:br>
            <a:r>
              <a:rPr lang="en-US" altLang="zh-TW" dirty="0"/>
              <a:t>from Training Data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BF5909F-4D60-424B-AFB0-A16768141D99}"/>
                  </a:ext>
                </a:extLst>
              </p:cNvPr>
              <p:cNvSpPr txBox="1"/>
              <p:nvPr/>
            </p:nvSpPr>
            <p:spPr>
              <a:xfrm>
                <a:off x="7824975" y="2262994"/>
                <a:ext cx="1238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Small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BF5909F-4D60-424B-AFB0-A16768141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975" y="2262994"/>
                <a:ext cx="1238599" cy="461665"/>
              </a:xfrm>
              <a:prstGeom prst="rect">
                <a:avLst/>
              </a:prstGeom>
              <a:blipFill>
                <a:blip r:embed="rId4"/>
                <a:stretch>
                  <a:fillRect l="-7882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3A369D48-DDAB-45F1-8817-5FACB3B0608F}"/>
                  </a:ext>
                </a:extLst>
              </p:cNvPr>
              <p:cNvSpPr txBox="1"/>
              <p:nvPr/>
            </p:nvSpPr>
            <p:spPr>
              <a:xfrm>
                <a:off x="123372" y="6130554"/>
                <a:ext cx="1238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Large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3A369D48-DDAB-45F1-8817-5FACB3B06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72" y="6130554"/>
                <a:ext cx="1238599" cy="461665"/>
              </a:xfrm>
              <a:prstGeom prst="rect">
                <a:avLst/>
              </a:prstGeom>
              <a:blipFill>
                <a:blip r:embed="rId5"/>
                <a:stretch>
                  <a:fillRect l="-7389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A89FAA2-69EA-4BF4-9020-EB77E1169587}"/>
              </a:ext>
            </a:extLst>
          </p:cNvPr>
          <p:cNvCxnSpPr>
            <a:cxnSpLocks/>
          </p:cNvCxnSpPr>
          <p:nvPr/>
        </p:nvCxnSpPr>
        <p:spPr>
          <a:xfrm flipV="1">
            <a:off x="7529453" y="2666664"/>
            <a:ext cx="591045" cy="26698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F25F95B-3C93-4FE5-8FD0-FDD297803CBC}"/>
              </a:ext>
            </a:extLst>
          </p:cNvPr>
          <p:cNvCxnSpPr>
            <a:cxnSpLocks/>
          </p:cNvCxnSpPr>
          <p:nvPr/>
        </p:nvCxnSpPr>
        <p:spPr>
          <a:xfrm flipH="1">
            <a:off x="1194889" y="5616300"/>
            <a:ext cx="1693454" cy="76044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15A0445-368B-4ADC-9E33-D4B485E7D861}"/>
                  </a:ext>
                </a:extLst>
              </p:cNvPr>
              <p:cNvSpPr txBox="1"/>
              <p:nvPr/>
            </p:nvSpPr>
            <p:spPr>
              <a:xfrm>
                <a:off x="4406804" y="6195188"/>
                <a:ext cx="1238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15A0445-368B-4ADC-9E33-D4B485E7D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804" y="6195188"/>
                <a:ext cx="123859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C86508C0-53F5-4E28-A9BB-C6A766ABDE9A}"/>
                  </a:ext>
                </a:extLst>
              </p:cNvPr>
              <p:cNvSpPr txBox="1"/>
              <p:nvPr/>
            </p:nvSpPr>
            <p:spPr>
              <a:xfrm>
                <a:off x="1023572" y="3992911"/>
                <a:ext cx="1238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C86508C0-53F5-4E28-A9BB-C6A766ABD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72" y="3992911"/>
                <a:ext cx="1238599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橢圓 12">
            <a:extLst>
              <a:ext uri="{FF2B5EF4-FFF2-40B4-BE49-F238E27FC236}">
                <a16:creationId xmlns:a16="http://schemas.microsoft.com/office/drawing/2014/main" id="{E88EFCEF-F92F-4180-9D31-4E7851048005}"/>
              </a:ext>
            </a:extLst>
          </p:cNvPr>
          <p:cNvSpPr/>
          <p:nvPr/>
        </p:nvSpPr>
        <p:spPr>
          <a:xfrm>
            <a:off x="6327610" y="326035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ED280DE5-4D8C-468E-BF5C-97FD5EF74885}"/>
              </a:ext>
            </a:extLst>
          </p:cNvPr>
          <p:cNvSpPr/>
          <p:nvPr/>
        </p:nvSpPr>
        <p:spPr>
          <a:xfrm>
            <a:off x="3603167" y="5059708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22791741-DEB4-4ABD-9676-BBC694C82B08}"/>
              </a:ext>
            </a:extLst>
          </p:cNvPr>
          <p:cNvCxnSpPr>
            <a:cxnSpLocks/>
          </p:cNvCxnSpPr>
          <p:nvPr/>
        </p:nvCxnSpPr>
        <p:spPr>
          <a:xfrm>
            <a:off x="6399702" y="3350355"/>
            <a:ext cx="0" cy="267720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5E2B84F-692B-4674-B769-E1EB5233F935}"/>
              </a:ext>
            </a:extLst>
          </p:cNvPr>
          <p:cNvCxnSpPr>
            <a:cxnSpLocks/>
          </p:cNvCxnSpPr>
          <p:nvPr/>
        </p:nvCxnSpPr>
        <p:spPr>
          <a:xfrm flipH="1">
            <a:off x="2380864" y="3350355"/>
            <a:ext cx="392883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565D882B-AC69-474D-AD2E-28BF327D83DC}"/>
              </a:ext>
            </a:extLst>
          </p:cNvPr>
          <p:cNvCxnSpPr>
            <a:cxnSpLocks/>
          </p:cNvCxnSpPr>
          <p:nvPr/>
        </p:nvCxnSpPr>
        <p:spPr>
          <a:xfrm>
            <a:off x="3687548" y="5239708"/>
            <a:ext cx="0" cy="75681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08D0FBDC-916E-4695-A095-770D224C72D5}"/>
              </a:ext>
            </a:extLst>
          </p:cNvPr>
          <p:cNvCxnSpPr>
            <a:cxnSpLocks/>
          </p:cNvCxnSpPr>
          <p:nvPr/>
        </p:nvCxnSpPr>
        <p:spPr>
          <a:xfrm flipH="1">
            <a:off x="2395377" y="5137206"/>
            <a:ext cx="114610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310942AF-532C-4521-81D3-8C7EFA3E8A2A}"/>
              </a:ext>
            </a:extLst>
          </p:cNvPr>
          <p:cNvSpPr txBox="1"/>
          <p:nvPr/>
        </p:nvSpPr>
        <p:spPr>
          <a:xfrm>
            <a:off x="3196472" y="4041283"/>
            <a:ext cx="2577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Error Surface </a:t>
            </a:r>
            <a:endParaRPr lang="zh-TW" altLang="en-US" sz="2800" b="1" i="1" u="sng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089B7F64-F3E2-4292-A82B-01726F36D7C4}"/>
              </a:ext>
            </a:extLst>
          </p:cNvPr>
          <p:cNvGrpSpPr/>
          <p:nvPr/>
        </p:nvGrpSpPr>
        <p:grpSpPr>
          <a:xfrm>
            <a:off x="5020239" y="150077"/>
            <a:ext cx="3939950" cy="1900761"/>
            <a:chOff x="5020239" y="150077"/>
            <a:chExt cx="3939950" cy="19007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338E3EAD-3838-4FB5-A632-775F0A1A57F8}"/>
                    </a:ext>
                  </a:extLst>
                </p:cNvPr>
                <p:cNvSpPr txBox="1"/>
                <p:nvPr/>
              </p:nvSpPr>
              <p:spPr>
                <a:xfrm>
                  <a:off x="7556262" y="682971"/>
                  <a:ext cx="118833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338E3EAD-3838-4FB5-A632-775F0A1A57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6262" y="682971"/>
                  <a:ext cx="1188339" cy="430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92CC6EE8-5696-4CEF-8841-E3D214D4DA29}"/>
                </a:ext>
              </a:extLst>
            </p:cNvPr>
            <p:cNvSpPr txBox="1"/>
            <p:nvPr/>
          </p:nvSpPr>
          <p:spPr>
            <a:xfrm>
              <a:off x="5020239" y="150077"/>
              <a:ext cx="3939950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altLang="zh-TW" sz="2800" dirty="0"/>
                <a:t>Loss is a function of parameters</a:t>
              </a:r>
              <a:endParaRPr lang="zh-TW" altLang="en-US" sz="2800" dirty="0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9BF243F2-BAFA-408F-BA22-8E4300F99CEC}"/>
                </a:ext>
              </a:extLst>
            </p:cNvPr>
            <p:cNvSpPr txBox="1"/>
            <p:nvPr/>
          </p:nvSpPr>
          <p:spPr>
            <a:xfrm>
              <a:off x="5020239" y="1189064"/>
              <a:ext cx="3939950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US" altLang="zh-TW" sz="2800" dirty="0"/>
                <a:t>Loss: how good a set of values is.</a:t>
              </a:r>
              <a:endParaRPr lang="zh-TW" altLang="en-US" sz="2800" dirty="0"/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4C67C0D6-3D14-4C95-8ACE-25785FBA578B}"/>
              </a:ext>
            </a:extLst>
          </p:cNvPr>
          <p:cNvGrpSpPr/>
          <p:nvPr/>
        </p:nvGrpSpPr>
        <p:grpSpPr>
          <a:xfrm>
            <a:off x="1342056" y="1707393"/>
            <a:ext cx="3092573" cy="475948"/>
            <a:chOff x="902111" y="1675654"/>
            <a:chExt cx="3092573" cy="4759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25C41134-3162-4F63-821F-36BFB743F0AC}"/>
                    </a:ext>
                  </a:extLst>
                </p:cNvPr>
                <p:cNvSpPr txBox="1"/>
                <p:nvPr/>
              </p:nvSpPr>
              <p:spPr>
                <a:xfrm>
                  <a:off x="1988942" y="1675654"/>
                  <a:ext cx="200574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25C41134-3162-4F63-821F-36BFB743F0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8942" y="1675654"/>
                  <a:ext cx="2005742" cy="43088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D93C4342-0DF4-45FC-AC07-970FD7C7977A}"/>
                </a:ext>
              </a:extLst>
            </p:cNvPr>
            <p:cNvSpPr txBox="1"/>
            <p:nvPr/>
          </p:nvSpPr>
          <p:spPr>
            <a:xfrm>
              <a:off x="902111" y="1689937"/>
              <a:ext cx="1063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/>
                <a:t>Model</a:t>
              </a:r>
              <a:endParaRPr lang="zh-TW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9551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4" grpId="0"/>
      <p:bldP spid="17" grpId="0"/>
      <p:bldP spid="13" grpId="0" animBg="1"/>
      <p:bldP spid="19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02ACE-D2F5-4819-A8A2-BFA2C792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Optimization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BA9DB70-C2E1-4C68-B397-86322742D93A}"/>
                  </a:ext>
                </a:extLst>
              </p:cNvPr>
              <p:cNvSpPr/>
              <p:nvPr/>
            </p:nvSpPr>
            <p:spPr>
              <a:xfrm>
                <a:off x="5212487" y="762388"/>
                <a:ext cx="2729530" cy="601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BA9DB70-C2E1-4C68-B397-86322742D9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487" y="762388"/>
                <a:ext cx="2729530" cy="6013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8FE6044-CBE0-4002-BB64-3C23FDA632F7}"/>
                  </a:ext>
                </a:extLst>
              </p:cNvPr>
              <p:cNvSpPr txBox="1"/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Loss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8FE6044-CBE0-4002-BB64-3C23FDA63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blipFill>
                <a:blip r:embed="rId4"/>
                <a:stretch>
                  <a:fillRect t="-5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D9345C8-16D8-4F45-829E-07CD77F5EA3A}"/>
              </a:ext>
            </a:extLst>
          </p:cNvPr>
          <p:cNvCxnSpPr/>
          <p:nvPr/>
        </p:nvCxnSpPr>
        <p:spPr>
          <a:xfrm>
            <a:off x="526852" y="5999166"/>
            <a:ext cx="8281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53E30C2-3B48-40E3-9D06-E2F0DDD779C0}"/>
              </a:ext>
            </a:extLst>
          </p:cNvPr>
          <p:cNvCxnSpPr/>
          <p:nvPr/>
        </p:nvCxnSpPr>
        <p:spPr>
          <a:xfrm flipV="1">
            <a:off x="1339907" y="2445530"/>
            <a:ext cx="0" cy="38771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手繪多邊形 54">
            <a:extLst>
              <a:ext uri="{FF2B5EF4-FFF2-40B4-BE49-F238E27FC236}">
                <a16:creationId xmlns:a16="http://schemas.microsoft.com/office/drawing/2014/main" id="{8AEBCD53-BDB2-4077-901D-74ADE2DEEAFB}"/>
              </a:ext>
            </a:extLst>
          </p:cNvPr>
          <p:cNvSpPr/>
          <p:nvPr/>
        </p:nvSpPr>
        <p:spPr>
          <a:xfrm>
            <a:off x="994530" y="2356475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手繪多邊形 59">
            <a:extLst>
              <a:ext uri="{FF2B5EF4-FFF2-40B4-BE49-F238E27FC236}">
                <a16:creationId xmlns:a16="http://schemas.microsoft.com/office/drawing/2014/main" id="{9613316E-1D51-40F1-8B00-7BD5CD6A3ADF}"/>
              </a:ext>
            </a:extLst>
          </p:cNvPr>
          <p:cNvSpPr/>
          <p:nvPr/>
        </p:nvSpPr>
        <p:spPr>
          <a:xfrm flipH="1">
            <a:off x="7661489" y="2360156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E5646673-C0A8-49D9-85F4-98392E59FA95}"/>
                  </a:ext>
                </a:extLst>
              </p:cNvPr>
              <p:cNvSpPr txBox="1"/>
              <p:nvPr/>
            </p:nvSpPr>
            <p:spPr>
              <a:xfrm>
                <a:off x="3141151" y="1945806"/>
                <a:ext cx="5295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(Randomly) Pick an initial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E5646673-C0A8-49D9-85F4-98392E59F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151" y="1945806"/>
                <a:ext cx="5295188" cy="461665"/>
              </a:xfrm>
              <a:prstGeom prst="rect">
                <a:avLst/>
              </a:prstGeom>
              <a:blipFill>
                <a:blip r:embed="rId5"/>
                <a:stretch>
                  <a:fillRect l="-149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橢圓 11">
            <a:extLst>
              <a:ext uri="{FF2B5EF4-FFF2-40B4-BE49-F238E27FC236}">
                <a16:creationId xmlns:a16="http://schemas.microsoft.com/office/drawing/2014/main" id="{4262453E-4DD1-4297-B21E-D1EB07C0B674}"/>
              </a:ext>
            </a:extLst>
          </p:cNvPr>
          <p:cNvSpPr/>
          <p:nvPr/>
        </p:nvSpPr>
        <p:spPr>
          <a:xfrm>
            <a:off x="1894642" y="5840225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1DB7B81-C7AF-43D1-AC0F-5664149A5FB1}"/>
              </a:ext>
            </a:extLst>
          </p:cNvPr>
          <p:cNvCxnSpPr/>
          <p:nvPr/>
        </p:nvCxnSpPr>
        <p:spPr>
          <a:xfrm>
            <a:off x="1971466" y="4455075"/>
            <a:ext cx="0" cy="147187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85EFF0F-7E98-4FD1-AAEF-B9FA2C9117A1}"/>
              </a:ext>
            </a:extLst>
          </p:cNvPr>
          <p:cNvSpPr txBox="1"/>
          <p:nvPr/>
        </p:nvSpPr>
        <p:spPr>
          <a:xfrm>
            <a:off x="3141358" y="2601363"/>
            <a:ext cx="4406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Compute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6E6E5DF-99DC-4EA4-8990-3BEAD034F7EE}"/>
                  </a:ext>
                </a:extLst>
              </p:cNvPr>
              <p:cNvSpPr/>
              <p:nvPr/>
            </p:nvSpPr>
            <p:spPr>
              <a:xfrm>
                <a:off x="1757507" y="5991159"/>
                <a:ext cx="620170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6E6E5DF-99DC-4EA4-8990-3BEAD034F7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507" y="5991159"/>
                <a:ext cx="620170" cy="468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5E3C28AA-7161-4930-8CD3-4B3F2283150E}"/>
              </a:ext>
            </a:extLst>
          </p:cNvPr>
          <p:cNvCxnSpPr/>
          <p:nvPr/>
        </p:nvCxnSpPr>
        <p:spPr>
          <a:xfrm>
            <a:off x="1271969" y="3824924"/>
            <a:ext cx="1591247" cy="1508056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924867C-036D-4465-970F-E7C6FC1AC373}"/>
              </a:ext>
            </a:extLst>
          </p:cNvPr>
          <p:cNvCxnSpPr/>
          <p:nvPr/>
        </p:nvCxnSpPr>
        <p:spPr>
          <a:xfrm flipH="1">
            <a:off x="1990542" y="3354664"/>
            <a:ext cx="1328230" cy="1100411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DCC2188-F99A-41D9-A28C-DE18A7BA5C1B}"/>
              </a:ext>
            </a:extLst>
          </p:cNvPr>
          <p:cNvSpPr txBox="1"/>
          <p:nvPr/>
        </p:nvSpPr>
        <p:spPr>
          <a:xfrm>
            <a:off x="4002373" y="4086085"/>
            <a:ext cx="1633045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Positive </a:t>
            </a:r>
            <a:endParaRPr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68905E8-94B4-4610-B4BE-C5A7BDCDA6DF}"/>
              </a:ext>
            </a:extLst>
          </p:cNvPr>
          <p:cNvSpPr txBox="1"/>
          <p:nvPr/>
        </p:nvSpPr>
        <p:spPr>
          <a:xfrm>
            <a:off x="4008212" y="3469721"/>
            <a:ext cx="1633045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Negative</a:t>
            </a:r>
            <a:endParaRPr lang="zh-TW" altLang="en-US" sz="2400" dirty="0"/>
          </a:p>
        </p:txBody>
      </p:sp>
      <p:sp>
        <p:nvSpPr>
          <p:cNvPr id="20" name="向右箭號 3">
            <a:extLst>
              <a:ext uri="{FF2B5EF4-FFF2-40B4-BE49-F238E27FC236}">
                <a16:creationId xmlns:a16="http://schemas.microsoft.com/office/drawing/2014/main" id="{D0E49D37-18C3-46D0-92D2-47BFD1A48378}"/>
              </a:ext>
            </a:extLst>
          </p:cNvPr>
          <p:cNvSpPr/>
          <p:nvPr/>
        </p:nvSpPr>
        <p:spPr>
          <a:xfrm>
            <a:off x="5751546" y="4123304"/>
            <a:ext cx="657843" cy="4244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2">
            <a:extLst>
              <a:ext uri="{FF2B5EF4-FFF2-40B4-BE49-F238E27FC236}">
                <a16:creationId xmlns:a16="http://schemas.microsoft.com/office/drawing/2014/main" id="{4D55DA6C-D5AB-42C9-93E7-155AA84C2BCC}"/>
              </a:ext>
            </a:extLst>
          </p:cNvPr>
          <p:cNvSpPr/>
          <p:nvPr/>
        </p:nvSpPr>
        <p:spPr>
          <a:xfrm>
            <a:off x="5761757" y="3474758"/>
            <a:ext cx="657843" cy="4244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6246BDD-9325-4651-80B5-B0243ECAD80A}"/>
              </a:ext>
            </a:extLst>
          </p:cNvPr>
          <p:cNvSpPr txBox="1"/>
          <p:nvPr/>
        </p:nvSpPr>
        <p:spPr>
          <a:xfrm>
            <a:off x="6545613" y="4073903"/>
            <a:ext cx="1633045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Decrease w</a:t>
            </a:r>
            <a:endParaRPr lang="zh-TW" altLang="en-US" sz="24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9CEB32D-77EC-4AA0-8DC4-E33EDE44C647}"/>
              </a:ext>
            </a:extLst>
          </p:cNvPr>
          <p:cNvSpPr txBox="1"/>
          <p:nvPr/>
        </p:nvSpPr>
        <p:spPr>
          <a:xfrm>
            <a:off x="6545613" y="3455861"/>
            <a:ext cx="1633045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Increase w</a:t>
            </a:r>
            <a:endParaRPr lang="zh-TW" altLang="en-US" sz="2400" dirty="0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C7934254-0D19-45B3-BBD5-3FEA14B6A2C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94" y="3445371"/>
            <a:ext cx="1163839" cy="11638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FFD7F48-4A56-4ED2-B5F7-19ECDA6C7E16}"/>
                  </a:ext>
                </a:extLst>
              </p:cNvPr>
              <p:cNvSpPr/>
              <p:nvPr/>
            </p:nvSpPr>
            <p:spPr>
              <a:xfrm>
                <a:off x="8238311" y="5969633"/>
                <a:ext cx="4902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FFD7F48-4A56-4ED2-B5F7-19ECDA6C7E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311" y="5969633"/>
                <a:ext cx="490262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>
            <a:extLst>
              <a:ext uri="{FF2B5EF4-FFF2-40B4-BE49-F238E27FC236}">
                <a16:creationId xmlns:a16="http://schemas.microsoft.com/office/drawing/2014/main" id="{E3A592BC-7179-4DE9-8674-FA07D9F61042}"/>
              </a:ext>
            </a:extLst>
          </p:cNvPr>
          <p:cNvSpPr/>
          <p:nvPr/>
        </p:nvSpPr>
        <p:spPr>
          <a:xfrm>
            <a:off x="1376660" y="75518"/>
            <a:ext cx="7709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TW" dirty="0"/>
              <a:t>Source of image: </a:t>
            </a:r>
            <a:r>
              <a:rPr lang="zh-TW" altLang="en-US" dirty="0"/>
              <a:t>http://chico386.pixnet.net/album/photo/171572850</a:t>
            </a: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2B5E59F7-152F-4D17-8B1A-77069CBE207B}"/>
              </a:ext>
            </a:extLst>
          </p:cNvPr>
          <p:cNvSpPr/>
          <p:nvPr/>
        </p:nvSpPr>
        <p:spPr>
          <a:xfrm>
            <a:off x="5729757" y="798927"/>
            <a:ext cx="500084" cy="41797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AEAE7B37-06D3-4F7F-9F01-51339C04686F}"/>
              </a:ext>
            </a:extLst>
          </p:cNvPr>
          <p:cNvSpPr/>
          <p:nvPr/>
        </p:nvSpPr>
        <p:spPr>
          <a:xfrm>
            <a:off x="7345117" y="1123191"/>
            <a:ext cx="354723" cy="2395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EB781A2-72B3-4B4A-A6F8-E5E8AD28AAAB}"/>
              </a:ext>
            </a:extLst>
          </p:cNvPr>
          <p:cNvSpPr txBox="1"/>
          <p:nvPr/>
        </p:nvSpPr>
        <p:spPr>
          <a:xfrm>
            <a:off x="2526133" y="1431735"/>
            <a:ext cx="2414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Gradient Descent</a:t>
            </a:r>
            <a:endParaRPr lang="zh-TW" altLang="en-US" sz="24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1136AED1-5917-40A5-8D2E-40C7F198BF9A}"/>
                  </a:ext>
                </a:extLst>
              </p:cNvPr>
              <p:cNvSpPr txBox="1"/>
              <p:nvPr/>
            </p:nvSpPr>
            <p:spPr>
              <a:xfrm>
                <a:off x="4968157" y="2449793"/>
                <a:ext cx="1306833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1136AED1-5917-40A5-8D2E-40C7F198B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157" y="2449793"/>
                <a:ext cx="1306833" cy="7022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42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 animBg="1"/>
      <p:bldP spid="11" grpId="0"/>
      <p:bldP spid="12" grpId="0" animBg="1"/>
      <p:bldP spid="14" grpId="0"/>
      <p:bldP spid="15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/>
      <p:bldP spid="27" grpId="0" animBg="1"/>
      <p:bldP spid="28" grpId="0" animBg="1"/>
      <p:bldP spid="29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02ACE-D2F5-4819-A8A2-BFA2C792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Optimization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8FE6044-CBE0-4002-BB64-3C23FDA632F7}"/>
                  </a:ext>
                </a:extLst>
              </p:cNvPr>
              <p:cNvSpPr txBox="1"/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Loss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8FE6044-CBE0-4002-BB64-3C23FDA63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blipFill>
                <a:blip r:embed="rId4"/>
                <a:stretch>
                  <a:fillRect t="-5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D9345C8-16D8-4F45-829E-07CD77F5EA3A}"/>
              </a:ext>
            </a:extLst>
          </p:cNvPr>
          <p:cNvCxnSpPr/>
          <p:nvPr/>
        </p:nvCxnSpPr>
        <p:spPr>
          <a:xfrm>
            <a:off x="526852" y="5999166"/>
            <a:ext cx="8281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53E30C2-3B48-40E3-9D06-E2F0DDD779C0}"/>
              </a:ext>
            </a:extLst>
          </p:cNvPr>
          <p:cNvCxnSpPr/>
          <p:nvPr/>
        </p:nvCxnSpPr>
        <p:spPr>
          <a:xfrm flipV="1">
            <a:off x="1339907" y="2445530"/>
            <a:ext cx="0" cy="38771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手繪多邊形 54">
            <a:extLst>
              <a:ext uri="{FF2B5EF4-FFF2-40B4-BE49-F238E27FC236}">
                <a16:creationId xmlns:a16="http://schemas.microsoft.com/office/drawing/2014/main" id="{8AEBCD53-BDB2-4077-901D-74ADE2DEEAFB}"/>
              </a:ext>
            </a:extLst>
          </p:cNvPr>
          <p:cNvSpPr/>
          <p:nvPr/>
        </p:nvSpPr>
        <p:spPr>
          <a:xfrm>
            <a:off x="994530" y="2356475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手繪多邊形 59">
            <a:extLst>
              <a:ext uri="{FF2B5EF4-FFF2-40B4-BE49-F238E27FC236}">
                <a16:creationId xmlns:a16="http://schemas.microsoft.com/office/drawing/2014/main" id="{9613316E-1D51-40F1-8B00-7BD5CD6A3ADF}"/>
              </a:ext>
            </a:extLst>
          </p:cNvPr>
          <p:cNvSpPr/>
          <p:nvPr/>
        </p:nvSpPr>
        <p:spPr>
          <a:xfrm flipH="1">
            <a:off x="7661489" y="2360156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4262453E-4DD1-4297-B21E-D1EB07C0B674}"/>
              </a:ext>
            </a:extLst>
          </p:cNvPr>
          <p:cNvSpPr/>
          <p:nvPr/>
        </p:nvSpPr>
        <p:spPr>
          <a:xfrm>
            <a:off x="1894642" y="5840225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1DB7B81-C7AF-43D1-AC0F-5664149A5FB1}"/>
              </a:ext>
            </a:extLst>
          </p:cNvPr>
          <p:cNvCxnSpPr/>
          <p:nvPr/>
        </p:nvCxnSpPr>
        <p:spPr>
          <a:xfrm>
            <a:off x="1971466" y="4455075"/>
            <a:ext cx="0" cy="147187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6E6E5DF-99DC-4EA4-8990-3BEAD034F7EE}"/>
                  </a:ext>
                </a:extLst>
              </p:cNvPr>
              <p:cNvSpPr/>
              <p:nvPr/>
            </p:nvSpPr>
            <p:spPr>
              <a:xfrm>
                <a:off x="1757507" y="5991159"/>
                <a:ext cx="620170" cy="4605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6E6E5DF-99DC-4EA4-8990-3BEAD034F7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507" y="5991159"/>
                <a:ext cx="620170" cy="460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5E3C28AA-7161-4930-8CD3-4B3F2283150E}"/>
              </a:ext>
            </a:extLst>
          </p:cNvPr>
          <p:cNvCxnSpPr/>
          <p:nvPr/>
        </p:nvCxnSpPr>
        <p:spPr>
          <a:xfrm>
            <a:off x="1271969" y="3824924"/>
            <a:ext cx="1591247" cy="1508056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924867C-036D-4465-970F-E7C6FC1AC373}"/>
              </a:ext>
            </a:extLst>
          </p:cNvPr>
          <p:cNvCxnSpPr/>
          <p:nvPr/>
        </p:nvCxnSpPr>
        <p:spPr>
          <a:xfrm flipH="1">
            <a:off x="1990542" y="3354664"/>
            <a:ext cx="1328230" cy="1100411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圖片 23">
            <a:extLst>
              <a:ext uri="{FF2B5EF4-FFF2-40B4-BE49-F238E27FC236}">
                <a16:creationId xmlns:a16="http://schemas.microsoft.com/office/drawing/2014/main" id="{C7934254-0D19-45B3-BBD5-3FEA14B6A2C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94" y="3445371"/>
            <a:ext cx="1163839" cy="11638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FFD7F48-4A56-4ED2-B5F7-19ECDA6C7E16}"/>
                  </a:ext>
                </a:extLst>
              </p:cNvPr>
              <p:cNvSpPr/>
              <p:nvPr/>
            </p:nvSpPr>
            <p:spPr>
              <a:xfrm>
                <a:off x="8238311" y="5969633"/>
                <a:ext cx="4902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FFD7F48-4A56-4ED2-B5F7-19ECDA6C7E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311" y="5969633"/>
                <a:ext cx="49026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>
            <a:extLst>
              <a:ext uri="{FF2B5EF4-FFF2-40B4-BE49-F238E27FC236}">
                <a16:creationId xmlns:a16="http://schemas.microsoft.com/office/drawing/2014/main" id="{E3A592BC-7179-4DE9-8674-FA07D9F61042}"/>
              </a:ext>
            </a:extLst>
          </p:cNvPr>
          <p:cNvSpPr/>
          <p:nvPr/>
        </p:nvSpPr>
        <p:spPr>
          <a:xfrm>
            <a:off x="1376660" y="75518"/>
            <a:ext cx="7709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TW" dirty="0"/>
              <a:t>Source of image: </a:t>
            </a:r>
            <a:r>
              <a:rPr lang="zh-TW" altLang="en-US" dirty="0"/>
              <a:t>http://chico386.pixnet.net/album/photo/171572850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EB781A2-72B3-4B4A-A6F8-E5E8AD28AAAB}"/>
              </a:ext>
            </a:extLst>
          </p:cNvPr>
          <p:cNvSpPr txBox="1"/>
          <p:nvPr/>
        </p:nvSpPr>
        <p:spPr>
          <a:xfrm>
            <a:off x="2526133" y="1431735"/>
            <a:ext cx="2414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Gradient Descent</a:t>
            </a:r>
            <a:endParaRPr lang="zh-TW" altLang="en-US" sz="2400" b="1" i="1" u="sng" dirty="0"/>
          </a:p>
        </p:txBody>
      </p:sp>
      <p:sp>
        <p:nvSpPr>
          <p:cNvPr id="31" name="向右箭號 31">
            <a:extLst>
              <a:ext uri="{FF2B5EF4-FFF2-40B4-BE49-F238E27FC236}">
                <a16:creationId xmlns:a16="http://schemas.microsoft.com/office/drawing/2014/main" id="{6ADD8730-7F52-4512-AFE1-5D7007889973}"/>
              </a:ext>
            </a:extLst>
          </p:cNvPr>
          <p:cNvSpPr/>
          <p:nvPr/>
        </p:nvSpPr>
        <p:spPr>
          <a:xfrm>
            <a:off x="2163265" y="5859757"/>
            <a:ext cx="1331649" cy="20109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2E71C43A-7529-4145-8C99-25B8B2E59DBB}"/>
              </a:ext>
            </a:extLst>
          </p:cNvPr>
          <p:cNvSpPr/>
          <p:nvPr/>
        </p:nvSpPr>
        <p:spPr>
          <a:xfrm>
            <a:off x="3535534" y="5892002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076DEF6E-58D2-4AE8-B73B-D688D906E5BF}"/>
                  </a:ext>
                </a:extLst>
              </p:cNvPr>
              <p:cNvSpPr txBox="1"/>
              <p:nvPr/>
            </p:nvSpPr>
            <p:spPr>
              <a:xfrm>
                <a:off x="5081129" y="3122820"/>
                <a:ext cx="3322139" cy="79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076DEF6E-58D2-4AE8-B73B-D688D906E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129" y="3122820"/>
                <a:ext cx="3322139" cy="7945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80E419EB-E19B-4965-B423-4883011F2E64}"/>
                  </a:ext>
                </a:extLst>
              </p:cNvPr>
              <p:cNvSpPr txBox="1"/>
              <p:nvPr/>
            </p:nvSpPr>
            <p:spPr>
              <a:xfrm>
                <a:off x="5313042" y="4209901"/>
                <a:ext cx="33221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</a:rPr>
                  <a:t>: learning rate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80E419EB-E19B-4965-B423-4883011F2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042" y="4209901"/>
                <a:ext cx="3322139" cy="461665"/>
              </a:xfrm>
              <a:prstGeom prst="rect">
                <a:avLst/>
              </a:prstGeom>
              <a:blipFill>
                <a:blip r:embed="rId9"/>
                <a:stretch>
                  <a:fillRect l="-550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822515C9-96EA-4237-9BB8-9E436662C181}"/>
                  </a:ext>
                </a:extLst>
              </p:cNvPr>
              <p:cNvSpPr/>
              <p:nvPr/>
            </p:nvSpPr>
            <p:spPr>
              <a:xfrm>
                <a:off x="5212487" y="762388"/>
                <a:ext cx="2729530" cy="601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822515C9-96EA-4237-9BB8-9E436662C1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487" y="762388"/>
                <a:ext cx="2729530" cy="6013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6F5B4E45-8674-479A-B218-96C01562A66B}"/>
              </a:ext>
            </a:extLst>
          </p:cNvPr>
          <p:cNvSpPr/>
          <p:nvPr/>
        </p:nvSpPr>
        <p:spPr>
          <a:xfrm>
            <a:off x="5729757" y="798927"/>
            <a:ext cx="500084" cy="41797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677E5399-D12B-4646-B55D-3F76DB24B357}"/>
              </a:ext>
            </a:extLst>
          </p:cNvPr>
          <p:cNvSpPr/>
          <p:nvPr/>
        </p:nvSpPr>
        <p:spPr>
          <a:xfrm>
            <a:off x="7345117" y="1123191"/>
            <a:ext cx="354723" cy="2395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CE512042-447F-40D8-8345-9A0C40DFAD60}"/>
                  </a:ext>
                </a:extLst>
              </p:cNvPr>
              <p:cNvSpPr txBox="1"/>
              <p:nvPr/>
            </p:nvSpPr>
            <p:spPr>
              <a:xfrm>
                <a:off x="3141151" y="1945806"/>
                <a:ext cx="5295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(Randomly) Pick an initial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CE512042-447F-40D8-8345-9A0C40DFA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151" y="1945806"/>
                <a:ext cx="5295188" cy="461665"/>
              </a:xfrm>
              <a:prstGeom prst="rect">
                <a:avLst/>
              </a:prstGeom>
              <a:blipFill>
                <a:blip r:embed="rId13"/>
                <a:stretch>
                  <a:fillRect l="-149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字方塊 38">
            <a:extLst>
              <a:ext uri="{FF2B5EF4-FFF2-40B4-BE49-F238E27FC236}">
                <a16:creationId xmlns:a16="http://schemas.microsoft.com/office/drawing/2014/main" id="{6F622ECD-596E-43EE-9806-B387C99A74B4}"/>
              </a:ext>
            </a:extLst>
          </p:cNvPr>
          <p:cNvSpPr txBox="1"/>
          <p:nvPr/>
        </p:nvSpPr>
        <p:spPr>
          <a:xfrm>
            <a:off x="3141358" y="2601363"/>
            <a:ext cx="4406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Compute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3667E1DA-A89C-44BE-8C0B-071ECF5ADAC4}"/>
                  </a:ext>
                </a:extLst>
              </p:cNvPr>
              <p:cNvSpPr txBox="1"/>
              <p:nvPr/>
            </p:nvSpPr>
            <p:spPr>
              <a:xfrm>
                <a:off x="4968157" y="2449793"/>
                <a:ext cx="1306833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3667E1DA-A89C-44BE-8C0B-071ECF5AD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157" y="2449793"/>
                <a:ext cx="1306833" cy="7022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>
            <a:extLst>
              <a:ext uri="{FF2B5EF4-FFF2-40B4-BE49-F238E27FC236}">
                <a16:creationId xmlns:a16="http://schemas.microsoft.com/office/drawing/2014/main" id="{AA036031-E9F8-4504-8412-EBD233729BB8}"/>
              </a:ext>
            </a:extLst>
          </p:cNvPr>
          <p:cNvSpPr txBox="1"/>
          <p:nvPr/>
        </p:nvSpPr>
        <p:spPr>
          <a:xfrm>
            <a:off x="5950083" y="4675247"/>
            <a:ext cx="2421046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b="1" dirty="0"/>
              <a:t>hyperparameters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4E9A3A2F-6AEB-401D-833B-525193E0EBC9}"/>
                  </a:ext>
                </a:extLst>
              </p:cNvPr>
              <p:cNvSpPr txBox="1"/>
              <p:nvPr/>
            </p:nvSpPr>
            <p:spPr>
              <a:xfrm>
                <a:off x="3292276" y="3950253"/>
                <a:ext cx="2043613" cy="7945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4E9A3A2F-6AEB-401D-833B-525193E0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276" y="3950253"/>
                <a:ext cx="2043613" cy="79457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C44B235-8DA8-44EB-AE86-A61BBF0931EC}"/>
              </a:ext>
            </a:extLst>
          </p:cNvPr>
          <p:cNvCxnSpPr/>
          <p:nvPr/>
        </p:nvCxnSpPr>
        <p:spPr>
          <a:xfrm flipV="1">
            <a:off x="2863216" y="4744829"/>
            <a:ext cx="864117" cy="1191295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4E30B24F-A7FF-47DD-A079-373AF8F9E777}"/>
                  </a:ext>
                </a:extLst>
              </p:cNvPr>
              <p:cNvSpPr/>
              <p:nvPr/>
            </p:nvSpPr>
            <p:spPr>
              <a:xfrm>
                <a:off x="3396285" y="6019181"/>
                <a:ext cx="613566" cy="4598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4E30B24F-A7FF-47DD-A079-373AF8F9E7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285" y="6019181"/>
                <a:ext cx="613566" cy="4598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44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27" grpId="0" animBg="1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02ACE-D2F5-4819-A8A2-BFA2C792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Optimization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8FE6044-CBE0-4002-BB64-3C23FDA632F7}"/>
                  </a:ext>
                </a:extLst>
              </p:cNvPr>
              <p:cNvSpPr txBox="1"/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Loss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8FE6044-CBE0-4002-BB64-3C23FDA63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9" y="3049867"/>
                <a:ext cx="1400487" cy="830997"/>
              </a:xfrm>
              <a:prstGeom prst="rect">
                <a:avLst/>
              </a:prstGeom>
              <a:blipFill>
                <a:blip r:embed="rId4"/>
                <a:stretch>
                  <a:fillRect t="-5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D9345C8-16D8-4F45-829E-07CD77F5EA3A}"/>
              </a:ext>
            </a:extLst>
          </p:cNvPr>
          <p:cNvCxnSpPr/>
          <p:nvPr/>
        </p:nvCxnSpPr>
        <p:spPr>
          <a:xfrm>
            <a:off x="526852" y="5999166"/>
            <a:ext cx="8281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53E30C2-3B48-40E3-9D06-E2F0DDD779C0}"/>
              </a:ext>
            </a:extLst>
          </p:cNvPr>
          <p:cNvCxnSpPr/>
          <p:nvPr/>
        </p:nvCxnSpPr>
        <p:spPr>
          <a:xfrm flipV="1">
            <a:off x="1339907" y="2445530"/>
            <a:ext cx="0" cy="38771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手繪多邊形 54">
            <a:extLst>
              <a:ext uri="{FF2B5EF4-FFF2-40B4-BE49-F238E27FC236}">
                <a16:creationId xmlns:a16="http://schemas.microsoft.com/office/drawing/2014/main" id="{8AEBCD53-BDB2-4077-901D-74ADE2DEEAFB}"/>
              </a:ext>
            </a:extLst>
          </p:cNvPr>
          <p:cNvSpPr/>
          <p:nvPr/>
        </p:nvSpPr>
        <p:spPr>
          <a:xfrm>
            <a:off x="994530" y="2356475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手繪多邊形 59">
            <a:extLst>
              <a:ext uri="{FF2B5EF4-FFF2-40B4-BE49-F238E27FC236}">
                <a16:creationId xmlns:a16="http://schemas.microsoft.com/office/drawing/2014/main" id="{9613316E-1D51-40F1-8B00-7BD5CD6A3ADF}"/>
              </a:ext>
            </a:extLst>
          </p:cNvPr>
          <p:cNvSpPr/>
          <p:nvPr/>
        </p:nvSpPr>
        <p:spPr>
          <a:xfrm flipH="1">
            <a:off x="7661489" y="2360156"/>
            <a:ext cx="6681626" cy="4208267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E5646673-C0A8-49D9-85F4-98392E59FA95}"/>
                  </a:ext>
                </a:extLst>
              </p:cNvPr>
              <p:cNvSpPr txBox="1"/>
              <p:nvPr/>
            </p:nvSpPr>
            <p:spPr>
              <a:xfrm>
                <a:off x="3177636" y="3818693"/>
                <a:ext cx="5295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Update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sz="2400" dirty="0"/>
                  <a:t> iteratively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E5646673-C0A8-49D9-85F4-98392E59F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636" y="3818693"/>
                <a:ext cx="5295188" cy="461665"/>
              </a:xfrm>
              <a:prstGeom prst="rect">
                <a:avLst/>
              </a:prstGeom>
              <a:blipFill>
                <a:blip r:embed="rId5"/>
                <a:stretch>
                  <a:fillRect l="-149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橢圓 11">
            <a:extLst>
              <a:ext uri="{FF2B5EF4-FFF2-40B4-BE49-F238E27FC236}">
                <a16:creationId xmlns:a16="http://schemas.microsoft.com/office/drawing/2014/main" id="{4262453E-4DD1-4297-B21E-D1EB07C0B674}"/>
              </a:ext>
            </a:extLst>
          </p:cNvPr>
          <p:cNvSpPr/>
          <p:nvPr/>
        </p:nvSpPr>
        <p:spPr>
          <a:xfrm>
            <a:off x="1894642" y="5840225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1DB7B81-C7AF-43D1-AC0F-5664149A5FB1}"/>
              </a:ext>
            </a:extLst>
          </p:cNvPr>
          <p:cNvCxnSpPr/>
          <p:nvPr/>
        </p:nvCxnSpPr>
        <p:spPr>
          <a:xfrm>
            <a:off x="1971466" y="4455075"/>
            <a:ext cx="0" cy="147187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6E6E5DF-99DC-4EA4-8990-3BEAD034F7EE}"/>
                  </a:ext>
                </a:extLst>
              </p:cNvPr>
              <p:cNvSpPr/>
              <p:nvPr/>
            </p:nvSpPr>
            <p:spPr>
              <a:xfrm>
                <a:off x="1757507" y="5991159"/>
                <a:ext cx="620170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6E6E5DF-99DC-4EA4-8990-3BEAD034F7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507" y="5991159"/>
                <a:ext cx="620170" cy="468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5E3C28AA-7161-4930-8CD3-4B3F2283150E}"/>
              </a:ext>
            </a:extLst>
          </p:cNvPr>
          <p:cNvCxnSpPr/>
          <p:nvPr/>
        </p:nvCxnSpPr>
        <p:spPr>
          <a:xfrm>
            <a:off x="1271969" y="3824924"/>
            <a:ext cx="1591247" cy="1508056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924867C-036D-4465-970F-E7C6FC1AC373}"/>
              </a:ext>
            </a:extLst>
          </p:cNvPr>
          <p:cNvCxnSpPr/>
          <p:nvPr/>
        </p:nvCxnSpPr>
        <p:spPr>
          <a:xfrm flipH="1">
            <a:off x="1990542" y="3354664"/>
            <a:ext cx="1328230" cy="1100411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圖片 23">
            <a:extLst>
              <a:ext uri="{FF2B5EF4-FFF2-40B4-BE49-F238E27FC236}">
                <a16:creationId xmlns:a16="http://schemas.microsoft.com/office/drawing/2014/main" id="{C7934254-0D19-45B3-BBD5-3FEA14B6A2C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94" y="3445371"/>
            <a:ext cx="1163839" cy="11638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FFD7F48-4A56-4ED2-B5F7-19ECDA6C7E16}"/>
                  </a:ext>
                </a:extLst>
              </p:cNvPr>
              <p:cNvSpPr/>
              <p:nvPr/>
            </p:nvSpPr>
            <p:spPr>
              <a:xfrm>
                <a:off x="8238311" y="5969633"/>
                <a:ext cx="4902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FFD7F48-4A56-4ED2-B5F7-19ECDA6C7E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311" y="5969633"/>
                <a:ext cx="490262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>
            <a:extLst>
              <a:ext uri="{FF2B5EF4-FFF2-40B4-BE49-F238E27FC236}">
                <a16:creationId xmlns:a16="http://schemas.microsoft.com/office/drawing/2014/main" id="{E3A592BC-7179-4DE9-8674-FA07D9F61042}"/>
              </a:ext>
            </a:extLst>
          </p:cNvPr>
          <p:cNvSpPr/>
          <p:nvPr/>
        </p:nvSpPr>
        <p:spPr>
          <a:xfrm>
            <a:off x="1376660" y="75518"/>
            <a:ext cx="7709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TW" dirty="0"/>
              <a:t>Source of image: </a:t>
            </a:r>
            <a:r>
              <a:rPr lang="zh-TW" altLang="en-US" dirty="0"/>
              <a:t>http://chico386.pixnet.net/album/photo/171572850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EB781A2-72B3-4B4A-A6F8-E5E8AD28AAAB}"/>
              </a:ext>
            </a:extLst>
          </p:cNvPr>
          <p:cNvSpPr txBox="1"/>
          <p:nvPr/>
        </p:nvSpPr>
        <p:spPr>
          <a:xfrm>
            <a:off x="2526133" y="1431735"/>
            <a:ext cx="2414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Gradient Descent</a:t>
            </a:r>
            <a:endParaRPr lang="zh-TW" altLang="en-US" sz="2400" b="1" i="1" u="sng" dirty="0"/>
          </a:p>
        </p:txBody>
      </p:sp>
      <p:sp>
        <p:nvSpPr>
          <p:cNvPr id="31" name="向右箭號 31">
            <a:extLst>
              <a:ext uri="{FF2B5EF4-FFF2-40B4-BE49-F238E27FC236}">
                <a16:creationId xmlns:a16="http://schemas.microsoft.com/office/drawing/2014/main" id="{6ADD8730-7F52-4512-AFE1-5D7007889973}"/>
              </a:ext>
            </a:extLst>
          </p:cNvPr>
          <p:cNvSpPr/>
          <p:nvPr/>
        </p:nvSpPr>
        <p:spPr>
          <a:xfrm>
            <a:off x="2163265" y="5859757"/>
            <a:ext cx="1331649" cy="20109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6042F627-385D-4E9E-8275-6231CF462121}"/>
              </a:ext>
            </a:extLst>
          </p:cNvPr>
          <p:cNvCxnSpPr/>
          <p:nvPr/>
        </p:nvCxnSpPr>
        <p:spPr>
          <a:xfrm>
            <a:off x="3634740" y="4977402"/>
            <a:ext cx="0" cy="97666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6BE81D5B-CB90-4489-9CF9-A433BDC25A97}"/>
              </a:ext>
            </a:extLst>
          </p:cNvPr>
          <p:cNvCxnSpPr/>
          <p:nvPr/>
        </p:nvCxnSpPr>
        <p:spPr>
          <a:xfrm>
            <a:off x="4449136" y="5020297"/>
            <a:ext cx="0" cy="976667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>
            <a:extLst>
              <a:ext uri="{FF2B5EF4-FFF2-40B4-BE49-F238E27FC236}">
                <a16:creationId xmlns:a16="http://schemas.microsoft.com/office/drawing/2014/main" id="{15C216FB-D80F-4DB4-9476-B1274B6AAD78}"/>
              </a:ext>
            </a:extLst>
          </p:cNvPr>
          <p:cNvSpPr/>
          <p:nvPr/>
        </p:nvSpPr>
        <p:spPr>
          <a:xfrm>
            <a:off x="3535534" y="5892002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035811DC-39CF-4175-AC5D-026CF531D40B}"/>
              </a:ext>
            </a:extLst>
          </p:cNvPr>
          <p:cNvSpPr/>
          <p:nvPr/>
        </p:nvSpPr>
        <p:spPr>
          <a:xfrm>
            <a:off x="3535534" y="5877488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CE3D33AC-1C43-42E7-96AA-6FD09B2FFACD}"/>
              </a:ext>
            </a:extLst>
          </p:cNvPr>
          <p:cNvCxnSpPr/>
          <p:nvPr/>
        </p:nvCxnSpPr>
        <p:spPr>
          <a:xfrm>
            <a:off x="2940040" y="4973721"/>
            <a:ext cx="1298213" cy="202778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橢圓 39">
            <a:extLst>
              <a:ext uri="{FF2B5EF4-FFF2-40B4-BE49-F238E27FC236}">
                <a16:creationId xmlns:a16="http://schemas.microsoft.com/office/drawing/2014/main" id="{038BF4CA-8401-419C-B4C4-F9F282A887AE}"/>
              </a:ext>
            </a:extLst>
          </p:cNvPr>
          <p:cNvSpPr/>
          <p:nvPr/>
        </p:nvSpPr>
        <p:spPr>
          <a:xfrm>
            <a:off x="4349821" y="5858169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向右箭號 31">
            <a:extLst>
              <a:ext uri="{FF2B5EF4-FFF2-40B4-BE49-F238E27FC236}">
                <a16:creationId xmlns:a16="http://schemas.microsoft.com/office/drawing/2014/main" id="{72871324-D61F-48C4-A698-AE23D67349FD}"/>
              </a:ext>
            </a:extLst>
          </p:cNvPr>
          <p:cNvSpPr/>
          <p:nvPr/>
        </p:nvSpPr>
        <p:spPr>
          <a:xfrm>
            <a:off x="3734047" y="5885468"/>
            <a:ext cx="578067" cy="20109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703CB763-9A5F-40DB-ABF6-1863D3845BD5}"/>
                  </a:ext>
                </a:extLst>
              </p:cNvPr>
              <p:cNvSpPr/>
              <p:nvPr/>
            </p:nvSpPr>
            <p:spPr>
              <a:xfrm>
                <a:off x="3396285" y="6019181"/>
                <a:ext cx="613566" cy="4598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703CB763-9A5F-40DB-ABF6-1863D3845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285" y="6019181"/>
                <a:ext cx="613566" cy="4598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0BBEEEE0-0157-4DE6-AD12-00833BEBB47C}"/>
                  </a:ext>
                </a:extLst>
              </p:cNvPr>
              <p:cNvSpPr/>
              <p:nvPr/>
            </p:nvSpPr>
            <p:spPr>
              <a:xfrm>
                <a:off x="4188752" y="6025439"/>
                <a:ext cx="620170" cy="4605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0BBEEEE0-0157-4DE6-AD12-00833BEBB4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752" y="6025439"/>
                <a:ext cx="620170" cy="4605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橢圓 43">
            <a:extLst>
              <a:ext uri="{FF2B5EF4-FFF2-40B4-BE49-F238E27FC236}">
                <a16:creationId xmlns:a16="http://schemas.microsoft.com/office/drawing/2014/main" id="{F36A35AB-1712-4F9A-BC92-AAA836A066EB}"/>
              </a:ext>
            </a:extLst>
          </p:cNvPr>
          <p:cNvSpPr/>
          <p:nvPr/>
        </p:nvSpPr>
        <p:spPr>
          <a:xfrm>
            <a:off x="5838386" y="5877488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A7CDA1A5-B387-499B-8AB3-679695D5624C}"/>
              </a:ext>
            </a:extLst>
          </p:cNvPr>
          <p:cNvSpPr txBox="1"/>
          <p:nvPr/>
        </p:nvSpPr>
        <p:spPr>
          <a:xfrm>
            <a:off x="5332699" y="4902744"/>
            <a:ext cx="1215924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Local minima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7A6BB266-4DDE-4651-B4D0-8446715CDB3C}"/>
                  </a:ext>
                </a:extLst>
              </p:cNvPr>
              <p:cNvSpPr/>
              <p:nvPr/>
            </p:nvSpPr>
            <p:spPr>
              <a:xfrm>
                <a:off x="5623170" y="6050718"/>
                <a:ext cx="634982" cy="4607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7A6BB266-4DDE-4651-B4D0-8446715CDB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170" y="6050718"/>
                <a:ext cx="634982" cy="46076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橢圓 51">
            <a:extLst>
              <a:ext uri="{FF2B5EF4-FFF2-40B4-BE49-F238E27FC236}">
                <a16:creationId xmlns:a16="http://schemas.microsoft.com/office/drawing/2014/main" id="{5005E593-98BB-4C62-BC9A-2496AF4A8509}"/>
              </a:ext>
            </a:extLst>
          </p:cNvPr>
          <p:cNvSpPr/>
          <p:nvPr/>
        </p:nvSpPr>
        <p:spPr>
          <a:xfrm>
            <a:off x="7557378" y="5901064"/>
            <a:ext cx="191799" cy="1917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65B5502D-BF52-4699-8439-7A6AE443A3B1}"/>
              </a:ext>
            </a:extLst>
          </p:cNvPr>
          <p:cNvCxnSpPr/>
          <p:nvPr/>
        </p:nvCxnSpPr>
        <p:spPr>
          <a:xfrm>
            <a:off x="7658976" y="6011478"/>
            <a:ext cx="0" cy="523521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4D2E183-4283-4059-9B9F-9CD59BE8E78E}"/>
              </a:ext>
            </a:extLst>
          </p:cNvPr>
          <p:cNvSpPr txBox="1"/>
          <p:nvPr/>
        </p:nvSpPr>
        <p:spPr>
          <a:xfrm>
            <a:off x="7034004" y="5029473"/>
            <a:ext cx="1284304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global minima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380FFA3D-CD46-479C-899B-B76623B2A906}"/>
                  </a:ext>
                </a:extLst>
              </p:cNvPr>
              <p:cNvSpPr/>
              <p:nvPr/>
            </p:nvSpPr>
            <p:spPr>
              <a:xfrm>
                <a:off x="5212487" y="762388"/>
                <a:ext cx="2729530" cy="601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380FFA3D-CD46-479C-899B-B76623B2A9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487" y="762388"/>
                <a:ext cx="2729530" cy="6013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DE660A70-9837-4326-9688-6DD61FE96F4B}"/>
              </a:ext>
            </a:extLst>
          </p:cNvPr>
          <p:cNvSpPr/>
          <p:nvPr/>
        </p:nvSpPr>
        <p:spPr>
          <a:xfrm>
            <a:off x="5729757" y="798927"/>
            <a:ext cx="500084" cy="41797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AA48117D-A68D-40D0-A152-1B59F383E6FF}"/>
              </a:ext>
            </a:extLst>
          </p:cNvPr>
          <p:cNvSpPr/>
          <p:nvPr/>
        </p:nvSpPr>
        <p:spPr>
          <a:xfrm>
            <a:off x="7345117" y="1123191"/>
            <a:ext cx="354723" cy="2395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4E15EDFC-BEE7-420B-BE20-6341D264845E}"/>
                  </a:ext>
                </a:extLst>
              </p:cNvPr>
              <p:cNvSpPr txBox="1"/>
              <p:nvPr/>
            </p:nvSpPr>
            <p:spPr>
              <a:xfrm>
                <a:off x="3141151" y="1945806"/>
                <a:ext cx="5295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(Randomly) Pick an initial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4E15EDFC-BEE7-420B-BE20-6341D2648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151" y="1945806"/>
                <a:ext cx="5295188" cy="461665"/>
              </a:xfrm>
              <a:prstGeom prst="rect">
                <a:avLst/>
              </a:prstGeom>
              <a:blipFill>
                <a:blip r:embed="rId14"/>
                <a:stretch>
                  <a:fillRect l="-149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字方塊 58">
            <a:extLst>
              <a:ext uri="{FF2B5EF4-FFF2-40B4-BE49-F238E27FC236}">
                <a16:creationId xmlns:a16="http://schemas.microsoft.com/office/drawing/2014/main" id="{004EF310-5CD8-4DE5-9A80-198D9EF69F09}"/>
              </a:ext>
            </a:extLst>
          </p:cNvPr>
          <p:cNvSpPr txBox="1"/>
          <p:nvPr/>
        </p:nvSpPr>
        <p:spPr>
          <a:xfrm>
            <a:off x="3141358" y="2601363"/>
            <a:ext cx="4406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Compute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834C7FBE-0D71-4CF6-B21D-4B46880593AA}"/>
                  </a:ext>
                </a:extLst>
              </p:cNvPr>
              <p:cNvSpPr txBox="1"/>
              <p:nvPr/>
            </p:nvSpPr>
            <p:spPr>
              <a:xfrm>
                <a:off x="4968157" y="2449793"/>
                <a:ext cx="1306833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834C7FBE-0D71-4CF6-B21D-4B4688059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157" y="2449793"/>
                <a:ext cx="1306833" cy="7022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46117AD2-21B8-408B-B5D5-039FE44A220B}"/>
                  </a:ext>
                </a:extLst>
              </p:cNvPr>
              <p:cNvSpPr txBox="1"/>
              <p:nvPr/>
            </p:nvSpPr>
            <p:spPr>
              <a:xfrm>
                <a:off x="5081129" y="3122820"/>
                <a:ext cx="3322139" cy="79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46117AD2-21B8-408B-B5D5-039FE44A2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129" y="3122820"/>
                <a:ext cx="3322139" cy="79457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98BA3674-CF81-433B-9B1F-F2E6AAA0711F}"/>
              </a:ext>
            </a:extLst>
          </p:cNvPr>
          <p:cNvSpPr txBox="1"/>
          <p:nvPr/>
        </p:nvSpPr>
        <p:spPr>
          <a:xfrm>
            <a:off x="2996694" y="4264708"/>
            <a:ext cx="6666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Does local minima truly cause the problem?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17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3" grpId="0"/>
      <p:bldP spid="44" grpId="0" animBg="1"/>
      <p:bldP spid="45" grpId="0" animBg="1"/>
      <p:bldP spid="46" grpId="0"/>
      <p:bldP spid="52" grpId="0" animBg="1"/>
      <p:bldP spid="54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B198ED-E44C-437B-8D35-1B2738E9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Optimization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B7112F0-0AD8-453D-AFE4-9481D1AC50EF}"/>
                  </a:ext>
                </a:extLst>
              </p:cNvPr>
              <p:cNvSpPr txBox="1"/>
              <p:nvPr/>
            </p:nvSpPr>
            <p:spPr>
              <a:xfrm>
                <a:off x="893367" y="1659534"/>
                <a:ext cx="7021272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(Randomly) Pick initial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B7112F0-0AD8-453D-AFE4-9481D1AC5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67" y="1659534"/>
                <a:ext cx="7021272" cy="468205"/>
              </a:xfrm>
              <a:prstGeom prst="rect">
                <a:avLst/>
              </a:prstGeom>
              <a:blipFill>
                <a:blip r:embed="rId2"/>
                <a:stretch>
                  <a:fillRect l="-1216" t="-10390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A4A555B4-B421-4159-AD29-F1B9A8244941}"/>
              </a:ext>
            </a:extLst>
          </p:cNvPr>
          <p:cNvSpPr txBox="1"/>
          <p:nvPr/>
        </p:nvSpPr>
        <p:spPr>
          <a:xfrm>
            <a:off x="893367" y="2221663"/>
            <a:ext cx="702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Compute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B6BB3DE-A844-454C-9444-3D10A4F940EC}"/>
                  </a:ext>
                </a:extLst>
              </p:cNvPr>
              <p:cNvSpPr txBox="1"/>
              <p:nvPr/>
            </p:nvSpPr>
            <p:spPr>
              <a:xfrm>
                <a:off x="1644470" y="2900007"/>
                <a:ext cx="1918089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BB6BB3DE-A844-454C-9444-3D10A4F94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470" y="2900007"/>
                <a:ext cx="1918089" cy="702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A5CCD967-E679-44B3-99AA-D44EBA99885C}"/>
                  </a:ext>
                </a:extLst>
              </p:cNvPr>
              <p:cNvSpPr txBox="1"/>
              <p:nvPr/>
            </p:nvSpPr>
            <p:spPr>
              <a:xfrm>
                <a:off x="4120574" y="2946934"/>
                <a:ext cx="4394776" cy="79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A5CCD967-E679-44B3-99AA-D44EBA998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574" y="2946934"/>
                <a:ext cx="4394776" cy="7945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66AFC596-744C-4639-B707-29933757A51C}"/>
                  </a:ext>
                </a:extLst>
              </p:cNvPr>
              <p:cNvSpPr txBox="1"/>
              <p:nvPr/>
            </p:nvSpPr>
            <p:spPr>
              <a:xfrm>
                <a:off x="1644470" y="3908702"/>
                <a:ext cx="1854867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66AFC596-744C-4639-B707-29933757A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470" y="3908702"/>
                <a:ext cx="1854867" cy="7022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4C50069-E91E-4A3B-B517-0F025CF05F7D}"/>
                  </a:ext>
                </a:extLst>
              </p:cNvPr>
              <p:cNvSpPr txBox="1"/>
              <p:nvPr/>
            </p:nvSpPr>
            <p:spPr>
              <a:xfrm>
                <a:off x="4079734" y="3976598"/>
                <a:ext cx="4394776" cy="794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4C50069-E91E-4A3B-B517-0F025CF05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734" y="3976598"/>
                <a:ext cx="4394776" cy="7945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>
            <a:extLst>
              <a:ext uri="{FF2B5EF4-FFF2-40B4-BE49-F238E27FC236}">
                <a16:creationId xmlns:a16="http://schemas.microsoft.com/office/drawing/2014/main" id="{9E2ADC08-D332-4F46-AF04-6FCA5DF6F3C4}"/>
              </a:ext>
            </a:extLst>
          </p:cNvPr>
          <p:cNvSpPr txBox="1"/>
          <p:nvPr/>
        </p:nvSpPr>
        <p:spPr>
          <a:xfrm>
            <a:off x="865500" y="5198466"/>
            <a:ext cx="7649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Can be done in one line in most deep learning frameworks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17973F7-7FD1-4BCF-8A2E-88F38F643E90}"/>
                  </a:ext>
                </a:extLst>
              </p:cNvPr>
              <p:cNvSpPr/>
              <p:nvPr/>
            </p:nvSpPr>
            <p:spPr>
              <a:xfrm>
                <a:off x="5212487" y="762388"/>
                <a:ext cx="2729530" cy="601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17973F7-7FD1-4BCF-8A2E-88F38F643E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487" y="762388"/>
                <a:ext cx="2729530" cy="6013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F589E4AB-9D96-4979-9BF5-3B4A24B5D3B7}"/>
              </a:ext>
            </a:extLst>
          </p:cNvPr>
          <p:cNvSpPr/>
          <p:nvPr/>
        </p:nvSpPr>
        <p:spPr>
          <a:xfrm>
            <a:off x="1480456" y="2787766"/>
            <a:ext cx="2125645" cy="1997922"/>
          </a:xfrm>
          <a:prstGeom prst="rect">
            <a:avLst/>
          </a:prstGeom>
          <a:noFill/>
          <a:ln w="3810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7AC91F5-2119-48EA-AB24-7472354BF44A}"/>
              </a:ext>
            </a:extLst>
          </p:cNvPr>
          <p:cNvCxnSpPr>
            <a:cxnSpLocks/>
          </p:cNvCxnSpPr>
          <p:nvPr/>
        </p:nvCxnSpPr>
        <p:spPr>
          <a:xfrm>
            <a:off x="1919196" y="4829230"/>
            <a:ext cx="1" cy="3907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26977F53-A168-4D23-A201-75CE3EDA32BB}"/>
                  </a:ext>
                </a:extLst>
              </p:cNvPr>
              <p:cNvSpPr txBox="1"/>
              <p:nvPr/>
            </p:nvSpPr>
            <p:spPr>
              <a:xfrm>
                <a:off x="935258" y="5785935"/>
                <a:ext cx="70212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Update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sz="2400" dirty="0"/>
                  <a:t> interatively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26977F53-A168-4D23-A201-75CE3EDA3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58" y="5785935"/>
                <a:ext cx="7021273" cy="461665"/>
              </a:xfrm>
              <a:prstGeom prst="rect">
                <a:avLst/>
              </a:prstGeom>
              <a:blipFill>
                <a:blip r:embed="rId8"/>
                <a:stretch>
                  <a:fillRect l="-112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591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  <p:bldP spid="13" grpId="0"/>
      <p:bldP spid="14" grpId="0"/>
      <p:bldP spid="15" grpId="0"/>
      <p:bldP spid="20" grpId="0"/>
      <p:bldP spid="3" grpId="0" animBg="1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B198ED-E44C-437B-8D35-1B2738E9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 Optimization</a:t>
            </a:r>
            <a:endParaRPr lang="zh-TW" altLang="en-US" dirty="0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5DD9409A-6AA8-4E5D-959B-E64C86B1A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911" y="1574314"/>
            <a:ext cx="7289324" cy="459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4CC25431-554C-48E1-A7D0-7106A03066DB}"/>
                  </a:ext>
                </a:extLst>
              </p:cNvPr>
              <p:cNvSpPr txBox="1"/>
              <p:nvPr/>
            </p:nvSpPr>
            <p:spPr>
              <a:xfrm>
                <a:off x="4424150" y="6005739"/>
                <a:ext cx="1238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4CC25431-554C-48E1-A7D0-7106A0306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150" y="6005739"/>
                <a:ext cx="123859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D1913A13-62C0-48B3-B76C-AFDB012CCB66}"/>
                  </a:ext>
                </a:extLst>
              </p:cNvPr>
              <p:cNvSpPr txBox="1"/>
              <p:nvPr/>
            </p:nvSpPr>
            <p:spPr>
              <a:xfrm>
                <a:off x="537611" y="3501998"/>
                <a:ext cx="1238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D1913A13-62C0-48B3-B76C-AFDB012CC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11" y="3501998"/>
                <a:ext cx="123859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橢圓 32">
            <a:extLst>
              <a:ext uri="{FF2B5EF4-FFF2-40B4-BE49-F238E27FC236}">
                <a16:creationId xmlns:a16="http://schemas.microsoft.com/office/drawing/2014/main" id="{48BDFB0D-D8AD-4738-8A5F-DDAC9FCC858D}"/>
              </a:ext>
            </a:extLst>
          </p:cNvPr>
          <p:cNvSpPr/>
          <p:nvPr/>
        </p:nvSpPr>
        <p:spPr>
          <a:xfrm>
            <a:off x="2643990" y="3642830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74115E41-136B-4CF5-A98A-7C118C3FD234}"/>
                  </a:ext>
                </a:extLst>
              </p:cNvPr>
              <p:cNvSpPr txBox="1"/>
              <p:nvPr/>
            </p:nvSpPr>
            <p:spPr>
              <a:xfrm>
                <a:off x="2643990" y="4706551"/>
                <a:ext cx="3757272" cy="461665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74115E41-136B-4CF5-A98A-7C118C3FD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990" y="4706551"/>
                <a:ext cx="375727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85F84032-D268-4BCA-BD94-95E2EC9C30E0}"/>
              </a:ext>
            </a:extLst>
          </p:cNvPr>
          <p:cNvCxnSpPr>
            <a:cxnSpLocks/>
          </p:cNvCxnSpPr>
          <p:nvPr/>
        </p:nvCxnSpPr>
        <p:spPr>
          <a:xfrm flipV="1">
            <a:off x="2887630" y="2976918"/>
            <a:ext cx="1568085" cy="676535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35">
            <a:extLst>
              <a:ext uri="{FF2B5EF4-FFF2-40B4-BE49-F238E27FC236}">
                <a16:creationId xmlns:a16="http://schemas.microsoft.com/office/drawing/2014/main" id="{C0049977-8462-4744-B208-0A2378C7C13A}"/>
              </a:ext>
            </a:extLst>
          </p:cNvPr>
          <p:cNvSpPr/>
          <p:nvPr/>
        </p:nvSpPr>
        <p:spPr>
          <a:xfrm>
            <a:off x="4487314" y="2809877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22142FCD-B93F-4D89-91D5-6E95BD293650}"/>
                  </a:ext>
                </a:extLst>
              </p:cNvPr>
              <p:cNvSpPr txBox="1"/>
              <p:nvPr/>
            </p:nvSpPr>
            <p:spPr>
              <a:xfrm>
                <a:off x="3527324" y="4021318"/>
                <a:ext cx="3715331" cy="461665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zh-TW" altLang="en-US" sz="2400" b="0" i="1" smtClean="0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22142FCD-B93F-4D89-91D5-6E95BD293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324" y="4021318"/>
                <a:ext cx="371533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00DE10B-6D80-410B-A188-E1E3C31BBC86}"/>
              </a:ext>
            </a:extLst>
          </p:cNvPr>
          <p:cNvCxnSpPr>
            <a:cxnSpLocks/>
          </p:cNvCxnSpPr>
          <p:nvPr/>
        </p:nvCxnSpPr>
        <p:spPr>
          <a:xfrm flipH="1" flipV="1">
            <a:off x="3753221" y="3315186"/>
            <a:ext cx="182189" cy="65585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04640CB0-7D49-40D5-846E-7F7C1C54BB7A}"/>
              </a:ext>
            </a:extLst>
          </p:cNvPr>
          <p:cNvCxnSpPr>
            <a:cxnSpLocks/>
          </p:cNvCxnSpPr>
          <p:nvPr/>
        </p:nvCxnSpPr>
        <p:spPr>
          <a:xfrm flipV="1">
            <a:off x="4699028" y="2620750"/>
            <a:ext cx="587586" cy="253187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FB005254-EDDA-4BCF-A0B3-D5F003A2FDD3}"/>
                  </a:ext>
                </a:extLst>
              </p:cNvPr>
              <p:cNvSpPr txBox="1"/>
              <p:nvPr/>
            </p:nvSpPr>
            <p:spPr>
              <a:xfrm>
                <a:off x="951924" y="1881514"/>
                <a:ext cx="3757272" cy="461665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FB005254-EDDA-4BCF-A0B3-D5F003A2F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24" y="1881514"/>
                <a:ext cx="375727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橢圓 40">
            <a:extLst>
              <a:ext uri="{FF2B5EF4-FFF2-40B4-BE49-F238E27FC236}">
                <a16:creationId xmlns:a16="http://schemas.microsoft.com/office/drawing/2014/main" id="{F78B87BA-7E61-4CF3-8373-965B649CABD9}"/>
              </a:ext>
            </a:extLst>
          </p:cNvPr>
          <p:cNvSpPr/>
          <p:nvPr/>
        </p:nvSpPr>
        <p:spPr>
          <a:xfrm>
            <a:off x="5294990" y="248222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7C34BF19-E249-45AD-BCC4-15AE137C17A9}"/>
              </a:ext>
            </a:extLst>
          </p:cNvPr>
          <p:cNvCxnSpPr>
            <a:cxnSpLocks/>
          </p:cNvCxnSpPr>
          <p:nvPr/>
        </p:nvCxnSpPr>
        <p:spPr>
          <a:xfrm>
            <a:off x="6849186" y="2266236"/>
            <a:ext cx="67273" cy="24886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>
            <a:extLst>
              <a:ext uri="{FF2B5EF4-FFF2-40B4-BE49-F238E27FC236}">
                <a16:creationId xmlns:a16="http://schemas.microsoft.com/office/drawing/2014/main" id="{1B8B40C7-5E2C-46BC-8044-AC11C8AE9837}"/>
              </a:ext>
            </a:extLst>
          </p:cNvPr>
          <p:cNvSpPr/>
          <p:nvPr/>
        </p:nvSpPr>
        <p:spPr>
          <a:xfrm>
            <a:off x="6861017" y="2512494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4864C77A-8408-4714-A5CE-BC852E94B70B}"/>
              </a:ext>
            </a:extLst>
          </p:cNvPr>
          <p:cNvSpPr/>
          <p:nvPr/>
        </p:nvSpPr>
        <p:spPr>
          <a:xfrm>
            <a:off x="6729427" y="2062328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59569816-5B9A-4826-B8F9-5F5906B5ACDF}"/>
              </a:ext>
            </a:extLst>
          </p:cNvPr>
          <p:cNvCxnSpPr>
            <a:cxnSpLocks/>
          </p:cNvCxnSpPr>
          <p:nvPr/>
        </p:nvCxnSpPr>
        <p:spPr>
          <a:xfrm flipV="1">
            <a:off x="5522818" y="2311650"/>
            <a:ext cx="528261" cy="203454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>
            <a:extLst>
              <a:ext uri="{FF2B5EF4-FFF2-40B4-BE49-F238E27FC236}">
                <a16:creationId xmlns:a16="http://schemas.microsoft.com/office/drawing/2014/main" id="{F63040DE-5CB4-465C-81CE-A4130AC7D49B}"/>
              </a:ext>
            </a:extLst>
          </p:cNvPr>
          <p:cNvSpPr/>
          <p:nvPr/>
        </p:nvSpPr>
        <p:spPr>
          <a:xfrm>
            <a:off x="6081031" y="2213457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1F0BF720-07FC-42B7-8104-1A6236B7A1FE}"/>
              </a:ext>
            </a:extLst>
          </p:cNvPr>
          <p:cNvCxnSpPr>
            <a:cxnSpLocks/>
          </p:cNvCxnSpPr>
          <p:nvPr/>
        </p:nvCxnSpPr>
        <p:spPr>
          <a:xfrm flipV="1">
            <a:off x="6290983" y="2152328"/>
            <a:ext cx="438444" cy="10566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2E295642-E8CC-4C55-8AEE-A5CB2B7F361F}"/>
              </a:ext>
            </a:extLst>
          </p:cNvPr>
          <p:cNvCxnSpPr>
            <a:cxnSpLocks/>
          </p:cNvCxnSpPr>
          <p:nvPr/>
        </p:nvCxnSpPr>
        <p:spPr>
          <a:xfrm>
            <a:off x="6984906" y="2729351"/>
            <a:ext cx="67273" cy="24886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橢圓 55">
            <a:extLst>
              <a:ext uri="{FF2B5EF4-FFF2-40B4-BE49-F238E27FC236}">
                <a16:creationId xmlns:a16="http://schemas.microsoft.com/office/drawing/2014/main" id="{485ED110-208D-4523-A57D-6580F1268897}"/>
              </a:ext>
            </a:extLst>
          </p:cNvPr>
          <p:cNvSpPr/>
          <p:nvPr/>
        </p:nvSpPr>
        <p:spPr>
          <a:xfrm>
            <a:off x="6996737" y="2975609"/>
            <a:ext cx="180000" cy="18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F6EE6B8B-17B8-4F5C-98EA-15DEF23A53CF}"/>
              </a:ext>
            </a:extLst>
          </p:cNvPr>
          <p:cNvCxnSpPr>
            <a:cxnSpLocks/>
          </p:cNvCxnSpPr>
          <p:nvPr/>
        </p:nvCxnSpPr>
        <p:spPr>
          <a:xfrm flipH="1" flipV="1">
            <a:off x="2755744" y="3833753"/>
            <a:ext cx="350805" cy="7874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FF86FAB4-1813-4734-9FCE-544A6E3D05A8}"/>
              </a:ext>
            </a:extLst>
          </p:cNvPr>
          <p:cNvCxnSpPr>
            <a:cxnSpLocks/>
          </p:cNvCxnSpPr>
          <p:nvPr/>
        </p:nvCxnSpPr>
        <p:spPr>
          <a:xfrm>
            <a:off x="4302324" y="2366966"/>
            <a:ext cx="214114" cy="4148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C29B685C-0C30-47AD-AE29-F0A0020A6658}"/>
                  </a:ext>
                </a:extLst>
              </p:cNvPr>
              <p:cNvSpPr/>
              <p:nvPr/>
            </p:nvSpPr>
            <p:spPr>
              <a:xfrm>
                <a:off x="5212487" y="762388"/>
                <a:ext cx="2729530" cy="601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C29B685C-0C30-47AD-AE29-F0A0020A66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487" y="762388"/>
                <a:ext cx="2729530" cy="6013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EDE88D66-E25C-4FAD-85CB-50CBC9A24B77}"/>
                  </a:ext>
                </a:extLst>
              </p:cNvPr>
              <p:cNvSpPr/>
              <p:nvPr/>
            </p:nvSpPr>
            <p:spPr>
              <a:xfrm>
                <a:off x="6218984" y="3606596"/>
                <a:ext cx="2695418" cy="461665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0.48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EDE88D66-E25C-4FAD-85CB-50CBC9A24B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984" y="3606596"/>
                <a:ext cx="269541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0EE8F787-F07C-476B-A207-AE0C39ED31ED}"/>
                  </a:ext>
                </a:extLst>
              </p:cNvPr>
              <p:cNvSpPr/>
              <p:nvPr/>
            </p:nvSpPr>
            <p:spPr>
              <a:xfrm>
                <a:off x="5919557" y="3106076"/>
                <a:ext cx="2987741" cy="461665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=0.97,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0EE8F787-F07C-476B-A207-AE0C39ED31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557" y="3106076"/>
                <a:ext cx="2987741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群組 29">
            <a:extLst>
              <a:ext uri="{FF2B5EF4-FFF2-40B4-BE49-F238E27FC236}">
                <a16:creationId xmlns:a16="http://schemas.microsoft.com/office/drawing/2014/main" id="{B7B92601-A726-47B0-848A-DC89CB188953}"/>
              </a:ext>
            </a:extLst>
          </p:cNvPr>
          <p:cNvGrpSpPr/>
          <p:nvPr/>
        </p:nvGrpSpPr>
        <p:grpSpPr>
          <a:xfrm>
            <a:off x="4782120" y="213934"/>
            <a:ext cx="3092573" cy="475948"/>
            <a:chOff x="902111" y="1675654"/>
            <a:chExt cx="3092573" cy="4759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F3654B43-782C-4F66-9168-93F996E07D75}"/>
                    </a:ext>
                  </a:extLst>
                </p:cNvPr>
                <p:cNvSpPr txBox="1"/>
                <p:nvPr/>
              </p:nvSpPr>
              <p:spPr>
                <a:xfrm>
                  <a:off x="1988942" y="1675654"/>
                  <a:ext cx="200574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F3654B43-782C-4F66-9168-93F996E07D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8942" y="1675654"/>
                  <a:ext cx="2005742" cy="430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5A8BC6A5-8AF1-4782-8D57-3A93DA7B4A80}"/>
                </a:ext>
              </a:extLst>
            </p:cNvPr>
            <p:cNvSpPr txBox="1"/>
            <p:nvPr/>
          </p:nvSpPr>
          <p:spPr>
            <a:xfrm>
              <a:off x="902111" y="1689937"/>
              <a:ext cx="1063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/>
                <a:t>Model</a:t>
              </a:r>
              <a:endParaRPr lang="zh-TW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6229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6" grpId="0" animBg="1"/>
      <p:bldP spid="37" grpId="0" animBg="1"/>
      <p:bldP spid="40" grpId="0" animBg="1"/>
      <p:bldP spid="41" grpId="0" animBg="1"/>
      <p:bldP spid="43" grpId="0" animBg="1"/>
      <p:bldP spid="45" grpId="0" animBg="1"/>
      <p:bldP spid="47" grpId="0" animBg="1"/>
      <p:bldP spid="56" grpId="0" animBg="1"/>
      <p:bldP spid="28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812325"/>
              </p:ext>
            </p:extLst>
          </p:nvPr>
        </p:nvGraphicFramePr>
        <p:xfrm>
          <a:off x="628650" y="576689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Machine Learning is so simple ……</a:t>
            </a:r>
            <a:endParaRPr lang="zh-TW" altLang="en-US" dirty="0"/>
          </a:p>
        </p:txBody>
      </p:sp>
      <p:pic>
        <p:nvPicPr>
          <p:cNvPr id="9" name="Picture 2" descr="http://cdc.tencent.com/wp-content/uploads/2011/03/banner1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371" y="3804457"/>
            <a:ext cx="6344865" cy="224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26566A0F-DAFD-4242-A4F6-124DAD8DBF5F}"/>
                  </a:ext>
                </a:extLst>
              </p:cNvPr>
              <p:cNvSpPr txBox="1"/>
              <p:nvPr/>
            </p:nvSpPr>
            <p:spPr>
              <a:xfrm>
                <a:off x="798333" y="1688003"/>
                <a:ext cx="17180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26566A0F-DAFD-4242-A4F6-124DAD8DB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33" y="1688003"/>
                <a:ext cx="1718034" cy="369332"/>
              </a:xfrm>
              <a:prstGeom prst="rect">
                <a:avLst/>
              </a:prstGeom>
              <a:blipFill>
                <a:blip r:embed="rId8"/>
                <a:stretch>
                  <a:fillRect l="-3901" r="-1418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4AF80B75-52AC-4D58-81FA-8E1B79FE191D}"/>
                  </a:ext>
                </a:extLst>
              </p:cNvPr>
              <p:cNvSpPr txBox="1"/>
              <p:nvPr/>
            </p:nvSpPr>
            <p:spPr>
              <a:xfrm>
                <a:off x="5871029" y="1246088"/>
                <a:ext cx="32729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=0.97,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4AF80B75-52AC-4D58-81FA-8E1B79FE1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029" y="1246088"/>
                <a:ext cx="3272971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68E8D73D-62CD-4A54-A13D-286BF68FF539}"/>
                  </a:ext>
                </a:extLst>
              </p:cNvPr>
              <p:cNvSpPr txBox="1"/>
              <p:nvPr/>
            </p:nvSpPr>
            <p:spPr>
              <a:xfrm>
                <a:off x="6134257" y="1641837"/>
                <a:ext cx="269541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0.48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68E8D73D-62CD-4A54-A13D-286BF68FF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257" y="1641837"/>
                <a:ext cx="269541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32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Machine Learning </a:t>
            </a:r>
            <a:br>
              <a:rPr lang="en-US" altLang="zh-TW" dirty="0">
                <a:ea typeface="微軟正黑體" panose="020B0604030504040204" pitchFamily="34" charset="-120"/>
              </a:rPr>
            </a:br>
            <a:r>
              <a:rPr lang="en-US" altLang="zh-TW" dirty="0">
                <a:ea typeface="微軟正黑體" panose="020B0604030504040204" pitchFamily="34" charset="-120"/>
              </a:rPr>
              <a:t>≈ Looking for Function 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9799" y="1823150"/>
            <a:ext cx="7886700" cy="4918843"/>
          </a:xfrm>
        </p:spPr>
        <p:txBody>
          <a:bodyPr>
            <a:normAutofit/>
          </a:bodyPr>
          <a:lstStyle/>
          <a:p>
            <a:r>
              <a:rPr lang="en-US" altLang="zh-TW" dirty="0"/>
              <a:t>Speech Recognition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Image Recognition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Playing Go</a:t>
            </a:r>
          </a:p>
          <a:p>
            <a:endParaRPr lang="en-US" altLang="zh-TW" dirty="0"/>
          </a:p>
        </p:txBody>
      </p:sp>
      <p:graphicFrame>
        <p:nvGraphicFramePr>
          <p:cNvPr id="4" name="Object 12"/>
          <p:cNvGraphicFramePr>
            <a:graphicFrameLocks noChangeAspect="1"/>
          </p:cNvGraphicFramePr>
          <p:nvPr/>
        </p:nvGraphicFramePr>
        <p:xfrm>
          <a:off x="1863058" y="2563764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方程式" r:id="rId4" imgW="1790640" imgH="215640" progId="Equation.3">
                  <p:embed/>
                </p:oleObj>
              </mc:Choice>
              <mc:Fallback>
                <p:oleObj name="方程式" r:id="rId4" imgW="1790640" imgH="215640" progId="Equation.3">
                  <p:embed/>
                  <p:pic>
                    <p:nvPicPr>
                      <p:cNvPr id="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058" y="2563764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1863058" y="4049205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方程式" r:id="rId6" imgW="1790640" imgH="215640" progId="Equation.3">
                  <p:embed/>
                </p:oleObj>
              </mc:Choice>
              <mc:Fallback>
                <p:oleObj name="方程式" r:id="rId6" imgW="1790640" imgH="215640" progId="Equation.3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058" y="4049205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1863058" y="5645117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方程式" r:id="rId7" imgW="1790640" imgH="215640" progId="Equation.3">
                  <p:embed/>
                </p:oleObj>
              </mc:Choice>
              <mc:Fallback>
                <p:oleObj name="方程式" r:id="rId7" imgW="1790640" imgH="21564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058" y="5645117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5685758" y="4017782"/>
            <a:ext cx="947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“Cat”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685758" y="2532581"/>
            <a:ext cx="229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“How are you”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685759" y="5587428"/>
            <a:ext cx="1239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“5-5”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44" y="2507295"/>
            <a:ext cx="2921108" cy="516844"/>
          </a:xfrm>
          <a:prstGeom prst="rect">
            <a:avLst/>
          </a:prstGeom>
        </p:spPr>
      </p:pic>
      <p:pic>
        <p:nvPicPr>
          <p:cNvPr id="84994" name="Picture 2" descr="http://y2.ifengimg.com/a/2016_11/2c7ef418c729099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556" y="5470581"/>
            <a:ext cx="1144109" cy="85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https://encrypted-tbn1.gstatic.com/images?q=tbn:ANd9GcRcwlRKAlSIaCI4W5PRYVbuBQQXifF-56bFqAjh9DMe-_3Lh8_YKw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500" y="3904248"/>
            <a:ext cx="1106043" cy="83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字方塊 17"/>
          <p:cNvSpPr txBox="1"/>
          <p:nvPr/>
        </p:nvSpPr>
        <p:spPr>
          <a:xfrm>
            <a:off x="6469919" y="5849038"/>
            <a:ext cx="178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(next move)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141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28650" y="576689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Machine Learning is so simple ……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FC8275CB-25AC-4B2E-A305-B35A26A23633}"/>
                  </a:ext>
                </a:extLst>
              </p:cNvPr>
              <p:cNvSpPr txBox="1"/>
              <p:nvPr/>
            </p:nvSpPr>
            <p:spPr>
              <a:xfrm>
                <a:off x="798333" y="1688003"/>
                <a:ext cx="17180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FC8275CB-25AC-4B2E-A305-B35A26A23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33" y="1688003"/>
                <a:ext cx="1718034" cy="369332"/>
              </a:xfrm>
              <a:prstGeom prst="rect">
                <a:avLst/>
              </a:prstGeom>
              <a:blipFill>
                <a:blip r:embed="rId8"/>
                <a:stretch>
                  <a:fillRect l="-3901" r="-1418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0A7DA5B4-0365-474D-8363-0AF2BB6062DA}"/>
                  </a:ext>
                </a:extLst>
              </p:cNvPr>
              <p:cNvSpPr txBox="1"/>
              <p:nvPr/>
            </p:nvSpPr>
            <p:spPr>
              <a:xfrm>
                <a:off x="5871029" y="1246088"/>
                <a:ext cx="32729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=0.97,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0A7DA5B4-0365-474D-8363-0AF2BB606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029" y="1246088"/>
                <a:ext cx="3272971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CFD58970-4E75-4BFC-AE91-634ABD3E5712}"/>
                  </a:ext>
                </a:extLst>
              </p:cNvPr>
              <p:cNvSpPr txBox="1"/>
              <p:nvPr/>
            </p:nvSpPr>
            <p:spPr>
              <a:xfrm>
                <a:off x="6134257" y="1641837"/>
                <a:ext cx="269541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0.48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CFD58970-4E75-4BFC-AE91-634ABD3E5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257" y="1641837"/>
                <a:ext cx="269541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B9B20A9B-265B-493A-ACBD-801D59F24DB0}"/>
                  </a:ext>
                </a:extLst>
              </p:cNvPr>
              <p:cNvSpPr txBox="1"/>
              <p:nvPr/>
            </p:nvSpPr>
            <p:spPr>
              <a:xfrm>
                <a:off x="951063" y="4454555"/>
                <a:ext cx="7564287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=0.1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+0.97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achieves the smallest loss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=0.48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</a:p>
              <a:p>
                <a:r>
                  <a:rPr lang="en-US" altLang="zh-TW" sz="2400" dirty="0"/>
                  <a:t>on data of 2017 – 2020 (</a:t>
                </a:r>
                <a:r>
                  <a:rPr lang="en-US" altLang="zh-TW" sz="2400" b="1" dirty="0"/>
                  <a:t>training data</a:t>
                </a:r>
                <a:r>
                  <a:rPr lang="en-US" altLang="zh-TW" sz="2400" dirty="0"/>
                  <a:t>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B9B20A9B-265B-493A-ACBD-801D59F24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063" y="4454555"/>
                <a:ext cx="7564287" cy="738664"/>
              </a:xfrm>
              <a:prstGeom prst="rect">
                <a:avLst/>
              </a:prstGeom>
              <a:blipFill>
                <a:blip r:embed="rId11"/>
                <a:stretch>
                  <a:fillRect l="-2417" t="-13223" b="-239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>
            <a:extLst>
              <a:ext uri="{FF2B5EF4-FFF2-40B4-BE49-F238E27FC236}">
                <a16:creationId xmlns:a16="http://schemas.microsoft.com/office/drawing/2014/main" id="{4D2F4E5A-B9BE-42C1-B84A-CC940C70002A}"/>
              </a:ext>
            </a:extLst>
          </p:cNvPr>
          <p:cNvSpPr txBox="1"/>
          <p:nvPr/>
        </p:nvSpPr>
        <p:spPr>
          <a:xfrm>
            <a:off x="798333" y="5306859"/>
            <a:ext cx="6859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 about data of 2021 (</a:t>
            </a:r>
            <a:r>
              <a:rPr lang="en-US" altLang="zh-TW" sz="2400" b="1" dirty="0"/>
              <a:t>unseen during training</a:t>
            </a:r>
            <a:r>
              <a:rPr lang="en-US" altLang="zh-TW" sz="2400" dirty="0"/>
              <a:t>)?  </a:t>
            </a:r>
            <a:endParaRPr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E722772-59EA-4A99-97F4-F003F4429719}"/>
              </a:ext>
            </a:extLst>
          </p:cNvPr>
          <p:cNvSpPr txBox="1"/>
          <p:nvPr/>
        </p:nvSpPr>
        <p:spPr>
          <a:xfrm>
            <a:off x="3403743" y="3691390"/>
            <a:ext cx="2336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Training</a:t>
            </a:r>
            <a:endParaRPr lang="zh-TW" altLang="en-US" sz="2400" b="1" i="1" u="sng" dirty="0"/>
          </a:p>
        </p:txBody>
      </p:sp>
      <p:sp>
        <p:nvSpPr>
          <p:cNvPr id="5" name="右大括弧 4">
            <a:extLst>
              <a:ext uri="{FF2B5EF4-FFF2-40B4-BE49-F238E27FC236}">
                <a16:creationId xmlns:a16="http://schemas.microsoft.com/office/drawing/2014/main" id="{3FF27820-45E1-47E2-AB2E-5889B704523F}"/>
              </a:ext>
            </a:extLst>
          </p:cNvPr>
          <p:cNvSpPr/>
          <p:nvPr/>
        </p:nvSpPr>
        <p:spPr>
          <a:xfrm rot="5400000">
            <a:off x="4350611" y="-632774"/>
            <a:ext cx="442777" cy="8192937"/>
          </a:xfrm>
          <a:prstGeom prst="rightBrace">
            <a:avLst>
              <a:gd name="adj1" fmla="val 16554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1D7748F-D62F-4ADB-A154-B727383201E3}"/>
                  </a:ext>
                </a:extLst>
              </p:cNvPr>
              <p:cNvSpPr txBox="1"/>
              <p:nvPr/>
            </p:nvSpPr>
            <p:spPr>
              <a:xfrm>
                <a:off x="6482222" y="5882164"/>
                <a:ext cx="16790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1D7748F-D62F-4ADB-A154-B72738320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222" y="5882164"/>
                <a:ext cx="1679043" cy="369332"/>
              </a:xfrm>
              <a:prstGeom prst="rect">
                <a:avLst/>
              </a:prstGeom>
              <a:blipFill>
                <a:blip r:embed="rId12"/>
                <a:stretch>
                  <a:fillRect t="-1639" b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589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DF3B207-4E23-4A13-A64E-9F08EAA18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247" y="1291266"/>
            <a:ext cx="5719037" cy="396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DCA952D-759D-48E3-AA4D-9E9FC9263463}"/>
              </a:ext>
            </a:extLst>
          </p:cNvPr>
          <p:cNvSpPr txBox="1"/>
          <p:nvPr/>
        </p:nvSpPr>
        <p:spPr>
          <a:xfrm>
            <a:off x="1728247" y="5629798"/>
            <a:ext cx="129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2021/01/01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EC3000C-D45F-48FC-BFEA-C4537A6B8709}"/>
              </a:ext>
            </a:extLst>
          </p:cNvPr>
          <p:cNvSpPr txBox="1"/>
          <p:nvPr/>
        </p:nvSpPr>
        <p:spPr>
          <a:xfrm>
            <a:off x="6510705" y="5597285"/>
            <a:ext cx="129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2021/02/14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FED1558-CC3C-4BA7-92AD-3FE19CC9DBCA}"/>
              </a:ext>
            </a:extLst>
          </p:cNvPr>
          <p:cNvCxnSpPr/>
          <p:nvPr/>
        </p:nvCxnSpPr>
        <p:spPr>
          <a:xfrm flipV="1">
            <a:off x="2301561" y="5182082"/>
            <a:ext cx="0" cy="4477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E79EF5FE-C263-40DF-91B5-0021103E73E6}"/>
                  </a:ext>
                </a:extLst>
              </p:cNvPr>
              <p:cNvSpPr txBox="1"/>
              <p:nvPr/>
            </p:nvSpPr>
            <p:spPr>
              <a:xfrm>
                <a:off x="693040" y="734458"/>
                <a:ext cx="333065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=0.1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+0.97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E79EF5FE-C263-40DF-91B5-0021103E7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40" y="734458"/>
                <a:ext cx="3330651" cy="369332"/>
              </a:xfrm>
              <a:prstGeom prst="rect">
                <a:avLst/>
              </a:prstGeom>
              <a:blipFill>
                <a:blip r:embed="rId4"/>
                <a:stretch>
                  <a:fillRect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718643A-5B61-4E18-B232-767E54D2E470}"/>
              </a:ext>
            </a:extLst>
          </p:cNvPr>
          <p:cNvCxnSpPr/>
          <p:nvPr/>
        </p:nvCxnSpPr>
        <p:spPr>
          <a:xfrm flipV="1">
            <a:off x="7141872" y="5170228"/>
            <a:ext cx="0" cy="4477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9AAE980-6144-4BB5-A7D8-06E11BC7AC87}"/>
              </a:ext>
            </a:extLst>
          </p:cNvPr>
          <p:cNvSpPr txBox="1"/>
          <p:nvPr/>
        </p:nvSpPr>
        <p:spPr>
          <a:xfrm>
            <a:off x="930166" y="2598003"/>
            <a:ext cx="993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Views</a:t>
            </a:r>
          </a:p>
          <a:p>
            <a:pPr algn="ctr"/>
            <a:r>
              <a:rPr lang="en-US" altLang="zh-TW" sz="2400" dirty="0"/>
              <a:t>(k)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24BFF67-C400-4F0F-A3E0-310161DFB2F9}"/>
              </a:ext>
            </a:extLst>
          </p:cNvPr>
          <p:cNvSpPr txBox="1"/>
          <p:nvPr/>
        </p:nvSpPr>
        <p:spPr>
          <a:xfrm>
            <a:off x="4587765" y="394138"/>
            <a:ext cx="3863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Red</a:t>
            </a:r>
            <a:r>
              <a:rPr lang="en-US" altLang="zh-TW" sz="2400" dirty="0"/>
              <a:t>: real no. of views</a:t>
            </a:r>
          </a:p>
          <a:p>
            <a:r>
              <a:rPr lang="en-US" altLang="zh-TW" sz="2400" dirty="0">
                <a:solidFill>
                  <a:srgbClr val="0000FF"/>
                </a:solidFill>
              </a:rPr>
              <a:t>blue</a:t>
            </a:r>
            <a:r>
              <a:rPr lang="en-US" altLang="zh-TW" sz="2400" dirty="0"/>
              <a:t>:  estimated no. of views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18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7EA9CD0C-3611-46CF-8B4A-92AC6DDDC7FA}"/>
                  </a:ext>
                </a:extLst>
              </p:cNvPr>
              <p:cNvSpPr txBox="1"/>
              <p:nvPr/>
            </p:nvSpPr>
            <p:spPr>
              <a:xfrm>
                <a:off x="309989" y="4928495"/>
                <a:ext cx="3330651" cy="12982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56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7EA9CD0C-3611-46CF-8B4A-92AC6DDDC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89" y="4928495"/>
                <a:ext cx="3330651" cy="12982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1A4227AC-CAB2-4933-8B6A-44548E3F450F}"/>
                  </a:ext>
                </a:extLst>
              </p:cNvPr>
              <p:cNvSpPr txBox="1"/>
              <p:nvPr/>
            </p:nvSpPr>
            <p:spPr>
              <a:xfrm>
                <a:off x="739744" y="352804"/>
                <a:ext cx="20057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1A4227AC-CAB2-4933-8B6A-44548E3F4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44" y="352804"/>
                <a:ext cx="200574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B449A8B-636A-436C-9650-27E1341A6B37}"/>
                  </a:ext>
                </a:extLst>
              </p:cNvPr>
              <p:cNvSpPr txBox="1"/>
              <p:nvPr/>
            </p:nvSpPr>
            <p:spPr>
              <a:xfrm>
                <a:off x="359984" y="1150254"/>
                <a:ext cx="3330651" cy="1257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B449A8B-636A-436C-9650-27E1341A6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84" y="1150254"/>
                <a:ext cx="3330651" cy="12576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8B35736E-F9A6-4395-B428-34CDF3C2F404}"/>
                  </a:ext>
                </a:extLst>
              </p:cNvPr>
              <p:cNvSpPr txBox="1"/>
              <p:nvPr/>
            </p:nvSpPr>
            <p:spPr>
              <a:xfrm>
                <a:off x="318173" y="3534174"/>
                <a:ext cx="3330651" cy="12982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8B35736E-F9A6-4395-B428-34CDF3C2F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73" y="3534174"/>
                <a:ext cx="3330651" cy="12982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20C17772-0239-4A79-8EB2-0C060F1165D4}"/>
                  </a:ext>
                </a:extLst>
              </p:cNvPr>
              <p:cNvSpPr txBox="1"/>
              <p:nvPr/>
            </p:nvSpPr>
            <p:spPr>
              <a:xfrm>
                <a:off x="6731917" y="620796"/>
                <a:ext cx="16790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20C17772-0239-4A79-8EB2-0C060F116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917" y="620796"/>
                <a:ext cx="1679043" cy="369332"/>
              </a:xfrm>
              <a:prstGeom prst="rect">
                <a:avLst/>
              </a:prstGeom>
              <a:blipFill>
                <a:blip r:embed="rId6"/>
                <a:stretch>
                  <a:fillRect t="-1667"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65FC479-F381-4BE5-9AE4-BFBA28BA0334}"/>
                  </a:ext>
                </a:extLst>
              </p:cNvPr>
              <p:cNvSpPr txBox="1"/>
              <p:nvPr/>
            </p:nvSpPr>
            <p:spPr>
              <a:xfrm>
                <a:off x="4153669" y="620796"/>
                <a:ext cx="16790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65FC479-F381-4BE5-9AE4-BFBA28BA0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669" y="620796"/>
                <a:ext cx="1679043" cy="369332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CD5C641-30F0-4885-9B3C-CFF0672BCC44}"/>
                  </a:ext>
                </a:extLst>
              </p:cNvPr>
              <p:cNvSpPr txBox="1"/>
              <p:nvPr/>
            </p:nvSpPr>
            <p:spPr>
              <a:xfrm>
                <a:off x="6798433" y="1881330"/>
                <a:ext cx="16790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49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CD5C641-30F0-4885-9B3C-CFF0672BC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433" y="1881330"/>
                <a:ext cx="1679043" cy="369332"/>
              </a:xfrm>
              <a:prstGeom prst="rect">
                <a:avLst/>
              </a:prstGeom>
              <a:blipFill>
                <a:blip r:embed="rId8"/>
                <a:stretch>
                  <a:fillRect t="-1667"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48D4BC4-7F58-4B17-BA53-156693D671AC}"/>
                  </a:ext>
                </a:extLst>
              </p:cNvPr>
              <p:cNvSpPr txBox="1"/>
              <p:nvPr/>
            </p:nvSpPr>
            <p:spPr>
              <a:xfrm>
                <a:off x="4408131" y="1903237"/>
                <a:ext cx="16790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48D4BC4-7F58-4B17-BA53-156693D67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131" y="1903237"/>
                <a:ext cx="1679043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76C20C3-4A56-46EC-897F-A1EE2C2AE3C6}"/>
                  </a:ext>
                </a:extLst>
              </p:cNvPr>
              <p:cNvSpPr txBox="1"/>
              <p:nvPr/>
            </p:nvSpPr>
            <p:spPr>
              <a:xfrm>
                <a:off x="7002021" y="4157287"/>
                <a:ext cx="16790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46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76C20C3-4A56-46EC-897F-A1EE2C2AE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021" y="4157287"/>
                <a:ext cx="1679043" cy="369332"/>
              </a:xfrm>
              <a:prstGeom prst="rect">
                <a:avLst/>
              </a:prstGeom>
              <a:blipFill>
                <a:blip r:embed="rId10"/>
                <a:stretch>
                  <a:fillRect t="-1639" b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3B956AB-30CE-4D3A-8E32-FBD7ECD52BD5}"/>
                  </a:ext>
                </a:extLst>
              </p:cNvPr>
              <p:cNvSpPr txBox="1"/>
              <p:nvPr/>
            </p:nvSpPr>
            <p:spPr>
              <a:xfrm>
                <a:off x="4485901" y="4196876"/>
                <a:ext cx="16790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33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3B956AB-30CE-4D3A-8E32-FBD7ECD52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901" y="4196876"/>
                <a:ext cx="1679043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>
            <a:extLst>
              <a:ext uri="{FF2B5EF4-FFF2-40B4-BE49-F238E27FC236}">
                <a16:creationId xmlns:a16="http://schemas.microsoft.com/office/drawing/2014/main" id="{E0FECF0B-180E-4074-949F-D831503B5298}"/>
              </a:ext>
            </a:extLst>
          </p:cNvPr>
          <p:cNvSpPr txBox="1"/>
          <p:nvPr/>
        </p:nvSpPr>
        <p:spPr>
          <a:xfrm>
            <a:off x="3596842" y="168138"/>
            <a:ext cx="16790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TW" sz="2400" dirty="0"/>
              <a:t>2017 - 2020</a:t>
            </a:r>
            <a:endParaRPr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761B520-59A5-433A-9196-AD6FCF3CC16B}"/>
              </a:ext>
            </a:extLst>
          </p:cNvPr>
          <p:cNvSpPr txBox="1"/>
          <p:nvPr/>
        </p:nvSpPr>
        <p:spPr>
          <a:xfrm>
            <a:off x="6395239" y="168138"/>
            <a:ext cx="109487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2021</a:t>
            </a:r>
            <a:endParaRPr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30BF18E-D2CE-4B1F-B201-D68B2739F83B}"/>
              </a:ext>
            </a:extLst>
          </p:cNvPr>
          <p:cNvSpPr txBox="1"/>
          <p:nvPr/>
        </p:nvSpPr>
        <p:spPr>
          <a:xfrm>
            <a:off x="3583538" y="1467501"/>
            <a:ext cx="16790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TW" sz="2400" dirty="0"/>
              <a:t>2017 - 2020</a:t>
            </a:r>
            <a:endParaRPr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249A2A3-12A2-459D-B62D-5F3A655BC73A}"/>
              </a:ext>
            </a:extLst>
          </p:cNvPr>
          <p:cNvSpPr txBox="1"/>
          <p:nvPr/>
        </p:nvSpPr>
        <p:spPr>
          <a:xfrm>
            <a:off x="3718449" y="3789273"/>
            <a:ext cx="16790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TW" sz="2400" dirty="0"/>
              <a:t>2017 - 2020</a:t>
            </a:r>
            <a:endParaRPr lang="zh-TW" altLang="en-US" sz="2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D48139A-BA3A-4255-8E17-9BDC37CD1931}"/>
              </a:ext>
            </a:extLst>
          </p:cNvPr>
          <p:cNvSpPr txBox="1"/>
          <p:nvPr/>
        </p:nvSpPr>
        <p:spPr>
          <a:xfrm>
            <a:off x="6414415" y="1443451"/>
            <a:ext cx="109487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2021</a:t>
            </a:r>
            <a:endParaRPr lang="zh-TW" altLang="en-US" sz="2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2DDEFF3-FAD2-4318-845C-E2D035DEB9D2}"/>
              </a:ext>
            </a:extLst>
          </p:cNvPr>
          <p:cNvSpPr txBox="1"/>
          <p:nvPr/>
        </p:nvSpPr>
        <p:spPr>
          <a:xfrm>
            <a:off x="6536022" y="3763335"/>
            <a:ext cx="109487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2021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表格 22">
                <a:extLst>
                  <a:ext uri="{FF2B5EF4-FFF2-40B4-BE49-F238E27FC236}">
                    <a16:creationId xmlns:a16="http://schemas.microsoft.com/office/drawing/2014/main" id="{6FCFEF13-277C-4636-BC98-CEDE28FCAC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4534264"/>
                  </p:ext>
                </p:extLst>
              </p:nvPr>
            </p:nvGraphicFramePr>
            <p:xfrm>
              <a:off x="502920" y="2483684"/>
              <a:ext cx="8138160" cy="915416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017270">
                      <a:extLst>
                        <a:ext uri="{9D8B030D-6E8A-4147-A177-3AD203B41FA5}">
                          <a16:colId xmlns:a16="http://schemas.microsoft.com/office/drawing/2014/main" val="2051007951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1376884770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4021053106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3715162020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139731186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3446979721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981221552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18149753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  <m:sup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  <m:sup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  <m:sup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  <m:sup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9976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0.05k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0.79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-0.31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0.12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-0.01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-0.10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0.30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0.18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12966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表格 22">
                <a:extLst>
                  <a:ext uri="{FF2B5EF4-FFF2-40B4-BE49-F238E27FC236}">
                    <a16:creationId xmlns:a16="http://schemas.microsoft.com/office/drawing/2014/main" id="{6FCFEF13-277C-4636-BC98-CEDE28FCAC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4534264"/>
                  </p:ext>
                </p:extLst>
              </p:nvPr>
            </p:nvGraphicFramePr>
            <p:xfrm>
              <a:off x="502920" y="2483684"/>
              <a:ext cx="8138160" cy="915416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017270">
                      <a:extLst>
                        <a:ext uri="{9D8B030D-6E8A-4147-A177-3AD203B41FA5}">
                          <a16:colId xmlns:a16="http://schemas.microsoft.com/office/drawing/2014/main" val="2051007951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1376884770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4021053106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3715162020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139731186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3446979721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981221552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1814975326"/>
                        </a:ext>
                      </a:extLst>
                    </a:gridCol>
                  </a:tblGrid>
                  <a:tr h="458216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99" t="-1316" r="-70059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100599" t="-1316" r="-60059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2"/>
                          <a:stretch>
                            <a:fillRect l="-200599" t="-1316" r="-50059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2"/>
                          <a:stretch>
                            <a:fillRect l="-300599" t="-1316" r="-40059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2"/>
                          <a:stretch>
                            <a:fillRect l="-400599" t="-1316" r="-30059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2"/>
                          <a:stretch>
                            <a:fillRect l="-500599" t="-1316" r="-20059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2"/>
                          <a:stretch>
                            <a:fillRect l="-600599" t="-1316" r="-10059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12"/>
                          <a:stretch>
                            <a:fillRect l="-700599" t="-1316" r="-599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997683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0.05k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0.79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-0.31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0.12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-0.01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-0.10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0.30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/>
                            <a:t>0.18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12966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" name="文字方塊 22">
            <a:extLst>
              <a:ext uri="{FF2B5EF4-FFF2-40B4-BE49-F238E27FC236}">
                <a16:creationId xmlns:a16="http://schemas.microsoft.com/office/drawing/2014/main" id="{B8090266-30F1-42F0-AB81-70BE27AFFB85}"/>
              </a:ext>
            </a:extLst>
          </p:cNvPr>
          <p:cNvSpPr txBox="1"/>
          <p:nvPr/>
        </p:nvSpPr>
        <p:spPr>
          <a:xfrm>
            <a:off x="2742806" y="6164744"/>
            <a:ext cx="3330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Linear models 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962CDE83-B7E1-4A6F-8E36-B8114F933E88}"/>
                  </a:ext>
                </a:extLst>
              </p:cNvPr>
              <p:cNvSpPr txBox="1"/>
              <p:nvPr/>
            </p:nvSpPr>
            <p:spPr>
              <a:xfrm>
                <a:off x="7029372" y="5591197"/>
                <a:ext cx="16790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46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962CDE83-B7E1-4A6F-8E36-B8114F933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372" y="5591197"/>
                <a:ext cx="1679043" cy="369332"/>
              </a:xfrm>
              <a:prstGeom prst="rect">
                <a:avLst/>
              </a:prstGeom>
              <a:blipFill>
                <a:blip r:embed="rId13"/>
                <a:stretch>
                  <a:fillRect t="-1639"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DA6C5AF-D48E-4EE9-8DD7-A2DB94535C5D}"/>
                  </a:ext>
                </a:extLst>
              </p:cNvPr>
              <p:cNvSpPr txBox="1"/>
              <p:nvPr/>
            </p:nvSpPr>
            <p:spPr>
              <a:xfrm>
                <a:off x="4513252" y="5630786"/>
                <a:ext cx="16790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32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sz="2400" dirty="0"/>
                  <a:t> </a:t>
                </a:r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DA6C5AF-D48E-4EE9-8DD7-A2DB94535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252" y="5630786"/>
                <a:ext cx="1679043" cy="369332"/>
              </a:xfrm>
              <a:prstGeom prst="rect">
                <a:avLst/>
              </a:prstGeom>
              <a:blipFill>
                <a:blip r:embed="rId1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>
            <a:extLst>
              <a:ext uri="{FF2B5EF4-FFF2-40B4-BE49-F238E27FC236}">
                <a16:creationId xmlns:a16="http://schemas.microsoft.com/office/drawing/2014/main" id="{00CBCE5F-1C20-4D36-89FB-19C18B0B1B84}"/>
              </a:ext>
            </a:extLst>
          </p:cNvPr>
          <p:cNvSpPr txBox="1"/>
          <p:nvPr/>
        </p:nvSpPr>
        <p:spPr>
          <a:xfrm>
            <a:off x="3745800" y="5223183"/>
            <a:ext cx="16790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TW" sz="2400" dirty="0"/>
              <a:t>2017 - 2020</a:t>
            </a:r>
            <a:endParaRPr lang="zh-TW" altLang="en-US" sz="24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218408E-D0BB-4C20-AB30-3544BA964EE9}"/>
              </a:ext>
            </a:extLst>
          </p:cNvPr>
          <p:cNvSpPr txBox="1"/>
          <p:nvPr/>
        </p:nvSpPr>
        <p:spPr>
          <a:xfrm>
            <a:off x="6563373" y="5197245"/>
            <a:ext cx="109487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400" dirty="0"/>
              <a:t>2021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0834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" grpId="0"/>
      <p:bldP spid="6" grpId="0"/>
      <p:bldP spid="11" grpId="0"/>
      <p:bldP spid="12" grpId="0"/>
      <p:bldP spid="14" grpId="0"/>
      <p:bldP spid="15" grpId="0"/>
      <p:bldP spid="18" grpId="0"/>
      <p:bldP spid="19" grpId="0"/>
      <p:bldP spid="20" grpId="0"/>
      <p:bldP spid="21" grpId="0"/>
      <p:bldP spid="23" grpId="0"/>
      <p:bldP spid="28" grpId="0"/>
      <p:bldP spid="29" grpId="0"/>
      <p:bldP spid="30" grpId="0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651C5D83-90D0-44D3-B794-C93F5A00816D}"/>
              </a:ext>
            </a:extLst>
          </p:cNvPr>
          <p:cNvCxnSpPr>
            <a:cxnSpLocks/>
          </p:cNvCxnSpPr>
          <p:nvPr/>
        </p:nvCxnSpPr>
        <p:spPr>
          <a:xfrm>
            <a:off x="2063301" y="4660203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764A323-D35F-4E82-B18B-FF8D8ED59083}"/>
              </a:ext>
            </a:extLst>
          </p:cNvPr>
          <p:cNvCxnSpPr>
            <a:cxnSpLocks/>
          </p:cNvCxnSpPr>
          <p:nvPr/>
        </p:nvCxnSpPr>
        <p:spPr>
          <a:xfrm flipV="1">
            <a:off x="2063303" y="1261551"/>
            <a:ext cx="0" cy="339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98BD3EB-44CA-4230-AB25-69ED48CBD48C}"/>
                  </a:ext>
                </a:extLst>
              </p:cNvPr>
              <p:cNvSpPr txBox="1"/>
              <p:nvPr/>
            </p:nvSpPr>
            <p:spPr>
              <a:xfrm>
                <a:off x="1630876" y="1092515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98BD3EB-44CA-4230-AB25-69ED48CBD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876" y="1092515"/>
                <a:ext cx="28828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6452CAA-DA9F-4DAC-BBA2-7676075E02B4}"/>
                  </a:ext>
                </a:extLst>
              </p:cNvPr>
              <p:cNvSpPr txBox="1"/>
              <p:nvPr/>
            </p:nvSpPr>
            <p:spPr>
              <a:xfrm>
                <a:off x="7858388" y="4682621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6452CAA-DA9F-4DAC-BBA2-7676075E0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88" y="4682621"/>
                <a:ext cx="42787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6046E21A-C487-49B0-B3EF-AFDE1CF4E290}"/>
              </a:ext>
            </a:extLst>
          </p:cNvPr>
          <p:cNvCxnSpPr>
            <a:cxnSpLocks/>
          </p:cNvCxnSpPr>
          <p:nvPr/>
        </p:nvCxnSpPr>
        <p:spPr>
          <a:xfrm flipV="1">
            <a:off x="2063303" y="1260834"/>
            <a:ext cx="0" cy="339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C9E4D51-AA07-4354-8BC4-6DF57FB727BD}"/>
                  </a:ext>
                </a:extLst>
              </p:cNvPr>
              <p:cNvSpPr txBox="1"/>
              <p:nvPr/>
            </p:nvSpPr>
            <p:spPr>
              <a:xfrm>
                <a:off x="7858388" y="4681904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C9E4D51-AA07-4354-8BC4-6DF57FB72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88" y="4681904"/>
                <a:ext cx="42787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>
            <a:extLst>
              <a:ext uri="{FF2B5EF4-FFF2-40B4-BE49-F238E27FC236}">
                <a16:creationId xmlns:a16="http://schemas.microsoft.com/office/drawing/2014/main" id="{CC05585E-BF1C-49B0-AFC8-D8A30CED0543}"/>
              </a:ext>
            </a:extLst>
          </p:cNvPr>
          <p:cNvSpPr txBox="1"/>
          <p:nvPr/>
        </p:nvSpPr>
        <p:spPr>
          <a:xfrm>
            <a:off x="750995" y="5364354"/>
            <a:ext cx="6981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Linear models have severe limitation.</a:t>
            </a:r>
            <a:endParaRPr lang="zh-TW" altLang="en-US" sz="2800" dirty="0"/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80213243-84DA-48FD-B5A3-138A8BE55524}"/>
              </a:ext>
            </a:extLst>
          </p:cNvPr>
          <p:cNvCxnSpPr>
            <a:cxnSpLocks/>
          </p:cNvCxnSpPr>
          <p:nvPr/>
        </p:nvCxnSpPr>
        <p:spPr>
          <a:xfrm flipV="1">
            <a:off x="2082571" y="1711914"/>
            <a:ext cx="4318229" cy="2747605"/>
          </a:xfrm>
          <a:prstGeom prst="line">
            <a:avLst/>
          </a:prstGeom>
          <a:ln w="5715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E3009F52-F795-4656-978B-71C6CEDFE436}"/>
              </a:ext>
            </a:extLst>
          </p:cNvPr>
          <p:cNvCxnSpPr>
            <a:cxnSpLocks/>
          </p:cNvCxnSpPr>
          <p:nvPr/>
        </p:nvCxnSpPr>
        <p:spPr>
          <a:xfrm flipV="1">
            <a:off x="2101841" y="4048440"/>
            <a:ext cx="4593451" cy="407603"/>
          </a:xfrm>
          <a:prstGeom prst="line">
            <a:avLst/>
          </a:prstGeom>
          <a:ln w="5715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47E314DC-389B-4454-9A43-5D30C3739AFA}"/>
              </a:ext>
            </a:extLst>
          </p:cNvPr>
          <p:cNvCxnSpPr>
            <a:cxnSpLocks/>
          </p:cNvCxnSpPr>
          <p:nvPr/>
        </p:nvCxnSpPr>
        <p:spPr>
          <a:xfrm flipV="1">
            <a:off x="2082571" y="1139605"/>
            <a:ext cx="3070752" cy="2077536"/>
          </a:xfrm>
          <a:prstGeom prst="line">
            <a:avLst/>
          </a:prstGeom>
          <a:ln w="5715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AA59996-9D15-4B45-9A11-B54D6DC00088}"/>
              </a:ext>
            </a:extLst>
          </p:cNvPr>
          <p:cNvSpPr txBox="1"/>
          <p:nvPr/>
        </p:nvSpPr>
        <p:spPr>
          <a:xfrm>
            <a:off x="1709912" y="6019894"/>
            <a:ext cx="5724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We need a more flexible model!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1BC5B98B-20A7-4D4C-96E7-D47A9C532587}"/>
                  </a:ext>
                </a:extLst>
              </p:cNvPr>
              <p:cNvSpPr txBox="1"/>
              <p:nvPr/>
            </p:nvSpPr>
            <p:spPr>
              <a:xfrm>
                <a:off x="258872" y="3703910"/>
                <a:ext cx="15874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Different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1BC5B98B-20A7-4D4C-96E7-D47A9C532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72" y="3703910"/>
                <a:ext cx="1587475" cy="461665"/>
              </a:xfrm>
              <a:prstGeom prst="rect">
                <a:avLst/>
              </a:prstGeom>
              <a:blipFill>
                <a:blip r:embed="rId7"/>
                <a:stretch>
                  <a:fillRect l="-5747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0D5831C7-EE66-4417-B098-1B1B831601FF}"/>
                  </a:ext>
                </a:extLst>
              </p:cNvPr>
              <p:cNvSpPr txBox="1"/>
              <p:nvPr/>
            </p:nvSpPr>
            <p:spPr>
              <a:xfrm>
                <a:off x="5153323" y="3139969"/>
                <a:ext cx="20237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Different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0D5831C7-EE66-4417-B098-1B1B83160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323" y="3139969"/>
                <a:ext cx="2023749" cy="461665"/>
              </a:xfrm>
              <a:prstGeom prst="rect">
                <a:avLst/>
              </a:prstGeom>
              <a:blipFill>
                <a:blip r:embed="rId8"/>
                <a:stretch>
                  <a:fillRect l="-451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FC75F5FE-A256-4D8B-8BD6-894F24378588}"/>
              </a:ext>
            </a:extLst>
          </p:cNvPr>
          <p:cNvCxnSpPr>
            <a:cxnSpLocks/>
          </p:cNvCxnSpPr>
          <p:nvPr/>
        </p:nvCxnSpPr>
        <p:spPr>
          <a:xfrm flipV="1">
            <a:off x="2063301" y="1245335"/>
            <a:ext cx="1927378" cy="281697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5551979-8C89-47D3-8F17-30D27FFB39D3}"/>
              </a:ext>
            </a:extLst>
          </p:cNvPr>
          <p:cNvCxnSpPr>
            <a:cxnSpLocks/>
          </p:cNvCxnSpPr>
          <p:nvPr/>
        </p:nvCxnSpPr>
        <p:spPr>
          <a:xfrm>
            <a:off x="4009946" y="1245335"/>
            <a:ext cx="1541519" cy="15423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D0B76FC7-901E-4BF2-91BF-A1FC7E9B25CE}"/>
              </a:ext>
            </a:extLst>
          </p:cNvPr>
          <p:cNvCxnSpPr>
            <a:cxnSpLocks/>
          </p:cNvCxnSpPr>
          <p:nvPr/>
        </p:nvCxnSpPr>
        <p:spPr>
          <a:xfrm flipH="1">
            <a:off x="5551466" y="2138947"/>
            <a:ext cx="2287652" cy="6487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58DB339-CA9F-4F50-8887-028626EC3B0C}"/>
              </a:ext>
            </a:extLst>
          </p:cNvPr>
          <p:cNvCxnSpPr>
            <a:cxnSpLocks/>
          </p:cNvCxnSpPr>
          <p:nvPr/>
        </p:nvCxnSpPr>
        <p:spPr>
          <a:xfrm flipH="1">
            <a:off x="1504618" y="3217141"/>
            <a:ext cx="577953" cy="48676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1C48D4AA-5D84-4A15-9062-30B17843CBEE}"/>
              </a:ext>
            </a:extLst>
          </p:cNvPr>
          <p:cNvCxnSpPr>
            <a:cxnSpLocks/>
          </p:cNvCxnSpPr>
          <p:nvPr/>
        </p:nvCxnSpPr>
        <p:spPr>
          <a:xfrm flipH="1" flipV="1">
            <a:off x="1504618" y="4165575"/>
            <a:ext cx="558683" cy="30360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9DB527BB-EF2A-4AD9-8C54-3F1938CDFC9C}"/>
              </a:ext>
            </a:extLst>
          </p:cNvPr>
          <p:cNvCxnSpPr>
            <a:cxnSpLocks/>
          </p:cNvCxnSpPr>
          <p:nvPr/>
        </p:nvCxnSpPr>
        <p:spPr>
          <a:xfrm>
            <a:off x="4637553" y="2901908"/>
            <a:ext cx="679181" cy="31277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857816CC-6719-4A4E-AF8F-C851926C59FA}"/>
              </a:ext>
            </a:extLst>
          </p:cNvPr>
          <p:cNvCxnSpPr>
            <a:cxnSpLocks/>
          </p:cNvCxnSpPr>
          <p:nvPr/>
        </p:nvCxnSpPr>
        <p:spPr>
          <a:xfrm flipV="1">
            <a:off x="4813732" y="3618950"/>
            <a:ext cx="503002" cy="59675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AD262BA-6EC0-4E49-8B30-4496C7D37A84}"/>
              </a:ext>
            </a:extLst>
          </p:cNvPr>
          <p:cNvSpPr txBox="1"/>
          <p:nvPr/>
        </p:nvSpPr>
        <p:spPr>
          <a:xfrm>
            <a:off x="6357936" y="5350348"/>
            <a:ext cx="1927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/>
              <a:t>Model Bias</a:t>
            </a:r>
            <a:endParaRPr lang="zh-TW" altLang="en-US" sz="2800" b="1" i="1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610E0C8-6B82-4AB2-AC3D-97FACDD576CB}"/>
              </a:ext>
            </a:extLst>
          </p:cNvPr>
          <p:cNvSpPr txBox="1"/>
          <p:nvPr/>
        </p:nvSpPr>
        <p:spPr>
          <a:xfrm>
            <a:off x="338738" y="319542"/>
            <a:ext cx="8597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Linear models are too simple … we need more sophisticated modes.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262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8" grpId="0"/>
      <p:bldP spid="2" grpId="0"/>
      <p:bldP spid="43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651C5D83-90D0-44D3-B794-C93F5A00816D}"/>
              </a:ext>
            </a:extLst>
          </p:cNvPr>
          <p:cNvCxnSpPr>
            <a:cxnSpLocks/>
          </p:cNvCxnSpPr>
          <p:nvPr/>
        </p:nvCxnSpPr>
        <p:spPr>
          <a:xfrm>
            <a:off x="2063301" y="4660203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764A323-D35F-4E82-B18B-FF8D8ED59083}"/>
              </a:ext>
            </a:extLst>
          </p:cNvPr>
          <p:cNvCxnSpPr>
            <a:cxnSpLocks/>
          </p:cNvCxnSpPr>
          <p:nvPr/>
        </p:nvCxnSpPr>
        <p:spPr>
          <a:xfrm flipV="1">
            <a:off x="2063303" y="1261551"/>
            <a:ext cx="0" cy="339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98BD3EB-44CA-4230-AB25-69ED48CBD48C}"/>
                  </a:ext>
                </a:extLst>
              </p:cNvPr>
              <p:cNvSpPr txBox="1"/>
              <p:nvPr/>
            </p:nvSpPr>
            <p:spPr>
              <a:xfrm>
                <a:off x="1630876" y="1092515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98BD3EB-44CA-4230-AB25-69ED48CBD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876" y="1092515"/>
                <a:ext cx="28828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6452CAA-DA9F-4DAC-BBA2-7676075E02B4}"/>
                  </a:ext>
                </a:extLst>
              </p:cNvPr>
              <p:cNvSpPr txBox="1"/>
              <p:nvPr/>
            </p:nvSpPr>
            <p:spPr>
              <a:xfrm>
                <a:off x="7858388" y="4682621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6452CAA-DA9F-4DAC-BBA2-7676075E0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88" y="4682621"/>
                <a:ext cx="42787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55BAD0AF-4950-4583-B195-79ABC6D4C8D8}"/>
              </a:ext>
            </a:extLst>
          </p:cNvPr>
          <p:cNvCxnSpPr>
            <a:cxnSpLocks/>
          </p:cNvCxnSpPr>
          <p:nvPr/>
        </p:nvCxnSpPr>
        <p:spPr>
          <a:xfrm>
            <a:off x="4009945" y="1870658"/>
            <a:ext cx="384844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0A995511-1897-4264-9654-7B0EA40B7210}"/>
              </a:ext>
            </a:extLst>
          </p:cNvPr>
          <p:cNvCxnSpPr>
            <a:cxnSpLocks/>
          </p:cNvCxnSpPr>
          <p:nvPr/>
        </p:nvCxnSpPr>
        <p:spPr>
          <a:xfrm>
            <a:off x="569561" y="4617819"/>
            <a:ext cx="149374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E08E7E4B-E39F-4683-8359-E979FABD7DBB}"/>
              </a:ext>
            </a:extLst>
          </p:cNvPr>
          <p:cNvCxnSpPr>
            <a:cxnSpLocks/>
          </p:cNvCxnSpPr>
          <p:nvPr/>
        </p:nvCxnSpPr>
        <p:spPr>
          <a:xfrm>
            <a:off x="550295" y="4567794"/>
            <a:ext cx="344038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24D9AA48-0E3D-4187-8A14-CB9CCF41194D}"/>
              </a:ext>
            </a:extLst>
          </p:cNvPr>
          <p:cNvCxnSpPr>
            <a:cxnSpLocks/>
          </p:cNvCxnSpPr>
          <p:nvPr/>
        </p:nvCxnSpPr>
        <p:spPr>
          <a:xfrm>
            <a:off x="3990679" y="4586366"/>
            <a:ext cx="1462694" cy="184196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DF76B742-884C-4371-8ECE-AE858380E4BF}"/>
              </a:ext>
            </a:extLst>
          </p:cNvPr>
          <p:cNvCxnSpPr>
            <a:cxnSpLocks/>
          </p:cNvCxnSpPr>
          <p:nvPr/>
        </p:nvCxnSpPr>
        <p:spPr>
          <a:xfrm>
            <a:off x="5453373" y="6428326"/>
            <a:ext cx="261895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9FE8B4C7-DCE6-44D6-B831-B77ABD783808}"/>
              </a:ext>
            </a:extLst>
          </p:cNvPr>
          <p:cNvCxnSpPr>
            <a:cxnSpLocks/>
          </p:cNvCxnSpPr>
          <p:nvPr/>
        </p:nvCxnSpPr>
        <p:spPr>
          <a:xfrm>
            <a:off x="553795" y="4515041"/>
            <a:ext cx="499767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A20104AA-66C9-426D-97D9-9D2278F3DC3C}"/>
              </a:ext>
            </a:extLst>
          </p:cNvPr>
          <p:cNvCxnSpPr>
            <a:cxnSpLocks/>
          </p:cNvCxnSpPr>
          <p:nvPr/>
        </p:nvCxnSpPr>
        <p:spPr>
          <a:xfrm flipV="1">
            <a:off x="5532198" y="3857913"/>
            <a:ext cx="2540127" cy="65641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5BB43617-D11B-4E17-8FE7-EE3DD9C8B798}"/>
              </a:ext>
            </a:extLst>
          </p:cNvPr>
          <p:cNvCxnSpPr>
            <a:cxnSpLocks/>
          </p:cNvCxnSpPr>
          <p:nvPr/>
        </p:nvCxnSpPr>
        <p:spPr>
          <a:xfrm flipV="1">
            <a:off x="8119623" y="3709699"/>
            <a:ext cx="497488" cy="128561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64DB0B10-2708-4A22-A63A-BB1B8181918D}"/>
              </a:ext>
            </a:extLst>
          </p:cNvPr>
          <p:cNvCxnSpPr>
            <a:cxnSpLocks/>
          </p:cNvCxnSpPr>
          <p:nvPr/>
        </p:nvCxnSpPr>
        <p:spPr>
          <a:xfrm>
            <a:off x="569561" y="4082926"/>
            <a:ext cx="750276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06CF253C-462B-4BF2-993E-A90DA1B5B5A9}"/>
              </a:ext>
            </a:extLst>
          </p:cNvPr>
          <p:cNvCxnSpPr>
            <a:cxnSpLocks/>
          </p:cNvCxnSpPr>
          <p:nvPr/>
        </p:nvCxnSpPr>
        <p:spPr>
          <a:xfrm>
            <a:off x="2063301" y="4659486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6046E21A-C487-49B0-B3EF-AFDE1CF4E290}"/>
              </a:ext>
            </a:extLst>
          </p:cNvPr>
          <p:cNvCxnSpPr>
            <a:cxnSpLocks/>
          </p:cNvCxnSpPr>
          <p:nvPr/>
        </p:nvCxnSpPr>
        <p:spPr>
          <a:xfrm flipV="1">
            <a:off x="2063303" y="1260834"/>
            <a:ext cx="0" cy="339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C9E4D51-AA07-4354-8BC4-6DF57FB727BD}"/>
                  </a:ext>
                </a:extLst>
              </p:cNvPr>
              <p:cNvSpPr txBox="1"/>
              <p:nvPr/>
            </p:nvSpPr>
            <p:spPr>
              <a:xfrm>
                <a:off x="7858388" y="4681904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C9E4D51-AA07-4354-8BC4-6DF57FB72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88" y="4681904"/>
                <a:ext cx="42787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9897852A-E60A-4FD9-9A43-F23F9BBBD8F3}"/>
              </a:ext>
            </a:extLst>
          </p:cNvPr>
          <p:cNvCxnSpPr>
            <a:cxnSpLocks/>
          </p:cNvCxnSpPr>
          <p:nvPr/>
        </p:nvCxnSpPr>
        <p:spPr>
          <a:xfrm flipV="1">
            <a:off x="2072938" y="1874096"/>
            <a:ext cx="1927374" cy="274883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6825169F-E66C-4737-98A6-8ECB5F5F45AF}"/>
              </a:ext>
            </a:extLst>
          </p:cNvPr>
          <p:cNvCxnSpPr>
            <a:cxnSpLocks/>
          </p:cNvCxnSpPr>
          <p:nvPr/>
        </p:nvCxnSpPr>
        <p:spPr>
          <a:xfrm flipV="1">
            <a:off x="2063301" y="1245335"/>
            <a:ext cx="1927378" cy="281697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D48718E6-50B4-4E9B-BFEF-D2D92E81D3AD}"/>
              </a:ext>
            </a:extLst>
          </p:cNvPr>
          <p:cNvCxnSpPr>
            <a:cxnSpLocks/>
          </p:cNvCxnSpPr>
          <p:nvPr/>
        </p:nvCxnSpPr>
        <p:spPr>
          <a:xfrm>
            <a:off x="4009946" y="1245335"/>
            <a:ext cx="1541519" cy="15423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869267C9-BE93-4ED2-9B22-F388FC986197}"/>
              </a:ext>
            </a:extLst>
          </p:cNvPr>
          <p:cNvCxnSpPr>
            <a:cxnSpLocks/>
          </p:cNvCxnSpPr>
          <p:nvPr/>
        </p:nvCxnSpPr>
        <p:spPr>
          <a:xfrm flipH="1">
            <a:off x="5551466" y="2138947"/>
            <a:ext cx="2287652" cy="6487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A8BDEF4-1F85-4BB4-B469-027ED9A13D19}"/>
              </a:ext>
            </a:extLst>
          </p:cNvPr>
          <p:cNvCxnSpPr>
            <a:cxnSpLocks/>
          </p:cNvCxnSpPr>
          <p:nvPr/>
        </p:nvCxnSpPr>
        <p:spPr>
          <a:xfrm flipV="1">
            <a:off x="7911928" y="1875139"/>
            <a:ext cx="497488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36C8069C-DBB8-4943-B4A3-CA135768C75B}"/>
              </a:ext>
            </a:extLst>
          </p:cNvPr>
          <p:cNvCxnSpPr>
            <a:cxnSpLocks/>
          </p:cNvCxnSpPr>
          <p:nvPr/>
        </p:nvCxnSpPr>
        <p:spPr>
          <a:xfrm flipV="1">
            <a:off x="8120990" y="4093840"/>
            <a:ext cx="497488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20F6F21B-B1B2-482C-BB8A-499C0F7A90D7}"/>
              </a:ext>
            </a:extLst>
          </p:cNvPr>
          <p:cNvCxnSpPr>
            <a:cxnSpLocks/>
          </p:cNvCxnSpPr>
          <p:nvPr/>
        </p:nvCxnSpPr>
        <p:spPr>
          <a:xfrm flipV="1">
            <a:off x="8119623" y="6428326"/>
            <a:ext cx="497488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橢圓 49">
            <a:extLst>
              <a:ext uri="{FF2B5EF4-FFF2-40B4-BE49-F238E27FC236}">
                <a16:creationId xmlns:a16="http://schemas.microsoft.com/office/drawing/2014/main" id="{7D783A47-E264-4883-8656-54CC3EF333FE}"/>
              </a:ext>
            </a:extLst>
          </p:cNvPr>
          <p:cNvSpPr/>
          <p:nvPr/>
        </p:nvSpPr>
        <p:spPr>
          <a:xfrm>
            <a:off x="8409416" y="4231864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9CA7F883-AC51-4B96-8CB2-79F4DF14FA1D}"/>
              </a:ext>
            </a:extLst>
          </p:cNvPr>
          <p:cNvSpPr/>
          <p:nvPr/>
        </p:nvSpPr>
        <p:spPr>
          <a:xfrm>
            <a:off x="8392091" y="1870658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1" name="橢圓 70">
            <a:extLst>
              <a:ext uri="{FF2B5EF4-FFF2-40B4-BE49-F238E27FC236}">
                <a16:creationId xmlns:a16="http://schemas.microsoft.com/office/drawing/2014/main" id="{4B0A01E9-E0BF-4026-9EF9-972EF9BD4230}"/>
              </a:ext>
            </a:extLst>
          </p:cNvPr>
          <p:cNvSpPr/>
          <p:nvPr/>
        </p:nvSpPr>
        <p:spPr>
          <a:xfrm>
            <a:off x="8392091" y="5838619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2" name="橢圓 71">
            <a:extLst>
              <a:ext uri="{FF2B5EF4-FFF2-40B4-BE49-F238E27FC236}">
                <a16:creationId xmlns:a16="http://schemas.microsoft.com/office/drawing/2014/main" id="{44E9DCCB-E617-4AB7-AA87-D0494DDA225B}"/>
              </a:ext>
            </a:extLst>
          </p:cNvPr>
          <p:cNvSpPr/>
          <p:nvPr/>
        </p:nvSpPr>
        <p:spPr>
          <a:xfrm>
            <a:off x="8392091" y="3199571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6DF69E56-17B8-4D20-A82F-09671B0BD4D3}"/>
              </a:ext>
            </a:extLst>
          </p:cNvPr>
          <p:cNvGrpSpPr/>
          <p:nvPr/>
        </p:nvGrpSpPr>
        <p:grpSpPr>
          <a:xfrm>
            <a:off x="1283584" y="351249"/>
            <a:ext cx="6676298" cy="477515"/>
            <a:chOff x="1283584" y="351249"/>
            <a:chExt cx="6676298" cy="477515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49DF19F1-76C0-45BD-8893-3F1FF697D77C}"/>
                </a:ext>
              </a:extLst>
            </p:cNvPr>
            <p:cNvGrpSpPr/>
            <p:nvPr/>
          </p:nvGrpSpPr>
          <p:grpSpPr>
            <a:xfrm>
              <a:off x="4824454" y="351249"/>
              <a:ext cx="3135428" cy="461665"/>
              <a:chOff x="3593532" y="309951"/>
              <a:chExt cx="3135428" cy="461665"/>
            </a:xfrm>
          </p:grpSpPr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677C9961-1CF5-488C-905F-0FAC1F1593E6}"/>
                  </a:ext>
                </a:extLst>
              </p:cNvPr>
              <p:cNvGrpSpPr/>
              <p:nvPr/>
            </p:nvGrpSpPr>
            <p:grpSpPr>
              <a:xfrm>
                <a:off x="5633700" y="351508"/>
                <a:ext cx="1095260" cy="418159"/>
                <a:chOff x="6743700" y="2031692"/>
                <a:chExt cx="1095260" cy="418159"/>
              </a:xfrm>
            </p:grpSpPr>
            <p:cxnSp>
              <p:nvCxnSpPr>
                <p:cNvPr id="59" name="直線接點 58">
                  <a:extLst>
                    <a:ext uri="{FF2B5EF4-FFF2-40B4-BE49-F238E27FC236}">
                      <a16:creationId xmlns:a16="http://schemas.microsoft.com/office/drawing/2014/main" id="{F8DC2F69-8BDD-4507-B597-687FDDDF54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15533" y="2031692"/>
                  <a:ext cx="423427" cy="0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接點 59">
                  <a:extLst>
                    <a:ext uri="{FF2B5EF4-FFF2-40B4-BE49-F238E27FC236}">
                      <a16:creationId xmlns:a16="http://schemas.microsoft.com/office/drawing/2014/main" id="{31B74455-5AC3-41AD-9AE7-F6FF8BFAEA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43700" y="2449851"/>
                  <a:ext cx="384536" cy="0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接點 60">
                  <a:extLst>
                    <a:ext uri="{FF2B5EF4-FFF2-40B4-BE49-F238E27FC236}">
                      <a16:creationId xmlns:a16="http://schemas.microsoft.com/office/drawing/2014/main" id="{9DAB8471-954F-40BD-8BDE-7D41DA1181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28236" y="2031692"/>
                  <a:ext cx="287297" cy="409744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3C864337-D80A-4041-840F-B9E9DF3CE354}"/>
                  </a:ext>
                </a:extLst>
              </p:cNvPr>
              <p:cNvSpPr txBox="1"/>
              <p:nvPr/>
            </p:nvSpPr>
            <p:spPr>
              <a:xfrm>
                <a:off x="3593532" y="309951"/>
                <a:ext cx="23833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sum of a set of</a:t>
                </a:r>
                <a:endParaRPr lang="zh-TW" altLang="en-US" sz="2400" dirty="0"/>
              </a:p>
            </p:txBody>
          </p:sp>
        </p:grp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00A4576D-64C3-46D8-8BA4-3D338DFA4E22}"/>
                </a:ext>
              </a:extLst>
            </p:cNvPr>
            <p:cNvSpPr txBox="1"/>
            <p:nvPr/>
          </p:nvSpPr>
          <p:spPr>
            <a:xfrm>
              <a:off x="3086371" y="353260"/>
              <a:ext cx="23833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constant    + </a:t>
              </a:r>
              <a:endParaRPr lang="zh-TW" altLang="en-US" sz="2400" dirty="0"/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6A171855-4687-4DE8-91DC-D625FDDB301E}"/>
                </a:ext>
              </a:extLst>
            </p:cNvPr>
            <p:cNvSpPr txBox="1"/>
            <p:nvPr/>
          </p:nvSpPr>
          <p:spPr>
            <a:xfrm>
              <a:off x="1283584" y="367099"/>
              <a:ext cx="23833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red curve</a:t>
              </a:r>
              <a:r>
                <a:rPr lang="en-US" altLang="zh-TW" sz="2400" dirty="0"/>
                <a:t>  = 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1102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70" grpId="0" animBg="1"/>
      <p:bldP spid="71" grpId="0" animBg="1"/>
      <p:bldP spid="7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C6F1B8-3B56-4655-A1EB-A83AAE2C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All Piecewise Linear Curves</a:t>
            </a:r>
            <a:endParaRPr lang="zh-TW" altLang="en-US" dirty="0"/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3F1B8C85-A00C-4040-B6A0-09E6EAE241C4}"/>
              </a:ext>
            </a:extLst>
          </p:cNvPr>
          <p:cNvGrpSpPr/>
          <p:nvPr/>
        </p:nvGrpSpPr>
        <p:grpSpPr>
          <a:xfrm>
            <a:off x="683933" y="3333815"/>
            <a:ext cx="2366809" cy="1177219"/>
            <a:chOff x="1639051" y="2556969"/>
            <a:chExt cx="2366809" cy="1177219"/>
          </a:xfrm>
        </p:grpSpPr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17A3A8A8-49C1-4828-8913-502BD82008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9051" y="2556969"/>
              <a:ext cx="720111" cy="117721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9A184D25-1F04-45BD-BEE2-0343F07D11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59163" y="2556969"/>
              <a:ext cx="590407" cy="85922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EA0C953D-83B8-49D4-84B7-DC7F9AD4CA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9571" y="2969954"/>
              <a:ext cx="1056289" cy="42817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7D01BAE2-F0A7-4291-8D9A-4A57F91B0369}"/>
              </a:ext>
            </a:extLst>
          </p:cNvPr>
          <p:cNvGrpSpPr/>
          <p:nvPr/>
        </p:nvGrpSpPr>
        <p:grpSpPr>
          <a:xfrm>
            <a:off x="3423476" y="3333815"/>
            <a:ext cx="2246356" cy="1033105"/>
            <a:chOff x="5494892" y="2763587"/>
            <a:chExt cx="2246356" cy="1033105"/>
          </a:xfrm>
        </p:grpSpPr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5F9B6FFB-1238-4C05-A1ED-064FEDF5BE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4892" y="3153927"/>
              <a:ext cx="407528" cy="64276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352FADE6-E700-409A-B751-073FE5839B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2421" y="2763587"/>
              <a:ext cx="862404" cy="39034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D354A922-689E-401F-8A97-FFF7AFBF1D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64826" y="2781308"/>
              <a:ext cx="639510" cy="36427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A544F2A6-2CA4-4AF5-895A-4E3BA6DBC8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04337" y="3138870"/>
              <a:ext cx="336911" cy="57355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2DC83C37-68A3-4EC0-BC5A-A45ABB45A952}"/>
              </a:ext>
            </a:extLst>
          </p:cNvPr>
          <p:cNvGrpSpPr/>
          <p:nvPr/>
        </p:nvGrpSpPr>
        <p:grpSpPr>
          <a:xfrm>
            <a:off x="6186170" y="3227782"/>
            <a:ext cx="2357684" cy="1283252"/>
            <a:chOff x="5499675" y="4194389"/>
            <a:chExt cx="2357684" cy="1283252"/>
          </a:xfrm>
        </p:grpSpPr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0AAD45D3-71CE-463F-A7CD-44F38E0BDA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9675" y="4194389"/>
              <a:ext cx="187485" cy="127624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A1FDFC5C-8E28-43BD-A596-077E29D442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98656" y="4224156"/>
              <a:ext cx="275801" cy="124647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022528B3-BC4D-4946-A9CB-91724B7289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3748" y="4201394"/>
              <a:ext cx="187485" cy="127624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C5CD00FD-1632-476B-A276-F633549376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52729" y="4231161"/>
              <a:ext cx="275801" cy="124647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55094B82-C523-4AA8-9CF7-AE925ABE90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5972" y="4194389"/>
              <a:ext cx="187485" cy="127624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3E06CAFA-6B0B-44C8-9216-3371B4DDEF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4953" y="4224156"/>
              <a:ext cx="275801" cy="124647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8320BE07-8ADC-4240-9134-95C1AB71A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7487" y="4201394"/>
              <a:ext cx="187485" cy="127624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1A62BD15-61D5-4F5D-B965-7A34D82976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96468" y="4231161"/>
              <a:ext cx="275801" cy="124647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84293A3A-F0AB-4EB9-B176-690BEC5745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2577" y="4194389"/>
              <a:ext cx="187485" cy="127624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3EB1F74F-CD40-434E-8F26-B3BCB288F6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81558" y="4224156"/>
              <a:ext cx="275801" cy="124647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61DB9318-C3F0-43C6-A641-5D8FF4F85B95}"/>
              </a:ext>
            </a:extLst>
          </p:cNvPr>
          <p:cNvGrpSpPr/>
          <p:nvPr/>
        </p:nvGrpSpPr>
        <p:grpSpPr>
          <a:xfrm>
            <a:off x="1938119" y="5387624"/>
            <a:ext cx="5176906" cy="523220"/>
            <a:chOff x="1443599" y="5372257"/>
            <a:chExt cx="5176906" cy="523220"/>
          </a:xfrm>
        </p:grpSpPr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8872DF07-929F-4DC6-AD66-CCEBBB60F2EA}"/>
                </a:ext>
              </a:extLst>
            </p:cNvPr>
            <p:cNvSpPr txBox="1"/>
            <p:nvPr/>
          </p:nvSpPr>
          <p:spPr>
            <a:xfrm>
              <a:off x="1443599" y="5372257"/>
              <a:ext cx="40577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/>
                <a:t>More pieces require more </a:t>
              </a:r>
              <a:endParaRPr lang="zh-TW" altLang="en-US" sz="2800" dirty="0"/>
            </a:p>
          </p:txBody>
        </p:sp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6D045813-E84F-4D5D-9C8F-2404445D47AA}"/>
                </a:ext>
              </a:extLst>
            </p:cNvPr>
            <p:cNvGrpSpPr/>
            <p:nvPr/>
          </p:nvGrpSpPr>
          <p:grpSpPr>
            <a:xfrm>
              <a:off x="5525245" y="5455146"/>
              <a:ext cx="1095260" cy="418159"/>
              <a:chOff x="6743700" y="2031692"/>
              <a:chExt cx="1095260" cy="418159"/>
            </a:xfrm>
          </p:grpSpPr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9D667600-2E0D-4BD8-85B6-CFABA78779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5533" y="2031692"/>
                <a:ext cx="423427" cy="0"/>
              </a:xfrm>
              <a:prstGeom prst="line">
                <a:avLst/>
              </a:prstGeom>
              <a:ln w="762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431E0D9C-0493-47E4-9C34-061C38B2B5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3700" y="2449851"/>
                <a:ext cx="384536" cy="0"/>
              </a:xfrm>
              <a:prstGeom prst="line">
                <a:avLst/>
              </a:prstGeom>
              <a:ln w="762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93704169-16C5-4011-8AB3-2BB29429F1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28236" y="2031692"/>
                <a:ext cx="287297" cy="409744"/>
              </a:xfrm>
              <a:prstGeom prst="line">
                <a:avLst/>
              </a:prstGeom>
              <a:ln w="762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1C041C38-B246-4787-878F-531FE0A4788F}"/>
              </a:ext>
            </a:extLst>
          </p:cNvPr>
          <p:cNvGrpSpPr/>
          <p:nvPr/>
        </p:nvGrpSpPr>
        <p:grpSpPr>
          <a:xfrm>
            <a:off x="2977689" y="1543285"/>
            <a:ext cx="5384285" cy="492469"/>
            <a:chOff x="2575597" y="351249"/>
            <a:chExt cx="5384285" cy="492469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5AF8CBBF-7D09-417D-BEEF-32EEEAB1E536}"/>
                </a:ext>
              </a:extLst>
            </p:cNvPr>
            <p:cNvGrpSpPr/>
            <p:nvPr/>
          </p:nvGrpSpPr>
          <p:grpSpPr>
            <a:xfrm>
              <a:off x="4824454" y="351249"/>
              <a:ext cx="3135428" cy="461665"/>
              <a:chOff x="3593532" y="309951"/>
              <a:chExt cx="3135428" cy="461665"/>
            </a:xfrm>
          </p:grpSpPr>
          <p:grpSp>
            <p:nvGrpSpPr>
              <p:cNvPr id="42" name="群組 41">
                <a:extLst>
                  <a:ext uri="{FF2B5EF4-FFF2-40B4-BE49-F238E27FC236}">
                    <a16:creationId xmlns:a16="http://schemas.microsoft.com/office/drawing/2014/main" id="{3165DE02-1131-496C-B26D-688098218656}"/>
                  </a:ext>
                </a:extLst>
              </p:cNvPr>
              <p:cNvGrpSpPr/>
              <p:nvPr/>
            </p:nvGrpSpPr>
            <p:grpSpPr>
              <a:xfrm>
                <a:off x="5633700" y="351508"/>
                <a:ext cx="1095260" cy="418159"/>
                <a:chOff x="6743700" y="2031692"/>
                <a:chExt cx="1095260" cy="418159"/>
              </a:xfrm>
            </p:grpSpPr>
            <p:cxnSp>
              <p:nvCxnSpPr>
                <p:cNvPr id="54" name="直線接點 53">
                  <a:extLst>
                    <a:ext uri="{FF2B5EF4-FFF2-40B4-BE49-F238E27FC236}">
                      <a16:creationId xmlns:a16="http://schemas.microsoft.com/office/drawing/2014/main" id="{FD61D77B-3728-4361-B4C2-85A263B9C7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15533" y="2031692"/>
                  <a:ext cx="423427" cy="0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>
                  <a:extLst>
                    <a:ext uri="{FF2B5EF4-FFF2-40B4-BE49-F238E27FC236}">
                      <a16:creationId xmlns:a16="http://schemas.microsoft.com/office/drawing/2014/main" id="{38AFF46C-169C-4525-8D80-6F7F7315B0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43700" y="2449851"/>
                  <a:ext cx="384536" cy="0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接點 62">
                  <a:extLst>
                    <a:ext uri="{FF2B5EF4-FFF2-40B4-BE49-F238E27FC236}">
                      <a16:creationId xmlns:a16="http://schemas.microsoft.com/office/drawing/2014/main" id="{6E781DD2-448E-4193-A20E-3039B09D40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28236" y="2031692"/>
                  <a:ext cx="287297" cy="409744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B2286148-40E6-4A2C-B2A2-3F0D95E08447}"/>
                  </a:ext>
                </a:extLst>
              </p:cNvPr>
              <p:cNvSpPr txBox="1"/>
              <p:nvPr/>
            </p:nvSpPr>
            <p:spPr>
              <a:xfrm>
                <a:off x="3593532" y="309951"/>
                <a:ext cx="23833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sum of a set of</a:t>
                </a:r>
                <a:endParaRPr lang="zh-TW" altLang="en-US" sz="2400" dirty="0"/>
              </a:p>
            </p:txBody>
          </p:sp>
        </p:grp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7D3D1A55-1618-4A43-90A6-ABCDC1FC3AE4}"/>
                </a:ext>
              </a:extLst>
            </p:cNvPr>
            <p:cNvSpPr txBox="1"/>
            <p:nvPr/>
          </p:nvSpPr>
          <p:spPr>
            <a:xfrm>
              <a:off x="3086371" y="353260"/>
              <a:ext cx="23833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constant    + </a:t>
              </a:r>
              <a:endParaRPr lang="zh-TW" altLang="en-US" sz="2400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97E09B86-D0E0-4A77-9EE6-16DDF6A3C941}"/>
                </a:ext>
              </a:extLst>
            </p:cNvPr>
            <p:cNvSpPr txBox="1"/>
            <p:nvPr/>
          </p:nvSpPr>
          <p:spPr>
            <a:xfrm>
              <a:off x="2575597" y="382053"/>
              <a:ext cx="23833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= 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360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D8194C-A5FD-486B-83EE-0D9C71D8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Beyond Piecewise Linear?</a:t>
            </a:r>
            <a:endParaRPr lang="zh-TW" alt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651C5D83-90D0-44D3-B794-C93F5A00816D}"/>
              </a:ext>
            </a:extLst>
          </p:cNvPr>
          <p:cNvCxnSpPr>
            <a:cxnSpLocks/>
          </p:cNvCxnSpPr>
          <p:nvPr/>
        </p:nvCxnSpPr>
        <p:spPr>
          <a:xfrm>
            <a:off x="1872113" y="5672042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764A323-D35F-4E82-B18B-FF8D8ED59083}"/>
              </a:ext>
            </a:extLst>
          </p:cNvPr>
          <p:cNvCxnSpPr>
            <a:cxnSpLocks/>
          </p:cNvCxnSpPr>
          <p:nvPr/>
        </p:nvCxnSpPr>
        <p:spPr>
          <a:xfrm flipV="1">
            <a:off x="1872115" y="2273390"/>
            <a:ext cx="0" cy="339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98BD3EB-44CA-4230-AB25-69ED48CBD48C}"/>
                  </a:ext>
                </a:extLst>
              </p:cNvPr>
              <p:cNvSpPr txBox="1"/>
              <p:nvPr/>
            </p:nvSpPr>
            <p:spPr>
              <a:xfrm>
                <a:off x="1439688" y="2104354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98BD3EB-44CA-4230-AB25-69ED48CBD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688" y="2104354"/>
                <a:ext cx="28828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6452CAA-DA9F-4DAC-BBA2-7676075E02B4}"/>
                  </a:ext>
                </a:extLst>
              </p:cNvPr>
              <p:cNvSpPr txBox="1"/>
              <p:nvPr/>
            </p:nvSpPr>
            <p:spPr>
              <a:xfrm>
                <a:off x="7975591" y="5422694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6452CAA-DA9F-4DAC-BBA2-7676075E0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591" y="5422694"/>
                <a:ext cx="42787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手繪多邊形: 圖案 21">
            <a:extLst>
              <a:ext uri="{FF2B5EF4-FFF2-40B4-BE49-F238E27FC236}">
                <a16:creationId xmlns:a16="http://schemas.microsoft.com/office/drawing/2014/main" id="{CFEDE370-367B-4C17-8B43-ACD3F8BEFE8E}"/>
              </a:ext>
            </a:extLst>
          </p:cNvPr>
          <p:cNvSpPr/>
          <p:nvPr/>
        </p:nvSpPr>
        <p:spPr>
          <a:xfrm>
            <a:off x="1872113" y="2273390"/>
            <a:ext cx="5966847" cy="3376236"/>
          </a:xfrm>
          <a:custGeom>
            <a:avLst/>
            <a:gdLst>
              <a:gd name="connsiteX0" fmla="*/ 0 w 5966847"/>
              <a:gd name="connsiteY0" fmla="*/ 2430205 h 2430205"/>
              <a:gd name="connsiteX1" fmla="*/ 1394847 w 5966847"/>
              <a:gd name="connsiteY1" fmla="*/ 291439 h 2430205"/>
              <a:gd name="connsiteX2" fmla="*/ 2293749 w 5966847"/>
              <a:gd name="connsiteY2" fmla="*/ 151955 h 2430205"/>
              <a:gd name="connsiteX3" fmla="*/ 3425125 w 5966847"/>
              <a:gd name="connsiteY3" fmla="*/ 1531304 h 2430205"/>
              <a:gd name="connsiteX4" fmla="*/ 4138047 w 5966847"/>
              <a:gd name="connsiteY4" fmla="*/ 1686287 h 2430205"/>
              <a:gd name="connsiteX5" fmla="*/ 5966847 w 5966847"/>
              <a:gd name="connsiteY5" fmla="*/ 864877 h 243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66847" h="2430205">
                <a:moveTo>
                  <a:pt x="0" y="2430205"/>
                </a:moveTo>
                <a:cubicBezTo>
                  <a:pt x="506278" y="1550676"/>
                  <a:pt x="1012556" y="671147"/>
                  <a:pt x="1394847" y="291439"/>
                </a:cubicBezTo>
                <a:cubicBezTo>
                  <a:pt x="1777139" y="-88269"/>
                  <a:pt x="1955369" y="-54689"/>
                  <a:pt x="2293749" y="151955"/>
                </a:cubicBezTo>
                <a:cubicBezTo>
                  <a:pt x="2632129" y="358599"/>
                  <a:pt x="3117742" y="1275582"/>
                  <a:pt x="3425125" y="1531304"/>
                </a:cubicBezTo>
                <a:cubicBezTo>
                  <a:pt x="3732508" y="1787026"/>
                  <a:pt x="3714427" y="1797358"/>
                  <a:pt x="4138047" y="1686287"/>
                </a:cubicBezTo>
                <a:cubicBezTo>
                  <a:pt x="4561667" y="1575216"/>
                  <a:pt x="5264257" y="1220046"/>
                  <a:pt x="5966847" y="864877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762974A9-48DB-46F3-B152-C6EF221308EF}"/>
              </a:ext>
            </a:extLst>
          </p:cNvPr>
          <p:cNvCxnSpPr>
            <a:cxnSpLocks/>
          </p:cNvCxnSpPr>
          <p:nvPr/>
        </p:nvCxnSpPr>
        <p:spPr>
          <a:xfrm flipV="1">
            <a:off x="1872113" y="2535241"/>
            <a:ext cx="1556887" cy="3102897"/>
          </a:xfrm>
          <a:prstGeom prst="line">
            <a:avLst/>
          </a:prstGeom>
          <a:ln w="762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7D00E772-AC51-4042-A56B-313298C338F9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3426392" y="2484498"/>
            <a:ext cx="739470" cy="50744"/>
          </a:xfrm>
          <a:prstGeom prst="line">
            <a:avLst/>
          </a:prstGeom>
          <a:ln w="762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FD891CBA-A61D-411F-BEB3-87A520CB8E2B}"/>
              </a:ext>
            </a:extLst>
          </p:cNvPr>
          <p:cNvCxnSpPr>
            <a:cxnSpLocks/>
            <a:stCxn id="22" idx="3"/>
            <a:endCxn id="22" idx="2"/>
          </p:cNvCxnSpPr>
          <p:nvPr/>
        </p:nvCxnSpPr>
        <p:spPr>
          <a:xfrm flipH="1" flipV="1">
            <a:off x="4165862" y="2484498"/>
            <a:ext cx="1131376" cy="1916303"/>
          </a:xfrm>
          <a:prstGeom prst="line">
            <a:avLst/>
          </a:prstGeom>
          <a:ln w="762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5457F198-10CC-43F2-BF12-A52AF3DADAF7}"/>
              </a:ext>
            </a:extLst>
          </p:cNvPr>
          <p:cNvCxnSpPr>
            <a:cxnSpLocks/>
            <a:stCxn id="22" idx="4"/>
          </p:cNvCxnSpPr>
          <p:nvPr/>
        </p:nvCxnSpPr>
        <p:spPr>
          <a:xfrm flipH="1" flipV="1">
            <a:off x="5366518" y="4439153"/>
            <a:ext cx="643642" cy="176962"/>
          </a:xfrm>
          <a:prstGeom prst="line">
            <a:avLst/>
          </a:prstGeom>
          <a:ln w="762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A57ECA7A-67D9-4B37-B891-65A58EB4AA87}"/>
              </a:ext>
            </a:extLst>
          </p:cNvPr>
          <p:cNvCxnSpPr>
            <a:cxnSpLocks/>
            <a:stCxn id="22" idx="5"/>
          </p:cNvCxnSpPr>
          <p:nvPr/>
        </p:nvCxnSpPr>
        <p:spPr>
          <a:xfrm flipH="1">
            <a:off x="6031000" y="3474947"/>
            <a:ext cx="1807960" cy="1141168"/>
          </a:xfrm>
          <a:prstGeom prst="line">
            <a:avLst/>
          </a:prstGeom>
          <a:ln w="762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143E7896-A9C5-4BC3-9B6E-3843DBFBAA9F}"/>
              </a:ext>
            </a:extLst>
          </p:cNvPr>
          <p:cNvSpPr/>
          <p:nvPr/>
        </p:nvSpPr>
        <p:spPr>
          <a:xfrm>
            <a:off x="3301298" y="2424722"/>
            <a:ext cx="247650" cy="2476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88D49D6C-AD6F-4E4B-BE05-2B98A10C2C81}"/>
              </a:ext>
            </a:extLst>
          </p:cNvPr>
          <p:cNvSpPr/>
          <p:nvPr/>
        </p:nvSpPr>
        <p:spPr>
          <a:xfrm>
            <a:off x="4062353" y="2367577"/>
            <a:ext cx="247650" cy="2476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F075129B-31B4-4AB1-92D6-96C229C014FE}"/>
              </a:ext>
            </a:extLst>
          </p:cNvPr>
          <p:cNvSpPr/>
          <p:nvPr/>
        </p:nvSpPr>
        <p:spPr>
          <a:xfrm>
            <a:off x="5115007" y="4276588"/>
            <a:ext cx="247650" cy="2476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60FBCAA0-35F9-4623-B5A3-71EA07D92DC2}"/>
              </a:ext>
            </a:extLst>
          </p:cNvPr>
          <p:cNvSpPr/>
          <p:nvPr/>
        </p:nvSpPr>
        <p:spPr>
          <a:xfrm>
            <a:off x="5909517" y="4464548"/>
            <a:ext cx="247650" cy="2476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2B3CAAF0-BC5A-43D9-A548-BBE2770D7DF4}"/>
              </a:ext>
            </a:extLst>
          </p:cNvPr>
          <p:cNvSpPr/>
          <p:nvPr/>
        </p:nvSpPr>
        <p:spPr>
          <a:xfrm>
            <a:off x="1727972" y="5547868"/>
            <a:ext cx="247650" cy="2476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96B24CE-DA53-46D3-8CE1-2F238118701B}"/>
              </a:ext>
            </a:extLst>
          </p:cNvPr>
          <p:cNvSpPr txBox="1"/>
          <p:nvPr/>
        </p:nvSpPr>
        <p:spPr>
          <a:xfrm>
            <a:off x="628650" y="6019193"/>
            <a:ext cx="8411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To have good approximation, we need sufficient pieces.  </a:t>
            </a:r>
            <a:endParaRPr lang="zh-TW" altLang="en-US" sz="28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40E81D32-3724-4FB3-B318-8165FAD2472E}"/>
              </a:ext>
            </a:extLst>
          </p:cNvPr>
          <p:cNvSpPr txBox="1"/>
          <p:nvPr/>
        </p:nvSpPr>
        <p:spPr>
          <a:xfrm>
            <a:off x="4398866" y="1471930"/>
            <a:ext cx="46572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Approximate continuous curve by a piecewise linear curve.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5520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29" grpId="0" animBg="1"/>
      <p:bldP spid="31" grpId="0" animBg="1"/>
      <p:bldP spid="33" grpId="0" animBg="1"/>
      <p:bldP spid="35" grpId="0"/>
      <p:bldP spid="4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80C91E4-DBBB-4F9E-9ADD-F62232008670}"/>
                  </a:ext>
                </a:extLst>
              </p:cNvPr>
              <p:cNvSpPr txBox="1"/>
              <p:nvPr/>
            </p:nvSpPr>
            <p:spPr>
              <a:xfrm>
                <a:off x="8089960" y="2881400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80C91E4-DBBB-4F9E-9ADD-F62232008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960" y="2881400"/>
                <a:ext cx="42787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手繪多邊形: 圖案 13">
            <a:extLst>
              <a:ext uri="{FF2B5EF4-FFF2-40B4-BE49-F238E27FC236}">
                <a16:creationId xmlns:a16="http://schemas.microsoft.com/office/drawing/2014/main" id="{226CD196-9089-4B32-A2BF-B47EF16C478A}"/>
              </a:ext>
            </a:extLst>
          </p:cNvPr>
          <p:cNvSpPr/>
          <p:nvPr/>
        </p:nvSpPr>
        <p:spPr>
          <a:xfrm>
            <a:off x="1093896" y="4564459"/>
            <a:ext cx="6668814" cy="1781357"/>
          </a:xfrm>
          <a:custGeom>
            <a:avLst/>
            <a:gdLst>
              <a:gd name="connsiteX0" fmla="*/ 0 w 6668814"/>
              <a:gd name="connsiteY0" fmla="*/ 1738956 h 1785854"/>
              <a:gd name="connsiteX1" fmla="*/ 2049517 w 6668814"/>
              <a:gd name="connsiteY1" fmla="*/ 1675894 h 1785854"/>
              <a:gd name="connsiteX2" fmla="*/ 3405352 w 6668814"/>
              <a:gd name="connsiteY2" fmla="*/ 777259 h 1785854"/>
              <a:gd name="connsiteX3" fmla="*/ 4256690 w 6668814"/>
              <a:gd name="connsiteY3" fmla="*/ 115107 h 1785854"/>
              <a:gd name="connsiteX4" fmla="*/ 6668814 w 6668814"/>
              <a:gd name="connsiteY4" fmla="*/ 4749 h 1785854"/>
              <a:gd name="connsiteX0" fmla="*/ 0 w 6668814"/>
              <a:gd name="connsiteY0" fmla="*/ 1738956 h 1780918"/>
              <a:gd name="connsiteX1" fmla="*/ 2049517 w 6668814"/>
              <a:gd name="connsiteY1" fmla="*/ 1675894 h 1780918"/>
              <a:gd name="connsiteX2" fmla="*/ 3344392 w 6668814"/>
              <a:gd name="connsiteY2" fmla="*/ 861079 h 1780918"/>
              <a:gd name="connsiteX3" fmla="*/ 4256690 w 6668814"/>
              <a:gd name="connsiteY3" fmla="*/ 115107 h 1780918"/>
              <a:gd name="connsiteX4" fmla="*/ 6668814 w 6668814"/>
              <a:gd name="connsiteY4" fmla="*/ 4749 h 1780918"/>
              <a:gd name="connsiteX0" fmla="*/ 0 w 6668814"/>
              <a:gd name="connsiteY0" fmla="*/ 1738956 h 1780918"/>
              <a:gd name="connsiteX1" fmla="*/ 2049517 w 6668814"/>
              <a:gd name="connsiteY1" fmla="*/ 1675894 h 1780918"/>
              <a:gd name="connsiteX2" fmla="*/ 3344392 w 6668814"/>
              <a:gd name="connsiteY2" fmla="*/ 861079 h 1780918"/>
              <a:gd name="connsiteX3" fmla="*/ 4256690 w 6668814"/>
              <a:gd name="connsiteY3" fmla="*/ 115107 h 1780918"/>
              <a:gd name="connsiteX4" fmla="*/ 6668814 w 6668814"/>
              <a:gd name="connsiteY4" fmla="*/ 4749 h 1780918"/>
              <a:gd name="connsiteX0" fmla="*/ 0 w 6668814"/>
              <a:gd name="connsiteY0" fmla="*/ 1738956 h 1781357"/>
              <a:gd name="connsiteX1" fmla="*/ 2049517 w 6668814"/>
              <a:gd name="connsiteY1" fmla="*/ 1675894 h 1781357"/>
              <a:gd name="connsiteX2" fmla="*/ 3367252 w 6668814"/>
              <a:gd name="connsiteY2" fmla="*/ 853459 h 1781357"/>
              <a:gd name="connsiteX3" fmla="*/ 4256690 w 6668814"/>
              <a:gd name="connsiteY3" fmla="*/ 115107 h 1781357"/>
              <a:gd name="connsiteX4" fmla="*/ 6668814 w 6668814"/>
              <a:gd name="connsiteY4" fmla="*/ 4749 h 1781357"/>
              <a:gd name="connsiteX0" fmla="*/ 0 w 6668814"/>
              <a:gd name="connsiteY0" fmla="*/ 1738956 h 1781357"/>
              <a:gd name="connsiteX1" fmla="*/ 2049517 w 6668814"/>
              <a:gd name="connsiteY1" fmla="*/ 1675894 h 1781357"/>
              <a:gd name="connsiteX2" fmla="*/ 3367252 w 6668814"/>
              <a:gd name="connsiteY2" fmla="*/ 853459 h 1781357"/>
              <a:gd name="connsiteX3" fmla="*/ 4256690 w 6668814"/>
              <a:gd name="connsiteY3" fmla="*/ 115107 h 1781357"/>
              <a:gd name="connsiteX4" fmla="*/ 6668814 w 6668814"/>
              <a:gd name="connsiteY4" fmla="*/ 4749 h 1781357"/>
              <a:gd name="connsiteX0" fmla="*/ 0 w 6668814"/>
              <a:gd name="connsiteY0" fmla="*/ 1738956 h 1781357"/>
              <a:gd name="connsiteX1" fmla="*/ 2049517 w 6668814"/>
              <a:gd name="connsiteY1" fmla="*/ 1675894 h 1781357"/>
              <a:gd name="connsiteX2" fmla="*/ 3367252 w 6668814"/>
              <a:gd name="connsiteY2" fmla="*/ 853459 h 1781357"/>
              <a:gd name="connsiteX3" fmla="*/ 4256690 w 6668814"/>
              <a:gd name="connsiteY3" fmla="*/ 115107 h 1781357"/>
              <a:gd name="connsiteX4" fmla="*/ 6668814 w 6668814"/>
              <a:gd name="connsiteY4" fmla="*/ 4749 h 1781357"/>
              <a:gd name="connsiteX0" fmla="*/ 0 w 6668814"/>
              <a:gd name="connsiteY0" fmla="*/ 1738956 h 1781357"/>
              <a:gd name="connsiteX1" fmla="*/ 2049517 w 6668814"/>
              <a:gd name="connsiteY1" fmla="*/ 1675894 h 1781357"/>
              <a:gd name="connsiteX2" fmla="*/ 3367252 w 6668814"/>
              <a:gd name="connsiteY2" fmla="*/ 853459 h 1781357"/>
              <a:gd name="connsiteX3" fmla="*/ 4256690 w 6668814"/>
              <a:gd name="connsiteY3" fmla="*/ 115107 h 1781357"/>
              <a:gd name="connsiteX4" fmla="*/ 6668814 w 6668814"/>
              <a:gd name="connsiteY4" fmla="*/ 4749 h 1781357"/>
              <a:gd name="connsiteX0" fmla="*/ 0 w 6668814"/>
              <a:gd name="connsiteY0" fmla="*/ 1738956 h 1781357"/>
              <a:gd name="connsiteX1" fmla="*/ 2049517 w 6668814"/>
              <a:gd name="connsiteY1" fmla="*/ 1675894 h 1781357"/>
              <a:gd name="connsiteX2" fmla="*/ 3367252 w 6668814"/>
              <a:gd name="connsiteY2" fmla="*/ 853459 h 1781357"/>
              <a:gd name="connsiteX3" fmla="*/ 4256690 w 6668814"/>
              <a:gd name="connsiteY3" fmla="*/ 115107 h 1781357"/>
              <a:gd name="connsiteX4" fmla="*/ 6668814 w 6668814"/>
              <a:gd name="connsiteY4" fmla="*/ 4749 h 1781357"/>
              <a:gd name="connsiteX0" fmla="*/ 0 w 6668814"/>
              <a:gd name="connsiteY0" fmla="*/ 1738956 h 1781357"/>
              <a:gd name="connsiteX1" fmla="*/ 2049517 w 6668814"/>
              <a:gd name="connsiteY1" fmla="*/ 1675894 h 1781357"/>
              <a:gd name="connsiteX2" fmla="*/ 3367252 w 6668814"/>
              <a:gd name="connsiteY2" fmla="*/ 853459 h 1781357"/>
              <a:gd name="connsiteX3" fmla="*/ 4256690 w 6668814"/>
              <a:gd name="connsiteY3" fmla="*/ 115107 h 1781357"/>
              <a:gd name="connsiteX4" fmla="*/ 6668814 w 6668814"/>
              <a:gd name="connsiteY4" fmla="*/ 4749 h 1781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8814" h="1781357">
                <a:moveTo>
                  <a:pt x="0" y="1738956"/>
                </a:moveTo>
                <a:cubicBezTo>
                  <a:pt x="740979" y="1787566"/>
                  <a:pt x="1488308" y="1823477"/>
                  <a:pt x="2049517" y="1675894"/>
                </a:cubicBezTo>
                <a:cubicBezTo>
                  <a:pt x="2610726" y="1528311"/>
                  <a:pt x="3113690" y="1151690"/>
                  <a:pt x="3367252" y="853459"/>
                </a:cubicBezTo>
                <a:cubicBezTo>
                  <a:pt x="3620814" y="555228"/>
                  <a:pt x="3750880" y="342919"/>
                  <a:pt x="4256690" y="115107"/>
                </a:cubicBezTo>
                <a:cubicBezTo>
                  <a:pt x="4800600" y="-13645"/>
                  <a:pt x="5734707" y="-4448"/>
                  <a:pt x="6668814" y="4749"/>
                </a:cubicBezTo>
              </a:path>
            </a:pathLst>
          </a:cu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1FB1EEF9-8C87-4577-BA16-C6968E89586C}"/>
                  </a:ext>
                </a:extLst>
              </p:cNvPr>
              <p:cNvSpPr txBox="1"/>
              <p:nvPr/>
            </p:nvSpPr>
            <p:spPr>
              <a:xfrm>
                <a:off x="766646" y="4127897"/>
                <a:ext cx="2662652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TW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1FB1EEF9-8C87-4577-BA16-C6968E895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46" y="4127897"/>
                <a:ext cx="2662652" cy="7159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BEF8DA10-FCDC-4814-AF34-8C8D2ED637A6}"/>
              </a:ext>
            </a:extLst>
          </p:cNvPr>
          <p:cNvCxnSpPr>
            <a:cxnSpLocks/>
          </p:cNvCxnSpPr>
          <p:nvPr/>
        </p:nvCxnSpPr>
        <p:spPr>
          <a:xfrm>
            <a:off x="2049404" y="3112610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58F3E1DC-9F5D-4CB3-9EE5-A4D2B46C86E1}"/>
                  </a:ext>
                </a:extLst>
              </p:cNvPr>
              <p:cNvSpPr txBox="1"/>
              <p:nvPr/>
            </p:nvSpPr>
            <p:spPr>
              <a:xfrm>
                <a:off x="8089960" y="6114606"/>
                <a:ext cx="42787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58F3E1DC-9F5D-4CB3-9EE5-A4D2B46C8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960" y="6114606"/>
                <a:ext cx="42787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0A88485-775C-4468-9389-73FC4F18F78E}"/>
              </a:ext>
            </a:extLst>
          </p:cNvPr>
          <p:cNvCxnSpPr>
            <a:cxnSpLocks/>
          </p:cNvCxnSpPr>
          <p:nvPr/>
        </p:nvCxnSpPr>
        <p:spPr>
          <a:xfrm>
            <a:off x="994095" y="6345816"/>
            <a:ext cx="70643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94D36B49-D423-4AD4-B589-AC3386CD68D4}"/>
              </a:ext>
            </a:extLst>
          </p:cNvPr>
          <p:cNvSpPr/>
          <p:nvPr/>
        </p:nvSpPr>
        <p:spPr>
          <a:xfrm>
            <a:off x="4168781" y="3462888"/>
            <a:ext cx="685800" cy="71740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F4D1EFE-23DA-4884-B734-B7AF15214CB7}"/>
              </a:ext>
            </a:extLst>
          </p:cNvPr>
          <p:cNvSpPr txBox="1"/>
          <p:nvPr/>
        </p:nvSpPr>
        <p:spPr>
          <a:xfrm>
            <a:off x="1008963" y="1481589"/>
            <a:ext cx="2918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How to represent this function? </a:t>
            </a:r>
            <a:endParaRPr lang="zh-TW" altLang="en-US" sz="2800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66E55AB4-E1BB-40A5-9271-1FEAD1208C1A}"/>
              </a:ext>
            </a:extLst>
          </p:cNvPr>
          <p:cNvGrpSpPr/>
          <p:nvPr/>
        </p:nvGrpSpPr>
        <p:grpSpPr>
          <a:xfrm>
            <a:off x="1233851" y="330086"/>
            <a:ext cx="6676298" cy="477515"/>
            <a:chOff x="1283584" y="351249"/>
            <a:chExt cx="6676298" cy="477515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09436ED0-B8CE-4D4A-A7B5-F177C332E8CE}"/>
                </a:ext>
              </a:extLst>
            </p:cNvPr>
            <p:cNvGrpSpPr/>
            <p:nvPr/>
          </p:nvGrpSpPr>
          <p:grpSpPr>
            <a:xfrm>
              <a:off x="4824454" y="351249"/>
              <a:ext cx="3135428" cy="461665"/>
              <a:chOff x="3593532" y="309951"/>
              <a:chExt cx="3135428" cy="461665"/>
            </a:xfrm>
          </p:grpSpPr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3690FF13-78F8-4501-BCA5-F325AD96E880}"/>
                  </a:ext>
                </a:extLst>
              </p:cNvPr>
              <p:cNvGrpSpPr/>
              <p:nvPr/>
            </p:nvGrpSpPr>
            <p:grpSpPr>
              <a:xfrm>
                <a:off x="5633700" y="351508"/>
                <a:ext cx="1095260" cy="418159"/>
                <a:chOff x="6743700" y="2031692"/>
                <a:chExt cx="1095260" cy="418159"/>
              </a:xfrm>
            </p:grpSpPr>
            <p:cxnSp>
              <p:nvCxnSpPr>
                <p:cNvPr id="28" name="直線接點 27">
                  <a:extLst>
                    <a:ext uri="{FF2B5EF4-FFF2-40B4-BE49-F238E27FC236}">
                      <a16:creationId xmlns:a16="http://schemas.microsoft.com/office/drawing/2014/main" id="{8F085B46-64E9-4695-A9BD-213587595A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15533" y="2031692"/>
                  <a:ext cx="423427" cy="0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接點 28">
                  <a:extLst>
                    <a:ext uri="{FF2B5EF4-FFF2-40B4-BE49-F238E27FC236}">
                      <a16:creationId xmlns:a16="http://schemas.microsoft.com/office/drawing/2014/main" id="{9A4D8028-684C-41D8-870D-575438A67A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43700" y="2449851"/>
                  <a:ext cx="384536" cy="0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線接點 29">
                  <a:extLst>
                    <a:ext uri="{FF2B5EF4-FFF2-40B4-BE49-F238E27FC236}">
                      <a16:creationId xmlns:a16="http://schemas.microsoft.com/office/drawing/2014/main" id="{4DAEA766-A9FE-4409-8B10-3D8BF2917D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28236" y="2031692"/>
                  <a:ext cx="287297" cy="409744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360E6813-B9C4-4D5F-8C55-8D5474C03182}"/>
                  </a:ext>
                </a:extLst>
              </p:cNvPr>
              <p:cNvSpPr txBox="1"/>
              <p:nvPr/>
            </p:nvSpPr>
            <p:spPr>
              <a:xfrm>
                <a:off x="3593532" y="309951"/>
                <a:ext cx="23833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sum of a set of</a:t>
                </a:r>
                <a:endParaRPr lang="zh-TW" altLang="en-US" sz="2400" dirty="0"/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AA87C002-3B36-4AA0-B76E-D3B540E5E3B8}"/>
                </a:ext>
              </a:extLst>
            </p:cNvPr>
            <p:cNvSpPr txBox="1"/>
            <p:nvPr/>
          </p:nvSpPr>
          <p:spPr>
            <a:xfrm>
              <a:off x="3086371" y="353260"/>
              <a:ext cx="23833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constant    + </a:t>
              </a:r>
              <a:endParaRPr lang="zh-TW" altLang="en-US" sz="2400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F310BC0F-1387-4DF9-AF22-C66147D5724D}"/>
                </a:ext>
              </a:extLst>
            </p:cNvPr>
            <p:cNvSpPr txBox="1"/>
            <p:nvPr/>
          </p:nvSpPr>
          <p:spPr>
            <a:xfrm>
              <a:off x="1283584" y="367099"/>
              <a:ext cx="23833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red curve</a:t>
              </a:r>
              <a:r>
                <a:rPr lang="en-US" altLang="zh-TW" sz="2400" dirty="0"/>
                <a:t>  = </a:t>
              </a:r>
              <a:endParaRPr lang="zh-TW" altLang="en-US" sz="2400" dirty="0"/>
            </a:p>
          </p:txBody>
        </p:sp>
      </p:grp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BC3B746-9D63-41A2-8171-B9BAA88B96C3}"/>
              </a:ext>
            </a:extLst>
          </p:cNvPr>
          <p:cNvCxnSpPr>
            <a:cxnSpLocks/>
          </p:cNvCxnSpPr>
          <p:nvPr/>
        </p:nvCxnSpPr>
        <p:spPr>
          <a:xfrm>
            <a:off x="5355161" y="1253948"/>
            <a:ext cx="2559172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FBA7502A-933D-435A-9C37-52B7888A7984}"/>
              </a:ext>
            </a:extLst>
          </p:cNvPr>
          <p:cNvCxnSpPr>
            <a:cxnSpLocks/>
          </p:cNvCxnSpPr>
          <p:nvPr/>
        </p:nvCxnSpPr>
        <p:spPr>
          <a:xfrm flipV="1">
            <a:off x="3668201" y="1253948"/>
            <a:ext cx="1686960" cy="1858662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F5154812-CC47-4B79-B823-B5EF82C13B8E}"/>
              </a:ext>
            </a:extLst>
          </p:cNvPr>
          <p:cNvCxnSpPr>
            <a:cxnSpLocks/>
          </p:cNvCxnSpPr>
          <p:nvPr/>
        </p:nvCxnSpPr>
        <p:spPr>
          <a:xfrm>
            <a:off x="1109029" y="3112610"/>
            <a:ext cx="2559172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BF5F2283-512B-4F36-AB24-78D37EBA05AB}"/>
              </a:ext>
            </a:extLst>
          </p:cNvPr>
          <p:cNvSpPr txBox="1"/>
          <p:nvPr/>
        </p:nvSpPr>
        <p:spPr>
          <a:xfrm>
            <a:off x="5355161" y="1951714"/>
            <a:ext cx="2908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Hard Sigmoid 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34EB12C-FE73-4FCC-A96B-2F9D65D44326}"/>
              </a:ext>
            </a:extLst>
          </p:cNvPr>
          <p:cNvSpPr txBox="1"/>
          <p:nvPr/>
        </p:nvSpPr>
        <p:spPr>
          <a:xfrm>
            <a:off x="677622" y="3640015"/>
            <a:ext cx="2690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Sigmoid Function</a:t>
            </a:r>
            <a:endParaRPr lang="zh-TW" altLang="en-US" sz="24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AD0E851F-DD79-48CC-8874-34C00E0325CA}"/>
                  </a:ext>
                </a:extLst>
              </p:cNvPr>
              <p:cNvSpPr txBox="1"/>
              <p:nvPr/>
            </p:nvSpPr>
            <p:spPr>
              <a:xfrm>
                <a:off x="1004953" y="5043301"/>
                <a:ext cx="30644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AD0E851F-DD79-48CC-8874-34C00E032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953" y="5043301"/>
                <a:ext cx="3064429" cy="369332"/>
              </a:xfrm>
              <a:prstGeom prst="rect">
                <a:avLst/>
              </a:prstGeom>
              <a:blipFill>
                <a:blip r:embed="rId6"/>
                <a:stretch>
                  <a:fillRect l="-596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75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animBg="1"/>
      <p:bldP spid="15" grpId="0"/>
      <p:bldP spid="21" grpId="0"/>
      <p:bldP spid="24" grpId="0" animBg="1"/>
      <p:bldP spid="25" grpId="0"/>
      <p:bldP spid="2" grpId="0"/>
      <p:bldP spid="3" grpId="0"/>
      <p:bldP spid="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46A7F56-7C8D-4246-B8B8-71BEB30BD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60" y="2362351"/>
            <a:ext cx="7373379" cy="219105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5B948B5-21DA-4002-95F2-E6B6EDE66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07" y="4676622"/>
            <a:ext cx="7392432" cy="219105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CBCE2AB-7319-4A51-95D0-19A342ED2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10" y="52541"/>
            <a:ext cx="7430537" cy="21624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1928144B-07BC-4511-9DFD-55E0532F0BA8}"/>
                  </a:ext>
                </a:extLst>
              </p:cNvPr>
              <p:cNvSpPr txBox="1"/>
              <p:nvPr/>
            </p:nvSpPr>
            <p:spPr>
              <a:xfrm>
                <a:off x="1251719" y="353327"/>
                <a:ext cx="33107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Different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1928144B-07BC-4511-9DFD-55E0532F0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719" y="353327"/>
                <a:ext cx="3310759" cy="461665"/>
              </a:xfrm>
              <a:prstGeom prst="rect">
                <a:avLst/>
              </a:prstGeom>
              <a:blipFill>
                <a:blip r:embed="rId5"/>
                <a:stretch>
                  <a:fillRect l="-2762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>
            <a:extLst>
              <a:ext uri="{FF2B5EF4-FFF2-40B4-BE49-F238E27FC236}">
                <a16:creationId xmlns:a16="http://schemas.microsoft.com/office/drawing/2014/main" id="{CA8FAD64-668F-44A9-BF4A-E53A8CB27D74}"/>
              </a:ext>
            </a:extLst>
          </p:cNvPr>
          <p:cNvSpPr txBox="1"/>
          <p:nvPr/>
        </p:nvSpPr>
        <p:spPr>
          <a:xfrm>
            <a:off x="6133774" y="1294003"/>
            <a:ext cx="331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Change slopes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CB26B14C-C92D-4D5D-8FEF-AB3B587EEFFA}"/>
                  </a:ext>
                </a:extLst>
              </p:cNvPr>
              <p:cNvSpPr txBox="1"/>
              <p:nvPr/>
            </p:nvSpPr>
            <p:spPr>
              <a:xfrm>
                <a:off x="1145959" y="2684198"/>
                <a:ext cx="33107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Different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CB26B14C-C92D-4D5D-8FEF-AB3B587EE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59" y="2684198"/>
                <a:ext cx="3310759" cy="461665"/>
              </a:xfrm>
              <a:prstGeom prst="rect">
                <a:avLst/>
              </a:prstGeom>
              <a:blipFill>
                <a:blip r:embed="rId6"/>
                <a:stretch>
                  <a:fillRect l="-294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>
            <a:extLst>
              <a:ext uri="{FF2B5EF4-FFF2-40B4-BE49-F238E27FC236}">
                <a16:creationId xmlns:a16="http://schemas.microsoft.com/office/drawing/2014/main" id="{1D1157F7-B1E5-4E42-B0FE-ABCBB9800485}"/>
              </a:ext>
            </a:extLst>
          </p:cNvPr>
          <p:cNvSpPr txBox="1"/>
          <p:nvPr/>
        </p:nvSpPr>
        <p:spPr>
          <a:xfrm>
            <a:off x="6311793" y="3456480"/>
            <a:ext cx="331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Shift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995BB550-B766-460F-8F0E-C8C0DE808514}"/>
                  </a:ext>
                </a:extLst>
              </p:cNvPr>
              <p:cNvSpPr txBox="1"/>
              <p:nvPr/>
            </p:nvSpPr>
            <p:spPr>
              <a:xfrm>
                <a:off x="1145959" y="5145802"/>
                <a:ext cx="33107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Different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995BB550-B766-460F-8F0E-C8C0DE808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59" y="5145802"/>
                <a:ext cx="3310759" cy="461665"/>
              </a:xfrm>
              <a:prstGeom prst="rect">
                <a:avLst/>
              </a:prstGeom>
              <a:blipFill>
                <a:blip r:embed="rId7"/>
                <a:stretch>
                  <a:fillRect l="-294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>
            <a:extLst>
              <a:ext uri="{FF2B5EF4-FFF2-40B4-BE49-F238E27FC236}">
                <a16:creationId xmlns:a16="http://schemas.microsoft.com/office/drawing/2014/main" id="{59E54656-63CD-4CC4-9534-D7D45DA2E8DD}"/>
              </a:ext>
            </a:extLst>
          </p:cNvPr>
          <p:cNvSpPr txBox="1"/>
          <p:nvPr/>
        </p:nvSpPr>
        <p:spPr>
          <a:xfrm>
            <a:off x="6190923" y="5945645"/>
            <a:ext cx="331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Change height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2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651C5D83-90D0-44D3-B794-C93F5A00816D}"/>
              </a:ext>
            </a:extLst>
          </p:cNvPr>
          <p:cNvCxnSpPr>
            <a:cxnSpLocks/>
          </p:cNvCxnSpPr>
          <p:nvPr/>
        </p:nvCxnSpPr>
        <p:spPr>
          <a:xfrm>
            <a:off x="2063301" y="4660203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764A323-D35F-4E82-B18B-FF8D8ED59083}"/>
              </a:ext>
            </a:extLst>
          </p:cNvPr>
          <p:cNvCxnSpPr>
            <a:cxnSpLocks/>
          </p:cNvCxnSpPr>
          <p:nvPr/>
        </p:nvCxnSpPr>
        <p:spPr>
          <a:xfrm flipV="1">
            <a:off x="2063303" y="1261551"/>
            <a:ext cx="0" cy="339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98BD3EB-44CA-4230-AB25-69ED48CBD48C}"/>
                  </a:ext>
                </a:extLst>
              </p:cNvPr>
              <p:cNvSpPr txBox="1"/>
              <p:nvPr/>
            </p:nvSpPr>
            <p:spPr>
              <a:xfrm>
                <a:off x="1630876" y="1092515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98BD3EB-44CA-4230-AB25-69ED48CBD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876" y="1092515"/>
                <a:ext cx="28828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6452CAA-DA9F-4DAC-BBA2-7676075E02B4}"/>
                  </a:ext>
                </a:extLst>
              </p:cNvPr>
              <p:cNvSpPr txBox="1"/>
              <p:nvPr/>
            </p:nvSpPr>
            <p:spPr>
              <a:xfrm>
                <a:off x="7858388" y="4682621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6452CAA-DA9F-4DAC-BBA2-7676075E0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88" y="4682621"/>
                <a:ext cx="42787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2B2664D1-9931-4FF0-B3D4-E1EC211A89AF}"/>
              </a:ext>
            </a:extLst>
          </p:cNvPr>
          <p:cNvCxnSpPr>
            <a:cxnSpLocks/>
          </p:cNvCxnSpPr>
          <p:nvPr/>
        </p:nvCxnSpPr>
        <p:spPr>
          <a:xfrm flipV="1">
            <a:off x="2082571" y="1871375"/>
            <a:ext cx="1927374" cy="274883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55BAD0AF-4950-4583-B195-79ABC6D4C8D8}"/>
              </a:ext>
            </a:extLst>
          </p:cNvPr>
          <p:cNvCxnSpPr>
            <a:cxnSpLocks/>
          </p:cNvCxnSpPr>
          <p:nvPr/>
        </p:nvCxnSpPr>
        <p:spPr>
          <a:xfrm>
            <a:off x="4009945" y="1870658"/>
            <a:ext cx="3848443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0A995511-1897-4264-9654-7B0EA40B7210}"/>
              </a:ext>
            </a:extLst>
          </p:cNvPr>
          <p:cNvCxnSpPr>
            <a:cxnSpLocks/>
          </p:cNvCxnSpPr>
          <p:nvPr/>
        </p:nvCxnSpPr>
        <p:spPr>
          <a:xfrm>
            <a:off x="569561" y="4617819"/>
            <a:ext cx="149374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E08E7E4B-E39F-4683-8359-E979FABD7DBB}"/>
              </a:ext>
            </a:extLst>
          </p:cNvPr>
          <p:cNvCxnSpPr>
            <a:cxnSpLocks/>
          </p:cNvCxnSpPr>
          <p:nvPr/>
        </p:nvCxnSpPr>
        <p:spPr>
          <a:xfrm>
            <a:off x="550295" y="4567794"/>
            <a:ext cx="344038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24D9AA48-0E3D-4187-8A14-CB9CCF41194D}"/>
              </a:ext>
            </a:extLst>
          </p:cNvPr>
          <p:cNvCxnSpPr>
            <a:cxnSpLocks/>
          </p:cNvCxnSpPr>
          <p:nvPr/>
        </p:nvCxnSpPr>
        <p:spPr>
          <a:xfrm>
            <a:off x="3990679" y="4586366"/>
            <a:ext cx="1462694" cy="184196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DF76B742-884C-4371-8ECE-AE858380E4BF}"/>
              </a:ext>
            </a:extLst>
          </p:cNvPr>
          <p:cNvCxnSpPr>
            <a:cxnSpLocks/>
          </p:cNvCxnSpPr>
          <p:nvPr/>
        </p:nvCxnSpPr>
        <p:spPr>
          <a:xfrm>
            <a:off x="5453373" y="6428326"/>
            <a:ext cx="261895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9FE8B4C7-DCE6-44D6-B831-B77ABD783808}"/>
              </a:ext>
            </a:extLst>
          </p:cNvPr>
          <p:cNvCxnSpPr>
            <a:cxnSpLocks/>
          </p:cNvCxnSpPr>
          <p:nvPr/>
        </p:nvCxnSpPr>
        <p:spPr>
          <a:xfrm>
            <a:off x="553795" y="4515041"/>
            <a:ext cx="499767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A20104AA-66C9-426D-97D9-9D2278F3DC3C}"/>
              </a:ext>
            </a:extLst>
          </p:cNvPr>
          <p:cNvCxnSpPr>
            <a:cxnSpLocks/>
          </p:cNvCxnSpPr>
          <p:nvPr/>
        </p:nvCxnSpPr>
        <p:spPr>
          <a:xfrm flipV="1">
            <a:off x="5532198" y="3857913"/>
            <a:ext cx="2540127" cy="65641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5BB43617-D11B-4E17-8FE7-EE3DD9C8B798}"/>
              </a:ext>
            </a:extLst>
          </p:cNvPr>
          <p:cNvCxnSpPr>
            <a:cxnSpLocks/>
          </p:cNvCxnSpPr>
          <p:nvPr/>
        </p:nvCxnSpPr>
        <p:spPr>
          <a:xfrm flipV="1">
            <a:off x="8119623" y="3709699"/>
            <a:ext cx="497488" cy="128561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64DB0B10-2708-4A22-A63A-BB1B8181918D}"/>
              </a:ext>
            </a:extLst>
          </p:cNvPr>
          <p:cNvCxnSpPr>
            <a:cxnSpLocks/>
          </p:cNvCxnSpPr>
          <p:nvPr/>
        </p:nvCxnSpPr>
        <p:spPr>
          <a:xfrm>
            <a:off x="569561" y="4082926"/>
            <a:ext cx="750276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06CF253C-462B-4BF2-993E-A90DA1B5B5A9}"/>
              </a:ext>
            </a:extLst>
          </p:cNvPr>
          <p:cNvCxnSpPr>
            <a:cxnSpLocks/>
          </p:cNvCxnSpPr>
          <p:nvPr/>
        </p:nvCxnSpPr>
        <p:spPr>
          <a:xfrm>
            <a:off x="2063301" y="4659486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6046E21A-C487-49B0-B3EF-AFDE1CF4E290}"/>
              </a:ext>
            </a:extLst>
          </p:cNvPr>
          <p:cNvCxnSpPr>
            <a:cxnSpLocks/>
          </p:cNvCxnSpPr>
          <p:nvPr/>
        </p:nvCxnSpPr>
        <p:spPr>
          <a:xfrm flipV="1">
            <a:off x="2063303" y="1260834"/>
            <a:ext cx="0" cy="3398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C9E4D51-AA07-4354-8BC4-6DF57FB727BD}"/>
                  </a:ext>
                </a:extLst>
              </p:cNvPr>
              <p:cNvSpPr txBox="1"/>
              <p:nvPr/>
            </p:nvSpPr>
            <p:spPr>
              <a:xfrm>
                <a:off x="7858388" y="4681904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C9E4D51-AA07-4354-8BC4-6DF57FB72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88" y="4681904"/>
                <a:ext cx="42787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9897852A-E60A-4FD9-9A43-F23F9BBBD8F3}"/>
              </a:ext>
            </a:extLst>
          </p:cNvPr>
          <p:cNvCxnSpPr>
            <a:cxnSpLocks/>
          </p:cNvCxnSpPr>
          <p:nvPr/>
        </p:nvCxnSpPr>
        <p:spPr>
          <a:xfrm flipV="1">
            <a:off x="2082571" y="1870658"/>
            <a:ext cx="1927374" cy="274883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677C9961-1CF5-488C-905F-0FAC1F1593E6}"/>
              </a:ext>
            </a:extLst>
          </p:cNvPr>
          <p:cNvGrpSpPr/>
          <p:nvPr/>
        </p:nvGrpSpPr>
        <p:grpSpPr>
          <a:xfrm>
            <a:off x="5633700" y="351508"/>
            <a:ext cx="1095260" cy="418159"/>
            <a:chOff x="6743700" y="2031692"/>
            <a:chExt cx="1095260" cy="418159"/>
          </a:xfrm>
        </p:grpSpPr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F8DC2F69-8BDD-4507-B597-687FDDDF544A}"/>
                </a:ext>
              </a:extLst>
            </p:cNvPr>
            <p:cNvCxnSpPr>
              <a:cxnSpLocks/>
            </p:cNvCxnSpPr>
            <p:nvPr/>
          </p:nvCxnSpPr>
          <p:spPr>
            <a:xfrm>
              <a:off x="7415533" y="2031692"/>
              <a:ext cx="423427" cy="0"/>
            </a:xfrm>
            <a:prstGeom prst="line">
              <a:avLst/>
            </a:prstGeom>
            <a:ln w="762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31B74455-5AC3-41AD-9AE7-F6FF8BFAEAAB}"/>
                </a:ext>
              </a:extLst>
            </p:cNvPr>
            <p:cNvCxnSpPr>
              <a:cxnSpLocks/>
            </p:cNvCxnSpPr>
            <p:nvPr/>
          </p:nvCxnSpPr>
          <p:spPr>
            <a:xfrm>
              <a:off x="6743700" y="2449851"/>
              <a:ext cx="384536" cy="0"/>
            </a:xfrm>
            <a:prstGeom prst="line">
              <a:avLst/>
            </a:prstGeom>
            <a:ln w="762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9DAB8471-954F-40BD-8BDE-7D41DA118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8236" y="2031692"/>
              <a:ext cx="287297" cy="409744"/>
            </a:xfrm>
            <a:prstGeom prst="line">
              <a:avLst/>
            </a:prstGeom>
            <a:ln w="762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C864337-D80A-4041-840F-B9E9DF3CE354}"/>
              </a:ext>
            </a:extLst>
          </p:cNvPr>
          <p:cNvSpPr txBox="1"/>
          <p:nvPr/>
        </p:nvSpPr>
        <p:spPr>
          <a:xfrm>
            <a:off x="3593532" y="309951"/>
            <a:ext cx="2383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sum of a set of</a:t>
            </a:r>
            <a:endParaRPr lang="zh-TW" altLang="en-US" sz="2400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00A4576D-64C3-46D8-8BA4-3D338DFA4E22}"/>
              </a:ext>
            </a:extLst>
          </p:cNvPr>
          <p:cNvSpPr txBox="1"/>
          <p:nvPr/>
        </p:nvSpPr>
        <p:spPr>
          <a:xfrm>
            <a:off x="6880641" y="348840"/>
            <a:ext cx="2383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+ constant </a:t>
            </a:r>
            <a:endParaRPr lang="zh-TW" altLang="en-US" sz="2400" dirty="0"/>
          </a:p>
        </p:txBody>
      </p: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6825169F-E66C-4737-98A6-8ECB5F5F45AF}"/>
              </a:ext>
            </a:extLst>
          </p:cNvPr>
          <p:cNvCxnSpPr>
            <a:cxnSpLocks/>
          </p:cNvCxnSpPr>
          <p:nvPr/>
        </p:nvCxnSpPr>
        <p:spPr>
          <a:xfrm flipV="1">
            <a:off x="2063301" y="1245335"/>
            <a:ext cx="1927378" cy="281697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D48718E6-50B4-4E9B-BFEF-D2D92E81D3AD}"/>
              </a:ext>
            </a:extLst>
          </p:cNvPr>
          <p:cNvCxnSpPr>
            <a:cxnSpLocks/>
          </p:cNvCxnSpPr>
          <p:nvPr/>
        </p:nvCxnSpPr>
        <p:spPr>
          <a:xfrm>
            <a:off x="4009946" y="1245335"/>
            <a:ext cx="1541519" cy="15423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869267C9-BE93-4ED2-9B22-F388FC986197}"/>
              </a:ext>
            </a:extLst>
          </p:cNvPr>
          <p:cNvCxnSpPr>
            <a:cxnSpLocks/>
          </p:cNvCxnSpPr>
          <p:nvPr/>
        </p:nvCxnSpPr>
        <p:spPr>
          <a:xfrm flipH="1">
            <a:off x="5551466" y="2138947"/>
            <a:ext cx="2287652" cy="6487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A8BDEF4-1F85-4BB4-B469-027ED9A13D19}"/>
              </a:ext>
            </a:extLst>
          </p:cNvPr>
          <p:cNvCxnSpPr>
            <a:cxnSpLocks/>
          </p:cNvCxnSpPr>
          <p:nvPr/>
        </p:nvCxnSpPr>
        <p:spPr>
          <a:xfrm flipV="1">
            <a:off x="7911928" y="1875139"/>
            <a:ext cx="497488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36C8069C-DBB8-4943-B4A3-CA135768C75B}"/>
              </a:ext>
            </a:extLst>
          </p:cNvPr>
          <p:cNvCxnSpPr>
            <a:cxnSpLocks/>
          </p:cNvCxnSpPr>
          <p:nvPr/>
        </p:nvCxnSpPr>
        <p:spPr>
          <a:xfrm flipV="1">
            <a:off x="8120990" y="4093840"/>
            <a:ext cx="497488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20F6F21B-B1B2-482C-BB8A-499C0F7A90D7}"/>
              </a:ext>
            </a:extLst>
          </p:cNvPr>
          <p:cNvCxnSpPr>
            <a:cxnSpLocks/>
          </p:cNvCxnSpPr>
          <p:nvPr/>
        </p:nvCxnSpPr>
        <p:spPr>
          <a:xfrm flipV="1">
            <a:off x="8119623" y="6428326"/>
            <a:ext cx="497488" cy="0"/>
          </a:xfrm>
          <a:prstGeom prst="line">
            <a:avLst/>
          </a:prstGeom>
          <a:ln w="381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橢圓 49">
            <a:extLst>
              <a:ext uri="{FF2B5EF4-FFF2-40B4-BE49-F238E27FC236}">
                <a16:creationId xmlns:a16="http://schemas.microsoft.com/office/drawing/2014/main" id="{7D783A47-E264-4883-8656-54CC3EF333FE}"/>
              </a:ext>
            </a:extLst>
          </p:cNvPr>
          <p:cNvSpPr/>
          <p:nvPr/>
        </p:nvSpPr>
        <p:spPr>
          <a:xfrm>
            <a:off x="8409416" y="4231864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71" name="橢圓 70">
            <a:extLst>
              <a:ext uri="{FF2B5EF4-FFF2-40B4-BE49-F238E27FC236}">
                <a16:creationId xmlns:a16="http://schemas.microsoft.com/office/drawing/2014/main" id="{4B0A01E9-E0BF-4026-9EF9-972EF9BD4230}"/>
              </a:ext>
            </a:extLst>
          </p:cNvPr>
          <p:cNvSpPr/>
          <p:nvPr/>
        </p:nvSpPr>
        <p:spPr>
          <a:xfrm>
            <a:off x="8392091" y="5838619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2" name="橢圓 71">
            <a:extLst>
              <a:ext uri="{FF2B5EF4-FFF2-40B4-BE49-F238E27FC236}">
                <a16:creationId xmlns:a16="http://schemas.microsoft.com/office/drawing/2014/main" id="{44E9DCCB-E617-4AB7-AA87-D0494DDA225B}"/>
              </a:ext>
            </a:extLst>
          </p:cNvPr>
          <p:cNvSpPr/>
          <p:nvPr/>
        </p:nvSpPr>
        <p:spPr>
          <a:xfrm>
            <a:off x="8392091" y="3199571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6A171855-4687-4DE8-91DC-D625FDDB301E}"/>
              </a:ext>
            </a:extLst>
          </p:cNvPr>
          <p:cNvSpPr txBox="1"/>
          <p:nvPr/>
        </p:nvSpPr>
        <p:spPr>
          <a:xfrm>
            <a:off x="1983675" y="309950"/>
            <a:ext cx="2383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red curve</a:t>
            </a:r>
            <a:r>
              <a:rPr lang="en-US" altLang="zh-TW" sz="2400" dirty="0"/>
              <a:t>  = </a:t>
            </a:r>
            <a:endParaRPr lang="zh-TW" altLang="en-US" sz="2400" dirty="0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46EECDBE-4D14-4489-8F9E-4F602DFC276A}"/>
              </a:ext>
            </a:extLst>
          </p:cNvPr>
          <p:cNvSpPr/>
          <p:nvPr/>
        </p:nvSpPr>
        <p:spPr>
          <a:xfrm>
            <a:off x="8392091" y="1870658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58294D37-7740-4C7D-B416-69A543E56D74}"/>
                  </a:ext>
                </a:extLst>
              </p:cNvPr>
              <p:cNvSpPr txBox="1"/>
              <p:nvPr/>
            </p:nvSpPr>
            <p:spPr>
              <a:xfrm>
                <a:off x="4976936" y="1368645"/>
                <a:ext cx="35718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58294D37-7740-4C7D-B416-69A543E56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936" y="1368645"/>
                <a:ext cx="3571825" cy="461665"/>
              </a:xfrm>
              <a:prstGeom prst="rect">
                <a:avLst/>
              </a:prstGeom>
              <a:blipFill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3A3E0BEA-BBCD-40E5-BA68-707BC1ADA024}"/>
                  </a:ext>
                </a:extLst>
              </p:cNvPr>
              <p:cNvSpPr txBox="1"/>
              <p:nvPr/>
            </p:nvSpPr>
            <p:spPr>
              <a:xfrm>
                <a:off x="4976935" y="5753263"/>
                <a:ext cx="35718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3A3E0BEA-BBCD-40E5-BA68-707BC1ADA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935" y="5753263"/>
                <a:ext cx="3571825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99BC821D-F9F5-4DC8-B6CF-1CB9B4F6E007}"/>
                  </a:ext>
                </a:extLst>
              </p:cNvPr>
              <p:cNvSpPr txBox="1"/>
              <p:nvPr/>
            </p:nvSpPr>
            <p:spPr>
              <a:xfrm>
                <a:off x="4943047" y="3182141"/>
                <a:ext cx="35718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99BC821D-F9F5-4DC8-B6CF-1CB9B4F6E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047" y="3182141"/>
                <a:ext cx="3571825" cy="461665"/>
              </a:xfrm>
              <a:prstGeom prst="rect">
                <a:avLst/>
              </a:prstGeom>
              <a:blipFill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4D1C16FF-A7B0-47E9-AA9C-1C0D2D7A4F50}"/>
                  </a:ext>
                </a:extLst>
              </p:cNvPr>
              <p:cNvSpPr txBox="1"/>
              <p:nvPr/>
            </p:nvSpPr>
            <p:spPr>
              <a:xfrm>
                <a:off x="642296" y="4722682"/>
                <a:ext cx="5331588" cy="10455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4D1C16FF-A7B0-47E9-AA9C-1C0D2D7A4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96" y="4722682"/>
                <a:ext cx="5331588" cy="10455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橢圓 61">
            <a:extLst>
              <a:ext uri="{FF2B5EF4-FFF2-40B4-BE49-F238E27FC236}">
                <a16:creationId xmlns:a16="http://schemas.microsoft.com/office/drawing/2014/main" id="{A9DC1BC4-76B3-4F2B-92E4-E63624EAE4F4}"/>
              </a:ext>
            </a:extLst>
          </p:cNvPr>
          <p:cNvSpPr/>
          <p:nvPr/>
        </p:nvSpPr>
        <p:spPr>
          <a:xfrm>
            <a:off x="1234325" y="5423047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A87B624D-46CA-46B5-964E-FC1121581CE2}"/>
              </a:ext>
            </a:extLst>
          </p:cNvPr>
          <p:cNvGrpSpPr/>
          <p:nvPr/>
        </p:nvGrpSpPr>
        <p:grpSpPr>
          <a:xfrm>
            <a:off x="2849716" y="5414139"/>
            <a:ext cx="2127219" cy="542463"/>
            <a:chOff x="2653486" y="5050323"/>
            <a:chExt cx="2127219" cy="542463"/>
          </a:xfrm>
        </p:grpSpPr>
        <p:sp>
          <p:nvSpPr>
            <p:cNvPr id="75" name="橢圓 74">
              <a:extLst>
                <a:ext uri="{FF2B5EF4-FFF2-40B4-BE49-F238E27FC236}">
                  <a16:creationId xmlns:a16="http://schemas.microsoft.com/office/drawing/2014/main" id="{FE952A27-185C-4C83-BB57-7FA045710C08}"/>
                </a:ext>
              </a:extLst>
            </p:cNvPr>
            <p:cNvSpPr/>
            <p:nvPr/>
          </p:nvSpPr>
          <p:spPr>
            <a:xfrm>
              <a:off x="2653486" y="5093508"/>
              <a:ext cx="450040" cy="4500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2293C07B-5231-4719-A8EA-671E21C6949F}"/>
                </a:ext>
              </a:extLst>
            </p:cNvPr>
            <p:cNvSpPr/>
            <p:nvPr/>
          </p:nvSpPr>
          <p:spPr>
            <a:xfrm>
              <a:off x="3493772" y="5093508"/>
              <a:ext cx="450040" cy="4500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2</a:t>
              </a:r>
              <a:endParaRPr lang="zh-TW" altLang="en-US" sz="2400" dirty="0"/>
            </a:p>
          </p:txBody>
        </p: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194BEC15-D7ED-427B-A96C-4A90F149A4D3}"/>
                </a:ext>
              </a:extLst>
            </p:cNvPr>
            <p:cNvSpPr/>
            <p:nvPr/>
          </p:nvSpPr>
          <p:spPr>
            <a:xfrm>
              <a:off x="4330665" y="5093508"/>
              <a:ext cx="450040" cy="4500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3</a:t>
              </a:r>
              <a:endParaRPr lang="zh-TW" altLang="en-US" sz="2400" dirty="0"/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C7A58267-2518-4985-A7CA-A831245D9943}"/>
                </a:ext>
              </a:extLst>
            </p:cNvPr>
            <p:cNvSpPr txBox="1"/>
            <p:nvPr/>
          </p:nvSpPr>
          <p:spPr>
            <a:xfrm>
              <a:off x="3026990" y="5069566"/>
              <a:ext cx="563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C1CD6FC5-94FE-4E92-92F1-E8B8BE57CA88}"/>
                </a:ext>
              </a:extLst>
            </p:cNvPr>
            <p:cNvSpPr txBox="1"/>
            <p:nvPr/>
          </p:nvSpPr>
          <p:spPr>
            <a:xfrm>
              <a:off x="3867525" y="5050323"/>
              <a:ext cx="563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2535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6" grpId="0"/>
      <p:bldP spid="57" grpId="0"/>
      <p:bldP spid="58" grpId="0" animBg="1"/>
      <p:bldP spid="6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Different types of Functions 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28650" y="1811595"/>
            <a:ext cx="7806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rPr>
              <a:t>Regression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rPr>
              <a:t>: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rPr>
              <a:t>The function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軟正黑體" panose="020B0604030504040204" pitchFamily="34" charset="-120"/>
                <a:cs typeface="+mn-cs"/>
              </a:rPr>
              <a:t>outputs a scalar.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375687" y="2525578"/>
            <a:ext cx="1360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Predict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PM2.5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8F50390-5CA7-4935-96FC-14CB5FC75752}"/>
              </a:ext>
            </a:extLst>
          </p:cNvPr>
          <p:cNvGrpSpPr/>
          <p:nvPr/>
        </p:nvGrpSpPr>
        <p:grpSpPr>
          <a:xfrm>
            <a:off x="2504819" y="2450187"/>
            <a:ext cx="6257628" cy="1287579"/>
            <a:chOff x="1452800" y="2847867"/>
            <a:chExt cx="6257628" cy="1287579"/>
          </a:xfrm>
        </p:grpSpPr>
        <p:sp>
          <p:nvSpPr>
            <p:cNvPr id="65" name="矩形 64"/>
            <p:cNvSpPr/>
            <p:nvPr/>
          </p:nvSpPr>
          <p:spPr>
            <a:xfrm>
              <a:off x="4139027" y="2912487"/>
              <a:ext cx="865946" cy="89209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f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5674503" y="3071303"/>
              <a:ext cx="20359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PM2.5 of tomorrow 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cxnSp>
          <p:nvCxnSpPr>
            <p:cNvPr id="70" name="直線單箭頭接點 69"/>
            <p:cNvCxnSpPr/>
            <p:nvPr/>
          </p:nvCxnSpPr>
          <p:spPr>
            <a:xfrm>
              <a:off x="3488726" y="3023688"/>
              <a:ext cx="65030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/>
            <p:cNvCxnSpPr>
              <a:endCxn id="65" idx="1"/>
            </p:cNvCxnSpPr>
            <p:nvPr/>
          </p:nvCxnSpPr>
          <p:spPr>
            <a:xfrm flipV="1">
              <a:off x="3488726" y="3358535"/>
              <a:ext cx="65030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單箭頭接點 72"/>
            <p:cNvCxnSpPr/>
            <p:nvPr/>
          </p:nvCxnSpPr>
          <p:spPr>
            <a:xfrm>
              <a:off x="5020983" y="3379142"/>
              <a:ext cx="6375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單箭頭接點 86"/>
            <p:cNvCxnSpPr/>
            <p:nvPr/>
          </p:nvCxnSpPr>
          <p:spPr>
            <a:xfrm flipV="1">
              <a:off x="3488726" y="3698695"/>
              <a:ext cx="65030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C212AAC8-35CD-4716-A860-36E862493F9C}"/>
                </a:ext>
              </a:extLst>
            </p:cNvPr>
            <p:cNvSpPr txBox="1"/>
            <p:nvPr/>
          </p:nvSpPr>
          <p:spPr>
            <a:xfrm>
              <a:off x="1452801" y="2847867"/>
              <a:ext cx="2035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PM2.5 today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3E233575-CBF8-4F6B-B288-D0D812BECB61}"/>
                </a:ext>
              </a:extLst>
            </p:cNvPr>
            <p:cNvSpPr txBox="1"/>
            <p:nvPr/>
          </p:nvSpPr>
          <p:spPr>
            <a:xfrm>
              <a:off x="1452800" y="3173868"/>
              <a:ext cx="2035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temperature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2D1C210B-3F7B-4BFC-8555-A2151C1999CA}"/>
                </a:ext>
              </a:extLst>
            </p:cNvPr>
            <p:cNvSpPr txBox="1"/>
            <p:nvPr/>
          </p:nvSpPr>
          <p:spPr>
            <a:xfrm>
              <a:off x="1675357" y="3489115"/>
              <a:ext cx="18257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Concentration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 of O</a:t>
              </a:r>
              <a:r>
                <a:rPr kumimoji="0" lang="en-US" altLang="zh-TW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3</a:t>
              </a:r>
              <a:endParaRPr kumimoji="0" lang="zh-TW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CB315684-1BCD-4439-8BC6-96CF4D0FB8F3}"/>
              </a:ext>
            </a:extLst>
          </p:cNvPr>
          <p:cNvSpPr/>
          <p:nvPr/>
        </p:nvSpPr>
        <p:spPr>
          <a:xfrm>
            <a:off x="1477100" y="5033887"/>
            <a:ext cx="11575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Spam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filtering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3474A2F4-9603-4635-8944-F332FEB727B3}"/>
              </a:ext>
            </a:extLst>
          </p:cNvPr>
          <p:cNvGrpSpPr/>
          <p:nvPr/>
        </p:nvGrpSpPr>
        <p:grpSpPr>
          <a:xfrm>
            <a:off x="3015995" y="4762913"/>
            <a:ext cx="5204539" cy="1784273"/>
            <a:chOff x="3125390" y="4771108"/>
            <a:chExt cx="5204539" cy="1784273"/>
          </a:xfrm>
        </p:grpSpPr>
        <p:pic>
          <p:nvPicPr>
            <p:cNvPr id="27" name="Picture 2" descr="http://www.ceu.org.tw/images/CEU_knowledge21065_1.jpg">
              <a:extLst>
                <a:ext uri="{FF2B5EF4-FFF2-40B4-BE49-F238E27FC236}">
                  <a16:creationId xmlns:a16="http://schemas.microsoft.com/office/drawing/2014/main" id="{D4372DB9-5624-4B07-B615-343DCD0E5D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5390" y="4771108"/>
              <a:ext cx="1784273" cy="1784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向右箭號 14">
              <a:extLst>
                <a:ext uri="{FF2B5EF4-FFF2-40B4-BE49-F238E27FC236}">
                  <a16:creationId xmlns:a16="http://schemas.microsoft.com/office/drawing/2014/main" id="{97F0A142-F2F3-4683-AC8F-191FEB760C9D}"/>
                </a:ext>
              </a:extLst>
            </p:cNvPr>
            <p:cNvSpPr/>
            <p:nvPr/>
          </p:nvSpPr>
          <p:spPr>
            <a:xfrm>
              <a:off x="6461038" y="5307261"/>
              <a:ext cx="423081" cy="56108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E42E5374-D563-4948-B77F-151F6EE49473}"/>
                </a:ext>
              </a:extLst>
            </p:cNvPr>
            <p:cNvSpPr txBox="1"/>
            <p:nvPr/>
          </p:nvSpPr>
          <p:spPr>
            <a:xfrm>
              <a:off x="6884119" y="5322133"/>
              <a:ext cx="14458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Yes</a:t>
              </a: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/</a:t>
              </a: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No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4" name="向右箭號 27">
              <a:extLst>
                <a:ext uri="{FF2B5EF4-FFF2-40B4-BE49-F238E27FC236}">
                  <a16:creationId xmlns:a16="http://schemas.microsoft.com/office/drawing/2014/main" id="{CA84B74C-AA45-4841-8B09-9DE3D475FE7B}"/>
                </a:ext>
              </a:extLst>
            </p:cNvPr>
            <p:cNvSpPr/>
            <p:nvPr/>
          </p:nvSpPr>
          <p:spPr>
            <a:xfrm>
              <a:off x="4677794" y="5295425"/>
              <a:ext cx="423081" cy="56108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A6674D53-AB2D-4AB2-9B43-B34D85182727}"/>
                </a:ext>
              </a:extLst>
            </p:cNvPr>
            <p:cNvSpPr/>
            <p:nvPr/>
          </p:nvSpPr>
          <p:spPr>
            <a:xfrm>
              <a:off x="5178331" y="5129231"/>
              <a:ext cx="1209593" cy="92833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f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4001266-EB75-41B2-B295-5526E71A6195}"/>
              </a:ext>
            </a:extLst>
          </p:cNvPr>
          <p:cNvSpPr txBox="1"/>
          <p:nvPr/>
        </p:nvSpPr>
        <p:spPr>
          <a:xfrm>
            <a:off x="628650" y="3861211"/>
            <a:ext cx="7591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Classification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: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Given options (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classes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), the function</a:t>
            </a:r>
            <a:r>
              <a:rPr kumimoji="0" lang="en-US" altLang="zh-TW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 outputs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 the correct one.</a:t>
            </a:r>
          </a:p>
        </p:txBody>
      </p:sp>
    </p:spTree>
    <p:extLst>
      <p:ext uri="{BB962C8B-B14F-4D97-AF65-F5344CB8AC3E}">
        <p14:creationId xmlns:p14="http://schemas.microsoft.com/office/powerpoint/2010/main" val="68923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6" grpId="0"/>
      <p:bldP spid="26" grpId="0"/>
      <p:bldP spid="4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06C8C4-F2B7-4809-967B-C2FF107A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New Model:</a:t>
            </a:r>
            <a:r>
              <a:rPr lang="zh-TW" altLang="en-US" dirty="0"/>
              <a:t> </a:t>
            </a:r>
            <a:r>
              <a:rPr lang="en-US" altLang="zh-TW" dirty="0"/>
              <a:t>More Features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7BE4E92-9BA9-42AF-9E43-BC6F5954F6C0}"/>
                  </a:ext>
                </a:extLst>
              </p:cNvPr>
              <p:cNvSpPr txBox="1"/>
              <p:nvPr/>
            </p:nvSpPr>
            <p:spPr>
              <a:xfrm>
                <a:off x="1519758" y="5149777"/>
                <a:ext cx="6462190" cy="1113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7BE4E92-9BA9-42AF-9E43-BC6F5954F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758" y="5149777"/>
                <a:ext cx="6462190" cy="11136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3A2DDF9-A145-4A76-AA5F-EAAEEEA84B9B}"/>
              </a:ext>
            </a:extLst>
          </p:cNvPr>
          <p:cNvCxnSpPr>
            <a:cxnSpLocks/>
          </p:cNvCxnSpPr>
          <p:nvPr/>
        </p:nvCxnSpPr>
        <p:spPr>
          <a:xfrm>
            <a:off x="1885950" y="2028047"/>
            <a:ext cx="0" cy="577777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165B251-2FCF-4401-815D-F698F6984FA0}"/>
                  </a:ext>
                </a:extLst>
              </p:cNvPr>
              <p:cNvSpPr txBox="1"/>
              <p:nvPr/>
            </p:nvSpPr>
            <p:spPr>
              <a:xfrm>
                <a:off x="1367358" y="2291124"/>
                <a:ext cx="6081185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165B251-2FCF-4401-815D-F698F6984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358" y="2291124"/>
                <a:ext cx="6081185" cy="1137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31621F3-1955-445A-B5FD-B6CCBC4D1474}"/>
                  </a:ext>
                </a:extLst>
              </p:cNvPr>
              <p:cNvSpPr txBox="1"/>
              <p:nvPr/>
            </p:nvSpPr>
            <p:spPr>
              <a:xfrm>
                <a:off x="1405458" y="1597160"/>
                <a:ext cx="20057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31621F3-1955-445A-B5FD-B6CCBC4D1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458" y="1597160"/>
                <a:ext cx="200574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C611A2A-5F1E-4618-A6ED-85EF751D50D0}"/>
                  </a:ext>
                </a:extLst>
              </p:cNvPr>
              <p:cNvSpPr txBox="1"/>
              <p:nvPr/>
            </p:nvSpPr>
            <p:spPr>
              <a:xfrm>
                <a:off x="1444808" y="3596668"/>
                <a:ext cx="2590837" cy="10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C611A2A-5F1E-4618-A6ED-85EF751D5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808" y="3596668"/>
                <a:ext cx="2590837" cy="10943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2A894AE-694C-4454-879B-DA75A2B49DDD}"/>
              </a:ext>
            </a:extLst>
          </p:cNvPr>
          <p:cNvCxnSpPr>
            <a:cxnSpLocks/>
          </p:cNvCxnSpPr>
          <p:nvPr/>
        </p:nvCxnSpPr>
        <p:spPr>
          <a:xfrm>
            <a:off x="1962150" y="4327488"/>
            <a:ext cx="0" cy="1013769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6204310F-0ED4-4E01-80B7-C1BECBC70642}"/>
              </a:ext>
            </a:extLst>
          </p:cNvPr>
          <p:cNvSpPr/>
          <p:nvPr/>
        </p:nvSpPr>
        <p:spPr>
          <a:xfrm>
            <a:off x="1162052" y="4934762"/>
            <a:ext cx="6819896" cy="1587609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68EF0EA3-E8CD-441C-AD12-C61512B1A47F}"/>
              </a:ext>
            </a:extLst>
          </p:cNvPr>
          <p:cNvCxnSpPr>
            <a:cxnSpLocks/>
          </p:cNvCxnSpPr>
          <p:nvPr/>
        </p:nvCxnSpPr>
        <p:spPr>
          <a:xfrm>
            <a:off x="2078607" y="2028047"/>
            <a:ext cx="124369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4C992AF-B6FF-4A2E-A358-F5E8B84DB437}"/>
              </a:ext>
            </a:extLst>
          </p:cNvPr>
          <p:cNvCxnSpPr>
            <a:cxnSpLocks/>
          </p:cNvCxnSpPr>
          <p:nvPr/>
        </p:nvCxnSpPr>
        <p:spPr>
          <a:xfrm>
            <a:off x="5088507" y="3082147"/>
            <a:ext cx="149009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C52A114E-3327-4E0A-BB42-630955E0260C}"/>
              </a:ext>
            </a:extLst>
          </p:cNvPr>
          <p:cNvCxnSpPr>
            <a:cxnSpLocks/>
          </p:cNvCxnSpPr>
          <p:nvPr/>
        </p:nvCxnSpPr>
        <p:spPr>
          <a:xfrm>
            <a:off x="2216352" y="4239563"/>
            <a:ext cx="181929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DC394B4-594E-426E-9BA0-AB053CEC2EC4}"/>
              </a:ext>
            </a:extLst>
          </p:cNvPr>
          <p:cNvCxnSpPr>
            <a:cxnSpLocks/>
          </p:cNvCxnSpPr>
          <p:nvPr/>
        </p:nvCxnSpPr>
        <p:spPr>
          <a:xfrm>
            <a:off x="5272167" y="5833902"/>
            <a:ext cx="20254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8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32010A7B-642C-442B-A824-9884EC57DE78}"/>
                  </a:ext>
                </a:extLst>
              </p:cNvPr>
              <p:cNvSpPr txBox="1"/>
              <p:nvPr/>
            </p:nvSpPr>
            <p:spPr>
              <a:xfrm>
                <a:off x="1568592" y="1934156"/>
                <a:ext cx="40445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32010A7B-642C-442B-A824-9884EC57D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592" y="1934156"/>
                <a:ext cx="4044597" cy="461665"/>
              </a:xfrm>
              <a:prstGeom prst="rect">
                <a:avLst/>
              </a:prstGeom>
              <a:blipFill>
                <a:blip r:embed="rId3"/>
                <a:stretch>
                  <a:fillRect l="-452"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1EB74D4-8D86-4538-83FF-65398675F49C}"/>
              </a:ext>
            </a:extLst>
          </p:cNvPr>
          <p:cNvCxnSpPr>
            <a:cxnSpLocks/>
          </p:cNvCxnSpPr>
          <p:nvPr/>
        </p:nvCxnSpPr>
        <p:spPr>
          <a:xfrm flipH="1">
            <a:off x="5532484" y="2229004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5AF832E-0C38-4AB5-9E9E-CA725B196C80}"/>
              </a:ext>
            </a:extLst>
          </p:cNvPr>
          <p:cNvCxnSpPr>
            <a:cxnSpLocks/>
          </p:cNvCxnSpPr>
          <p:nvPr/>
        </p:nvCxnSpPr>
        <p:spPr>
          <a:xfrm flipH="1">
            <a:off x="5532484" y="378252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0937D35-6DD2-4B37-8D27-58AC7F92E07C}"/>
              </a:ext>
            </a:extLst>
          </p:cNvPr>
          <p:cNvCxnSpPr>
            <a:cxnSpLocks/>
          </p:cNvCxnSpPr>
          <p:nvPr/>
        </p:nvCxnSpPr>
        <p:spPr>
          <a:xfrm flipH="1">
            <a:off x="5516783" y="539070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88B1088-1BB0-4F7C-8587-78E2293B022F}"/>
              </a:ext>
            </a:extLst>
          </p:cNvPr>
          <p:cNvSpPr/>
          <p:nvPr/>
        </p:nvSpPr>
        <p:spPr>
          <a:xfrm flipH="1">
            <a:off x="5854922" y="2042712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A908492-D709-4512-9A6D-B8F2D4A44B6E}"/>
              </a:ext>
            </a:extLst>
          </p:cNvPr>
          <p:cNvSpPr/>
          <p:nvPr/>
        </p:nvSpPr>
        <p:spPr>
          <a:xfrm flipH="1">
            <a:off x="5854922" y="359146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0B02DD8-A796-4B2C-9F83-6478B79363A3}"/>
              </a:ext>
            </a:extLst>
          </p:cNvPr>
          <p:cNvCxnSpPr>
            <a:cxnSpLocks/>
            <a:stCxn id="45" idx="3"/>
            <a:endCxn id="20" idx="1"/>
          </p:cNvCxnSpPr>
          <p:nvPr/>
        </p:nvCxnSpPr>
        <p:spPr>
          <a:xfrm flipH="1" flipV="1">
            <a:off x="6224254" y="2227378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AA428E5-F20B-4592-816B-8A9F03F89F5A}"/>
              </a:ext>
            </a:extLst>
          </p:cNvPr>
          <p:cNvGrpSpPr/>
          <p:nvPr/>
        </p:nvGrpSpPr>
        <p:grpSpPr>
          <a:xfrm flipH="1">
            <a:off x="5872731" y="2432207"/>
            <a:ext cx="333714" cy="653404"/>
            <a:chOff x="5009975" y="3353595"/>
            <a:chExt cx="333714" cy="653404"/>
          </a:xfrm>
        </p:grpSpPr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22364AD-D018-4C31-B29E-EA00B455CB6E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4A2C2F6-9F75-41D7-98CC-50EB66007A8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4AC53B3-06F2-4339-81FD-47C51ADDC371}"/>
              </a:ext>
            </a:extLst>
          </p:cNvPr>
          <p:cNvGrpSpPr/>
          <p:nvPr/>
        </p:nvGrpSpPr>
        <p:grpSpPr>
          <a:xfrm flipH="1">
            <a:off x="5854922" y="3966234"/>
            <a:ext cx="333714" cy="653404"/>
            <a:chOff x="5009975" y="3353595"/>
            <a:chExt cx="333714" cy="653404"/>
          </a:xfrm>
        </p:grpSpPr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FF6B207E-7985-4C3B-9615-5545AEE2BDB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FD42229-1FFB-44DC-AD44-307D8201EFC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89221E29-D37B-44AC-B344-0E5CE74D9FF7}"/>
              </a:ext>
            </a:extLst>
          </p:cNvPr>
          <p:cNvSpPr/>
          <p:nvPr/>
        </p:nvSpPr>
        <p:spPr>
          <a:xfrm flipH="1">
            <a:off x="5839221" y="519964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37712795-B31F-48FD-98E4-97E48F0B02F1}"/>
              </a:ext>
            </a:extLst>
          </p:cNvPr>
          <p:cNvGrpSpPr/>
          <p:nvPr/>
        </p:nvGrpSpPr>
        <p:grpSpPr>
          <a:xfrm flipH="1">
            <a:off x="5881751" y="5574414"/>
            <a:ext cx="333714" cy="653404"/>
            <a:chOff x="5009975" y="3353595"/>
            <a:chExt cx="333714" cy="653404"/>
          </a:xfrm>
        </p:grpSpPr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00897564-C629-400B-BA47-509D4B55F977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85A4985-9F0E-467E-81A7-A9EB396F917B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1D98C07-F94B-44FE-9A62-E3CAAD5C8174}"/>
              </a:ext>
            </a:extLst>
          </p:cNvPr>
          <p:cNvCxnSpPr>
            <a:cxnSpLocks/>
            <a:stCxn id="48" idx="3"/>
            <a:endCxn id="20" idx="1"/>
          </p:cNvCxnSpPr>
          <p:nvPr/>
        </p:nvCxnSpPr>
        <p:spPr>
          <a:xfrm flipH="1" flipV="1">
            <a:off x="6224254" y="2227378"/>
            <a:ext cx="2068083" cy="1269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D4B3B349-7012-4930-A9C4-82ED1000EC1D}"/>
              </a:ext>
            </a:extLst>
          </p:cNvPr>
          <p:cNvCxnSpPr>
            <a:cxnSpLocks/>
            <a:stCxn id="51" idx="3"/>
            <a:endCxn id="20" idx="1"/>
          </p:cNvCxnSpPr>
          <p:nvPr/>
        </p:nvCxnSpPr>
        <p:spPr>
          <a:xfrm flipH="1" flipV="1">
            <a:off x="6224254" y="2227378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C1E2795F-1B82-4627-B02E-EBE7F9A7137D}"/>
              </a:ext>
            </a:extLst>
          </p:cNvPr>
          <p:cNvGrpSpPr/>
          <p:nvPr/>
        </p:nvGrpSpPr>
        <p:grpSpPr>
          <a:xfrm flipH="1">
            <a:off x="8239447" y="2389925"/>
            <a:ext cx="369332" cy="394455"/>
            <a:chOff x="674398" y="1660770"/>
            <a:chExt cx="369332" cy="39445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B0C622-5CB2-4E47-BA7A-606DD2C6A92C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0000" r="-475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BAF6F245-C7E1-491D-86E1-BE5217ADBF54}"/>
              </a:ext>
            </a:extLst>
          </p:cNvPr>
          <p:cNvGrpSpPr/>
          <p:nvPr/>
        </p:nvGrpSpPr>
        <p:grpSpPr>
          <a:xfrm flipH="1">
            <a:off x="8239856" y="3312511"/>
            <a:ext cx="369332" cy="394455"/>
            <a:chOff x="674398" y="1660770"/>
            <a:chExt cx="369332" cy="394455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C85BEED-EE0E-4C5D-804C-EFA6F6EEF0D9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0000" r="-50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C12FEC37-B5F2-4111-B6F3-4081969DFF97}"/>
              </a:ext>
            </a:extLst>
          </p:cNvPr>
          <p:cNvGrpSpPr/>
          <p:nvPr/>
        </p:nvGrpSpPr>
        <p:grpSpPr>
          <a:xfrm flipH="1">
            <a:off x="8224177" y="4225183"/>
            <a:ext cx="369332" cy="394455"/>
            <a:chOff x="674398" y="1660770"/>
            <a:chExt cx="369332" cy="394455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2C8F2E2-45DF-4DC1-A036-404E10722698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3333" r="-53846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/>
              <p:nvPr/>
            </p:nvSpPr>
            <p:spPr>
              <a:xfrm flipH="1">
                <a:off x="7231851" y="1980323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31851" y="1980323"/>
                <a:ext cx="551689" cy="369332"/>
              </a:xfrm>
              <a:prstGeom prst="rect">
                <a:avLst/>
              </a:prstGeom>
              <a:blipFill>
                <a:blip r:embed="rId7"/>
                <a:stretch>
                  <a:fillRect l="-6593" r="-32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/>
              <p:nvPr/>
            </p:nvSpPr>
            <p:spPr>
              <a:xfrm flipH="1">
                <a:off x="7203413" y="2482258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03413" y="2482258"/>
                <a:ext cx="551689" cy="369332"/>
              </a:xfrm>
              <a:prstGeom prst="rect">
                <a:avLst/>
              </a:prstGeom>
              <a:blipFill>
                <a:blip r:embed="rId8"/>
                <a:stretch>
                  <a:fillRect l="-7778" r="-444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/>
              <p:nvPr/>
            </p:nvSpPr>
            <p:spPr>
              <a:xfrm flipH="1">
                <a:off x="6479200" y="2862277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479200" y="2862277"/>
                <a:ext cx="551689" cy="369332"/>
              </a:xfrm>
              <a:prstGeom prst="rect">
                <a:avLst/>
              </a:prstGeom>
              <a:blipFill>
                <a:blip r:embed="rId9"/>
                <a:stretch>
                  <a:fillRect l="-7778" r="-4444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/>
              <p:nvPr/>
            </p:nvSpPr>
            <p:spPr>
              <a:xfrm flipH="1">
                <a:off x="5557993" y="2388526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57993" y="2388526"/>
                <a:ext cx="361381" cy="369332"/>
              </a:xfrm>
              <a:prstGeom prst="rect">
                <a:avLst/>
              </a:prstGeom>
              <a:blipFill>
                <a:blip r:embed="rId10"/>
                <a:stretch>
                  <a:fillRect l="-20339" r="-678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FAF0F98D-749A-4D8B-A2D2-895A0642CB5C}"/>
                  </a:ext>
                </a:extLst>
              </p:cNvPr>
              <p:cNvSpPr txBox="1"/>
              <p:nvPr/>
            </p:nvSpPr>
            <p:spPr>
              <a:xfrm>
                <a:off x="1508444" y="3476133"/>
                <a:ext cx="40445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FAF0F98D-749A-4D8B-A2D2-895A0642C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444" y="3476133"/>
                <a:ext cx="4044597" cy="461665"/>
              </a:xfrm>
              <a:prstGeom prst="rect">
                <a:avLst/>
              </a:prstGeom>
              <a:blipFill>
                <a:blip r:embed="rId11"/>
                <a:stretch>
                  <a:fillRect l="-452"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A2614923-7A73-45B2-B6EC-C9A4D8440695}"/>
                  </a:ext>
                </a:extLst>
              </p:cNvPr>
              <p:cNvSpPr txBox="1"/>
              <p:nvPr/>
            </p:nvSpPr>
            <p:spPr>
              <a:xfrm>
                <a:off x="1479357" y="5153481"/>
                <a:ext cx="40445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A2614923-7A73-45B2-B6EC-C9A4D8440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357" y="5153481"/>
                <a:ext cx="4044597" cy="461665"/>
              </a:xfrm>
              <a:prstGeom prst="rect">
                <a:avLst/>
              </a:prstGeom>
              <a:blipFill>
                <a:blip r:embed="rId12"/>
                <a:stretch>
                  <a:fillRect l="-452"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BEC1BBD2-0B72-49B9-9C36-A67EC78B6FC3}"/>
                  </a:ext>
                </a:extLst>
              </p:cNvPr>
              <p:cNvSpPr txBox="1"/>
              <p:nvPr/>
            </p:nvSpPr>
            <p:spPr>
              <a:xfrm>
                <a:off x="890743" y="1981140"/>
                <a:ext cx="6311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BEC1BBD2-0B72-49B9-9C36-A67EC78B6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743" y="1981140"/>
                <a:ext cx="631198" cy="369332"/>
              </a:xfrm>
              <a:prstGeom prst="rect">
                <a:avLst/>
              </a:prstGeom>
              <a:blipFill>
                <a:blip r:embed="rId13"/>
                <a:stretch>
                  <a:fillRect l="-5769" r="-3846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EDCADCED-66A1-4998-AE4D-A3071079A94F}"/>
                  </a:ext>
                </a:extLst>
              </p:cNvPr>
              <p:cNvSpPr txBox="1"/>
              <p:nvPr/>
            </p:nvSpPr>
            <p:spPr>
              <a:xfrm>
                <a:off x="876387" y="3540529"/>
                <a:ext cx="6383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EDCADCED-66A1-4998-AE4D-A3071079A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87" y="3540529"/>
                <a:ext cx="638316" cy="369332"/>
              </a:xfrm>
              <a:prstGeom prst="rect">
                <a:avLst/>
              </a:prstGeom>
              <a:blipFill>
                <a:blip r:embed="rId14"/>
                <a:stretch>
                  <a:fillRect l="-6731" r="-4808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84CD1333-4C91-4114-BB66-79016B98799F}"/>
                  </a:ext>
                </a:extLst>
              </p:cNvPr>
              <p:cNvSpPr txBox="1"/>
              <p:nvPr/>
            </p:nvSpPr>
            <p:spPr>
              <a:xfrm>
                <a:off x="910683" y="5209408"/>
                <a:ext cx="6383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84CD1333-4C91-4114-BB66-79016B987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83" y="5209408"/>
                <a:ext cx="638316" cy="369332"/>
              </a:xfrm>
              <a:prstGeom prst="rect">
                <a:avLst/>
              </a:prstGeom>
              <a:blipFill>
                <a:blip r:embed="rId15"/>
                <a:stretch>
                  <a:fillRect l="-5714" r="-381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FD798D8-F74A-487A-AD9C-0CC32FEDBC80}"/>
                  </a:ext>
                </a:extLst>
              </p:cNvPr>
              <p:cNvSpPr txBox="1"/>
              <p:nvPr/>
            </p:nvSpPr>
            <p:spPr>
              <a:xfrm>
                <a:off x="6949721" y="1074523"/>
                <a:ext cx="11051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FD798D8-F74A-487A-AD9C-0CC32FEDB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721" y="1074523"/>
                <a:ext cx="1105174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EFA18CCA-7FB2-4172-914D-AEDF0158F6CB}"/>
                  </a:ext>
                </a:extLst>
              </p:cNvPr>
              <p:cNvSpPr txBox="1"/>
              <p:nvPr/>
            </p:nvSpPr>
            <p:spPr>
              <a:xfrm>
                <a:off x="6949721" y="196687"/>
                <a:ext cx="11159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EFA18CCA-7FB2-4172-914D-AEDF0158F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721" y="196687"/>
                <a:ext cx="1115947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364240C0-9980-4118-A3F1-916D61B406A2}"/>
              </a:ext>
            </a:extLst>
          </p:cNvPr>
          <p:cNvSpPr/>
          <p:nvPr/>
        </p:nvSpPr>
        <p:spPr>
          <a:xfrm>
            <a:off x="808144" y="1875930"/>
            <a:ext cx="4663208" cy="4018173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C8AD39E1-1785-4D36-BF3F-A773539398AE}"/>
                  </a:ext>
                </a:extLst>
              </p:cNvPr>
              <p:cNvSpPr txBox="1"/>
              <p:nvPr/>
            </p:nvSpPr>
            <p:spPr>
              <a:xfrm>
                <a:off x="811015" y="321233"/>
                <a:ext cx="6462190" cy="1113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C8AD39E1-1785-4D36-BF3F-A77353939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15" y="321233"/>
                <a:ext cx="6462190" cy="111363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橢圓 56">
            <a:extLst>
              <a:ext uri="{FF2B5EF4-FFF2-40B4-BE49-F238E27FC236}">
                <a16:creationId xmlns:a16="http://schemas.microsoft.com/office/drawing/2014/main" id="{252CCBF2-A29B-4D4C-9E55-FC1A7B35F09E}"/>
              </a:ext>
            </a:extLst>
          </p:cNvPr>
          <p:cNvSpPr/>
          <p:nvPr/>
        </p:nvSpPr>
        <p:spPr>
          <a:xfrm>
            <a:off x="5605623" y="1676747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8509C52E-7BCB-4463-B417-BE98B888D294}"/>
              </a:ext>
            </a:extLst>
          </p:cNvPr>
          <p:cNvSpPr/>
          <p:nvPr/>
        </p:nvSpPr>
        <p:spPr>
          <a:xfrm>
            <a:off x="5605623" y="3255874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023C5464-A43D-4483-BC0A-125534C63E8A}"/>
              </a:ext>
            </a:extLst>
          </p:cNvPr>
          <p:cNvSpPr/>
          <p:nvPr/>
        </p:nvSpPr>
        <p:spPr>
          <a:xfrm>
            <a:off x="5647711" y="4883108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99779CE7-0DE8-4A1E-813B-D98917A19E1E}"/>
              </a:ext>
            </a:extLst>
          </p:cNvPr>
          <p:cNvCxnSpPr>
            <a:cxnSpLocks/>
            <a:stCxn id="44" idx="3"/>
            <a:endCxn id="21" idx="1"/>
          </p:cNvCxnSpPr>
          <p:nvPr/>
        </p:nvCxnSpPr>
        <p:spPr>
          <a:xfrm flipH="1">
            <a:off x="6224254" y="2599714"/>
            <a:ext cx="2015193" cy="1176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75D21F28-9C35-455C-B833-C485D83A373C}"/>
              </a:ext>
            </a:extLst>
          </p:cNvPr>
          <p:cNvCxnSpPr>
            <a:cxnSpLocks/>
            <a:stCxn id="47" idx="3"/>
            <a:endCxn id="21" idx="1"/>
          </p:cNvCxnSpPr>
          <p:nvPr/>
        </p:nvCxnSpPr>
        <p:spPr>
          <a:xfrm flipH="1">
            <a:off x="6224254" y="3522300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6B984E7C-B49A-45FE-9735-1F61AB61778C}"/>
              </a:ext>
            </a:extLst>
          </p:cNvPr>
          <p:cNvCxnSpPr>
            <a:cxnSpLocks/>
          </p:cNvCxnSpPr>
          <p:nvPr/>
        </p:nvCxnSpPr>
        <p:spPr>
          <a:xfrm flipH="1" flipV="1">
            <a:off x="6260185" y="3822224"/>
            <a:ext cx="1958417" cy="544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1EA1372B-CF73-4E05-95DF-025A0593B216}"/>
              </a:ext>
            </a:extLst>
          </p:cNvPr>
          <p:cNvCxnSpPr>
            <a:cxnSpLocks/>
            <a:stCxn id="44" idx="3"/>
            <a:endCxn id="30" idx="1"/>
          </p:cNvCxnSpPr>
          <p:nvPr/>
        </p:nvCxnSpPr>
        <p:spPr>
          <a:xfrm flipH="1">
            <a:off x="6208553" y="2599714"/>
            <a:ext cx="2030894" cy="2784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63B555DF-2E30-4DB7-B6F2-A835D989E14B}"/>
              </a:ext>
            </a:extLst>
          </p:cNvPr>
          <p:cNvCxnSpPr>
            <a:cxnSpLocks/>
            <a:stCxn id="47" idx="3"/>
            <a:endCxn id="30" idx="1"/>
          </p:cNvCxnSpPr>
          <p:nvPr/>
        </p:nvCxnSpPr>
        <p:spPr>
          <a:xfrm flipH="1">
            <a:off x="6208553" y="3522300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BF1B4150-F750-4991-AF49-1014ECE1E497}"/>
              </a:ext>
            </a:extLst>
          </p:cNvPr>
          <p:cNvCxnSpPr>
            <a:cxnSpLocks/>
            <a:stCxn id="51" idx="3"/>
            <a:endCxn id="30" idx="1"/>
          </p:cNvCxnSpPr>
          <p:nvPr/>
        </p:nvCxnSpPr>
        <p:spPr>
          <a:xfrm flipH="1">
            <a:off x="6208553" y="4409849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50C318C0-9A05-4358-82AE-80A7E25AB5F7}"/>
              </a:ext>
            </a:extLst>
          </p:cNvPr>
          <p:cNvSpPr/>
          <p:nvPr/>
        </p:nvSpPr>
        <p:spPr>
          <a:xfrm>
            <a:off x="4408926" y="292874"/>
            <a:ext cx="2340217" cy="1199207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61D57C9-1090-499C-971F-0DFB7F51D84E}"/>
              </a:ext>
            </a:extLst>
          </p:cNvPr>
          <p:cNvSpPr txBox="1"/>
          <p:nvPr/>
        </p:nvSpPr>
        <p:spPr>
          <a:xfrm>
            <a:off x="7084361" y="592794"/>
            <a:ext cx="206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no. of features</a:t>
            </a:r>
            <a:endParaRPr lang="zh-TW" altLang="en-US" sz="24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F3578AD5-18C0-4B7D-965E-5557C57B8D06}"/>
              </a:ext>
            </a:extLst>
          </p:cNvPr>
          <p:cNvSpPr txBox="1"/>
          <p:nvPr/>
        </p:nvSpPr>
        <p:spPr>
          <a:xfrm>
            <a:off x="7133730" y="1457948"/>
            <a:ext cx="206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no. of sigmoid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9EE6053D-2978-4610-B604-74AC7A2764A3}"/>
                  </a:ext>
                </a:extLst>
              </p:cNvPr>
              <p:cNvSpPr txBox="1"/>
              <p:nvPr/>
            </p:nvSpPr>
            <p:spPr>
              <a:xfrm flipH="1">
                <a:off x="1142344" y="2783220"/>
                <a:ext cx="4212115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rgbClr val="0000FF"/>
                    </a:solidFill>
                  </a:rPr>
                  <a:t>: 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weight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</a:rPr>
                  <a:t> for </a:t>
                </a:r>
                <a:r>
                  <a:rPr lang="en-US" altLang="zh-TW" sz="2400" dirty="0" err="1">
                    <a:solidFill>
                      <a:schemeClr val="tx1"/>
                    </a:solidFill>
                  </a:rPr>
                  <a:t>i-th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 sigmoid </a:t>
                </a:r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9EE6053D-2978-4610-B604-74AC7A276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142344" y="2783220"/>
                <a:ext cx="4212115" cy="399084"/>
              </a:xfrm>
              <a:prstGeom prst="rect">
                <a:avLst/>
              </a:prstGeom>
              <a:blipFill>
                <a:blip r:embed="rId19"/>
                <a:stretch>
                  <a:fillRect l="-1737" t="-23077" r="-3618" b="-4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61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20" grpId="0" animBg="1"/>
      <p:bldP spid="21" grpId="0" animBg="1"/>
      <p:bldP spid="30" grpId="0" animBg="1"/>
      <p:bldP spid="63" grpId="0"/>
      <p:bldP spid="64" grpId="0"/>
      <p:bldP spid="65" grpId="0"/>
      <p:bldP spid="73" grpId="0"/>
      <p:bldP spid="80" grpId="0"/>
      <p:bldP spid="81" grpId="0"/>
      <p:bldP spid="82" grpId="0"/>
      <p:bldP spid="86" grpId="0"/>
      <p:bldP spid="87" grpId="0"/>
      <p:bldP spid="3" grpId="0"/>
      <p:bldP spid="54" grpId="0"/>
      <p:bldP spid="4" grpId="0" animBg="1"/>
      <p:bldP spid="57" grpId="0" animBg="1"/>
      <p:bldP spid="58" grpId="0" animBg="1"/>
      <p:bldP spid="59" grpId="0" animBg="1"/>
      <p:bldP spid="52" grpId="0" animBg="1"/>
      <p:bldP spid="2" grpId="0"/>
      <p:bldP spid="56" grpId="0"/>
      <p:bldP spid="6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D93CE4B-789C-41AB-A21A-9171B24C5232}"/>
                  </a:ext>
                </a:extLst>
              </p:cNvPr>
              <p:cNvSpPr txBox="1"/>
              <p:nvPr/>
            </p:nvSpPr>
            <p:spPr>
              <a:xfrm>
                <a:off x="2298595" y="1908818"/>
                <a:ext cx="52783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4D93CE4B-789C-41AB-A21A-9171B24C5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595" y="1908818"/>
                <a:ext cx="5278311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DF457718-E3E1-4AD4-AA42-26BF007D9B3C}"/>
                  </a:ext>
                </a:extLst>
              </p:cNvPr>
              <p:cNvSpPr txBox="1"/>
              <p:nvPr/>
            </p:nvSpPr>
            <p:spPr>
              <a:xfrm>
                <a:off x="2298593" y="2451716"/>
                <a:ext cx="52783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DF457718-E3E1-4AD4-AA42-26BF007D9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593" y="2451716"/>
                <a:ext cx="5278311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F65AAEDF-362C-4A33-B89B-69208A541BE8}"/>
                  </a:ext>
                </a:extLst>
              </p:cNvPr>
              <p:cNvSpPr txBox="1"/>
              <p:nvPr/>
            </p:nvSpPr>
            <p:spPr>
              <a:xfrm>
                <a:off x="2298593" y="2971406"/>
                <a:ext cx="52783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F65AAEDF-362C-4A33-B89B-69208A541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593" y="2971406"/>
                <a:ext cx="5278311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A2CD765-783B-4469-ACC6-767B166FD81A}"/>
                  </a:ext>
                </a:extLst>
              </p:cNvPr>
              <p:cNvSpPr txBox="1"/>
              <p:nvPr/>
            </p:nvSpPr>
            <p:spPr>
              <a:xfrm>
                <a:off x="1700512" y="3828312"/>
                <a:ext cx="5626220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A2CD765-783B-4469-ACC6-767B166FD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512" y="3828312"/>
                <a:ext cx="5626220" cy="13694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群組 20">
            <a:extLst>
              <a:ext uri="{FF2B5EF4-FFF2-40B4-BE49-F238E27FC236}">
                <a16:creationId xmlns:a16="http://schemas.microsoft.com/office/drawing/2014/main" id="{2C44AAD9-3C68-4F04-8643-7DDBB2DAD250}"/>
              </a:ext>
            </a:extLst>
          </p:cNvPr>
          <p:cNvGrpSpPr/>
          <p:nvPr/>
        </p:nvGrpSpPr>
        <p:grpSpPr>
          <a:xfrm>
            <a:off x="4781714" y="5506991"/>
            <a:ext cx="987185" cy="854551"/>
            <a:chOff x="4081280" y="5327129"/>
            <a:chExt cx="987185" cy="85455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9B253A9-4338-4F4E-BF5A-BB90BE5FC3C0}"/>
                </a:ext>
              </a:extLst>
            </p:cNvPr>
            <p:cNvSpPr/>
            <p:nvPr/>
          </p:nvSpPr>
          <p:spPr>
            <a:xfrm>
              <a:off x="4081280" y="5327129"/>
              <a:ext cx="987185" cy="85455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69FA4F90-7412-47D7-AE38-76BDF3303644}"/>
                    </a:ext>
                  </a:extLst>
                </p:cNvPr>
                <p:cNvSpPr txBox="1"/>
                <p:nvPr/>
              </p:nvSpPr>
              <p:spPr>
                <a:xfrm>
                  <a:off x="4358166" y="5559952"/>
                  <a:ext cx="43723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69FA4F90-7412-47D7-AE38-76BDF33036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59952"/>
                  <a:ext cx="437235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077088AE-A3D0-4065-9E2D-4BAAEB70D46D}"/>
              </a:ext>
            </a:extLst>
          </p:cNvPr>
          <p:cNvGrpSpPr/>
          <p:nvPr/>
        </p:nvGrpSpPr>
        <p:grpSpPr>
          <a:xfrm>
            <a:off x="6597011" y="5485524"/>
            <a:ext cx="441359" cy="877076"/>
            <a:chOff x="5945044" y="5336858"/>
            <a:chExt cx="441359" cy="87707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53A3887-AE6C-41F8-B16D-000204C41D4D}"/>
                </a:ext>
              </a:extLst>
            </p:cNvPr>
            <p:cNvSpPr/>
            <p:nvPr/>
          </p:nvSpPr>
          <p:spPr>
            <a:xfrm>
              <a:off x="5945044" y="5336858"/>
              <a:ext cx="441359" cy="8770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E7D9BD7A-D259-431D-9D0B-36E5574C1D81}"/>
                    </a:ext>
                  </a:extLst>
                </p:cNvPr>
                <p:cNvSpPr txBox="1"/>
                <p:nvPr/>
              </p:nvSpPr>
              <p:spPr>
                <a:xfrm>
                  <a:off x="6021452" y="5544690"/>
                  <a:ext cx="28854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E7D9BD7A-D259-431D-9D0B-36E5574C1D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1452" y="5544690"/>
                  <a:ext cx="288541" cy="4308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197688D3-6F46-4E44-AFE6-2EBC04EA3E6E}"/>
              </a:ext>
            </a:extLst>
          </p:cNvPr>
          <p:cNvGrpSpPr/>
          <p:nvPr/>
        </p:nvGrpSpPr>
        <p:grpSpPr>
          <a:xfrm>
            <a:off x="1879473" y="5506991"/>
            <a:ext cx="450868" cy="854551"/>
            <a:chOff x="2000137" y="5242647"/>
            <a:chExt cx="450868" cy="85455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FB1FD75-C111-43A6-99ED-90FF1291D9AC}"/>
                </a:ext>
              </a:extLst>
            </p:cNvPr>
            <p:cNvSpPr/>
            <p:nvPr/>
          </p:nvSpPr>
          <p:spPr>
            <a:xfrm>
              <a:off x="2000137" y="5242647"/>
              <a:ext cx="450868" cy="85455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573E8B53-922D-49CD-A57C-19BB032C54CA}"/>
                    </a:ext>
                  </a:extLst>
                </p:cNvPr>
                <p:cNvSpPr txBox="1"/>
                <p:nvPr/>
              </p:nvSpPr>
              <p:spPr>
                <a:xfrm>
                  <a:off x="2082084" y="5453500"/>
                  <a:ext cx="27411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573E8B53-922D-49CD-A57C-19BB032C54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2084" y="5453500"/>
                  <a:ext cx="274114" cy="43088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C3497985-52F5-487D-93ED-F004FB604BC3}"/>
              </a:ext>
            </a:extLst>
          </p:cNvPr>
          <p:cNvSpPr/>
          <p:nvPr/>
        </p:nvSpPr>
        <p:spPr>
          <a:xfrm>
            <a:off x="1791929" y="1749056"/>
            <a:ext cx="5558318" cy="1936260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9E2B6960-8598-4718-9789-C8048E17793A}"/>
                  </a:ext>
                </a:extLst>
              </p:cNvPr>
              <p:cNvSpPr txBox="1"/>
              <p:nvPr/>
            </p:nvSpPr>
            <p:spPr>
              <a:xfrm>
                <a:off x="7264528" y="451596"/>
                <a:ext cx="11051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9E2B6960-8598-4718-9789-C8048E177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528" y="451596"/>
                <a:ext cx="110517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ED3E6CA7-E798-4F03-92EE-127C825E31A1}"/>
                  </a:ext>
                </a:extLst>
              </p:cNvPr>
              <p:cNvSpPr txBox="1"/>
              <p:nvPr/>
            </p:nvSpPr>
            <p:spPr>
              <a:xfrm>
                <a:off x="7273486" y="926148"/>
                <a:ext cx="11159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ED3E6CA7-E798-4F03-92EE-127C825E3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486" y="926148"/>
                <a:ext cx="111594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06516B3C-345E-4CCC-9CAD-A2D7F9526892}"/>
                  </a:ext>
                </a:extLst>
              </p:cNvPr>
              <p:cNvSpPr txBox="1"/>
              <p:nvPr/>
            </p:nvSpPr>
            <p:spPr>
              <a:xfrm>
                <a:off x="811015" y="321233"/>
                <a:ext cx="6462190" cy="1113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06516B3C-345E-4CCC-9CAD-A2D7F9526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15" y="321233"/>
                <a:ext cx="6462190" cy="111363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群組 8">
            <a:extLst>
              <a:ext uri="{FF2B5EF4-FFF2-40B4-BE49-F238E27FC236}">
                <a16:creationId xmlns:a16="http://schemas.microsoft.com/office/drawing/2014/main" id="{3B946B1B-9146-4F6A-B72F-1A2FC35ECC52}"/>
              </a:ext>
            </a:extLst>
          </p:cNvPr>
          <p:cNvGrpSpPr/>
          <p:nvPr/>
        </p:nvGrpSpPr>
        <p:grpSpPr>
          <a:xfrm>
            <a:off x="2910135" y="5460725"/>
            <a:ext cx="450868" cy="929124"/>
            <a:chOff x="8402484" y="5582627"/>
            <a:chExt cx="450868" cy="929124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644ECC68-C261-44FD-96A7-68FBD0FA5486}"/>
                </a:ext>
              </a:extLst>
            </p:cNvPr>
            <p:cNvSpPr/>
            <p:nvPr/>
          </p:nvSpPr>
          <p:spPr>
            <a:xfrm>
              <a:off x="8402484" y="5582627"/>
              <a:ext cx="450868" cy="9291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字方塊 61">
                  <a:extLst>
                    <a:ext uri="{FF2B5EF4-FFF2-40B4-BE49-F238E27FC236}">
                      <a16:creationId xmlns:a16="http://schemas.microsoft.com/office/drawing/2014/main" id="{22375EE1-5EBA-4CB9-8905-81FF141096E8}"/>
                    </a:ext>
                  </a:extLst>
                </p:cNvPr>
                <p:cNvSpPr txBox="1"/>
                <p:nvPr/>
              </p:nvSpPr>
              <p:spPr>
                <a:xfrm>
                  <a:off x="8496561" y="5869030"/>
                  <a:ext cx="29976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62" name="文字方塊 61">
                  <a:extLst>
                    <a:ext uri="{FF2B5EF4-FFF2-40B4-BE49-F238E27FC236}">
                      <a16:creationId xmlns:a16="http://schemas.microsoft.com/office/drawing/2014/main" id="{22375EE1-5EBA-4CB9-8905-81FF141096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6561" y="5869030"/>
                  <a:ext cx="299762" cy="43088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6631096C-F91C-4FE8-8837-532F5CACAFD1}"/>
                  </a:ext>
                </a:extLst>
              </p:cNvPr>
              <p:cNvSpPr txBox="1"/>
              <p:nvPr/>
            </p:nvSpPr>
            <p:spPr>
              <a:xfrm>
                <a:off x="2409855" y="5711348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6631096C-F91C-4FE8-8837-532F5CACA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855" y="5711348"/>
                <a:ext cx="349455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EDE8145E-2E2E-47B0-B8CE-1D6A8C32DBA3}"/>
                  </a:ext>
                </a:extLst>
              </p:cNvPr>
              <p:cNvSpPr txBox="1"/>
              <p:nvPr/>
            </p:nvSpPr>
            <p:spPr>
              <a:xfrm>
                <a:off x="3519240" y="5708619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EDE8145E-2E2E-47B0-B8CE-1D6A8C32D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240" y="5708619"/>
                <a:ext cx="349455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79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3" grpId="0"/>
      <p:bldP spid="6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1EB74D4-8D86-4538-83FF-65398675F49C}"/>
              </a:ext>
            </a:extLst>
          </p:cNvPr>
          <p:cNvCxnSpPr>
            <a:cxnSpLocks/>
          </p:cNvCxnSpPr>
          <p:nvPr/>
        </p:nvCxnSpPr>
        <p:spPr>
          <a:xfrm flipH="1">
            <a:off x="5532484" y="2229004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5AF832E-0C38-4AB5-9E9E-CA725B196C80}"/>
              </a:ext>
            </a:extLst>
          </p:cNvPr>
          <p:cNvCxnSpPr>
            <a:cxnSpLocks/>
          </p:cNvCxnSpPr>
          <p:nvPr/>
        </p:nvCxnSpPr>
        <p:spPr>
          <a:xfrm flipH="1">
            <a:off x="5532484" y="378252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0937D35-6DD2-4B37-8D27-58AC7F92E07C}"/>
              </a:ext>
            </a:extLst>
          </p:cNvPr>
          <p:cNvCxnSpPr>
            <a:cxnSpLocks/>
          </p:cNvCxnSpPr>
          <p:nvPr/>
        </p:nvCxnSpPr>
        <p:spPr>
          <a:xfrm flipH="1">
            <a:off x="5516783" y="539070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88B1088-1BB0-4F7C-8587-78E2293B022F}"/>
              </a:ext>
            </a:extLst>
          </p:cNvPr>
          <p:cNvSpPr/>
          <p:nvPr/>
        </p:nvSpPr>
        <p:spPr>
          <a:xfrm flipH="1">
            <a:off x="5854922" y="2042712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A908492-D709-4512-9A6D-B8F2D4A44B6E}"/>
              </a:ext>
            </a:extLst>
          </p:cNvPr>
          <p:cNvSpPr/>
          <p:nvPr/>
        </p:nvSpPr>
        <p:spPr>
          <a:xfrm flipH="1">
            <a:off x="5854922" y="359146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0B02DD8-A796-4B2C-9F83-6478B79363A3}"/>
              </a:ext>
            </a:extLst>
          </p:cNvPr>
          <p:cNvCxnSpPr>
            <a:cxnSpLocks/>
            <a:stCxn id="45" idx="3"/>
            <a:endCxn id="20" idx="1"/>
          </p:cNvCxnSpPr>
          <p:nvPr/>
        </p:nvCxnSpPr>
        <p:spPr>
          <a:xfrm flipH="1" flipV="1">
            <a:off x="6224254" y="2227378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AA428E5-F20B-4592-816B-8A9F03F89F5A}"/>
              </a:ext>
            </a:extLst>
          </p:cNvPr>
          <p:cNvGrpSpPr/>
          <p:nvPr/>
        </p:nvGrpSpPr>
        <p:grpSpPr>
          <a:xfrm flipH="1">
            <a:off x="5872731" y="2432207"/>
            <a:ext cx="333714" cy="653404"/>
            <a:chOff x="5009975" y="3353595"/>
            <a:chExt cx="333714" cy="653404"/>
          </a:xfrm>
        </p:grpSpPr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22364AD-D018-4C31-B29E-EA00B455CB6E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4A2C2F6-9F75-41D7-98CC-50EB66007A8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4AC53B3-06F2-4339-81FD-47C51ADDC371}"/>
              </a:ext>
            </a:extLst>
          </p:cNvPr>
          <p:cNvGrpSpPr/>
          <p:nvPr/>
        </p:nvGrpSpPr>
        <p:grpSpPr>
          <a:xfrm flipH="1">
            <a:off x="5854922" y="3966234"/>
            <a:ext cx="333714" cy="653404"/>
            <a:chOff x="5009975" y="3353595"/>
            <a:chExt cx="333714" cy="653404"/>
          </a:xfrm>
        </p:grpSpPr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FF6B207E-7985-4C3B-9615-5545AEE2BDB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FD42229-1FFB-44DC-AD44-307D8201EFC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89221E29-D37B-44AC-B344-0E5CE74D9FF7}"/>
              </a:ext>
            </a:extLst>
          </p:cNvPr>
          <p:cNvSpPr/>
          <p:nvPr/>
        </p:nvSpPr>
        <p:spPr>
          <a:xfrm flipH="1">
            <a:off x="5839221" y="519964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37712795-B31F-48FD-98E4-97E48F0B02F1}"/>
              </a:ext>
            </a:extLst>
          </p:cNvPr>
          <p:cNvGrpSpPr/>
          <p:nvPr/>
        </p:nvGrpSpPr>
        <p:grpSpPr>
          <a:xfrm flipH="1">
            <a:off x="5881751" y="5574414"/>
            <a:ext cx="333714" cy="653404"/>
            <a:chOff x="5009975" y="3353595"/>
            <a:chExt cx="333714" cy="653404"/>
          </a:xfrm>
        </p:grpSpPr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00897564-C629-400B-BA47-509D4B55F977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85A4985-9F0E-467E-81A7-A9EB396F917B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1D98C07-F94B-44FE-9A62-E3CAAD5C8174}"/>
              </a:ext>
            </a:extLst>
          </p:cNvPr>
          <p:cNvCxnSpPr>
            <a:cxnSpLocks/>
            <a:stCxn id="48" idx="3"/>
            <a:endCxn id="20" idx="1"/>
          </p:cNvCxnSpPr>
          <p:nvPr/>
        </p:nvCxnSpPr>
        <p:spPr>
          <a:xfrm flipH="1" flipV="1">
            <a:off x="6224254" y="2227378"/>
            <a:ext cx="2068083" cy="1269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D4B3B349-7012-4930-A9C4-82ED1000EC1D}"/>
              </a:ext>
            </a:extLst>
          </p:cNvPr>
          <p:cNvCxnSpPr>
            <a:cxnSpLocks/>
            <a:stCxn id="51" idx="3"/>
            <a:endCxn id="20" idx="1"/>
          </p:cNvCxnSpPr>
          <p:nvPr/>
        </p:nvCxnSpPr>
        <p:spPr>
          <a:xfrm flipH="1" flipV="1">
            <a:off x="6224254" y="2227378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C1E2795F-1B82-4627-B02E-EBE7F9A7137D}"/>
              </a:ext>
            </a:extLst>
          </p:cNvPr>
          <p:cNvGrpSpPr/>
          <p:nvPr/>
        </p:nvGrpSpPr>
        <p:grpSpPr>
          <a:xfrm flipH="1">
            <a:off x="8239447" y="2389925"/>
            <a:ext cx="369332" cy="394455"/>
            <a:chOff x="674398" y="1660770"/>
            <a:chExt cx="369332" cy="39445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B0C622-5CB2-4E47-BA7A-606DD2C6A92C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0000" r="-475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BAF6F245-C7E1-491D-86E1-BE5217ADBF54}"/>
              </a:ext>
            </a:extLst>
          </p:cNvPr>
          <p:cNvGrpSpPr/>
          <p:nvPr/>
        </p:nvGrpSpPr>
        <p:grpSpPr>
          <a:xfrm flipH="1">
            <a:off x="8239856" y="3312511"/>
            <a:ext cx="369332" cy="394455"/>
            <a:chOff x="674398" y="1660770"/>
            <a:chExt cx="369332" cy="394455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C85BEED-EE0E-4C5D-804C-EFA6F6EEF0D9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0000" r="-50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C12FEC37-B5F2-4111-B6F3-4081969DFF97}"/>
              </a:ext>
            </a:extLst>
          </p:cNvPr>
          <p:cNvGrpSpPr/>
          <p:nvPr/>
        </p:nvGrpSpPr>
        <p:grpSpPr>
          <a:xfrm flipH="1">
            <a:off x="8224177" y="4225183"/>
            <a:ext cx="369332" cy="394455"/>
            <a:chOff x="674398" y="1660770"/>
            <a:chExt cx="369332" cy="394455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2C8F2E2-45DF-4DC1-A036-404E10722698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3333" r="-53846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/>
              <p:nvPr/>
            </p:nvSpPr>
            <p:spPr>
              <a:xfrm flipH="1">
                <a:off x="7231851" y="1980323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31851" y="1980323"/>
                <a:ext cx="551689" cy="369332"/>
              </a:xfrm>
              <a:prstGeom prst="rect">
                <a:avLst/>
              </a:prstGeom>
              <a:blipFill>
                <a:blip r:embed="rId7"/>
                <a:stretch>
                  <a:fillRect l="-6593" r="-32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/>
              <p:nvPr/>
            </p:nvSpPr>
            <p:spPr>
              <a:xfrm flipH="1">
                <a:off x="7203413" y="2482258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03413" y="2482258"/>
                <a:ext cx="551689" cy="369332"/>
              </a:xfrm>
              <a:prstGeom prst="rect">
                <a:avLst/>
              </a:prstGeom>
              <a:blipFill>
                <a:blip r:embed="rId8"/>
                <a:stretch>
                  <a:fillRect l="-7778" r="-444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/>
              <p:nvPr/>
            </p:nvSpPr>
            <p:spPr>
              <a:xfrm flipH="1">
                <a:off x="6479200" y="2862277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479200" y="2862277"/>
                <a:ext cx="551689" cy="369332"/>
              </a:xfrm>
              <a:prstGeom prst="rect">
                <a:avLst/>
              </a:prstGeom>
              <a:blipFill>
                <a:blip r:embed="rId9"/>
                <a:stretch>
                  <a:fillRect l="-7778" r="-4444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/>
              <p:nvPr/>
            </p:nvSpPr>
            <p:spPr>
              <a:xfrm flipH="1">
                <a:off x="5557993" y="2388526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57993" y="2388526"/>
                <a:ext cx="361381" cy="369332"/>
              </a:xfrm>
              <a:prstGeom prst="rect">
                <a:avLst/>
              </a:prstGeom>
              <a:blipFill>
                <a:blip r:embed="rId10"/>
                <a:stretch>
                  <a:fillRect l="-20339" r="-678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FD798D8-F74A-487A-AD9C-0CC32FEDBC80}"/>
                  </a:ext>
                </a:extLst>
              </p:cNvPr>
              <p:cNvSpPr txBox="1"/>
              <p:nvPr/>
            </p:nvSpPr>
            <p:spPr>
              <a:xfrm>
                <a:off x="7264528" y="451596"/>
                <a:ext cx="11051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FD798D8-F74A-487A-AD9C-0CC32FEDB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528" y="451596"/>
                <a:ext cx="110517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EFA18CCA-7FB2-4172-914D-AEDF0158F6CB}"/>
                  </a:ext>
                </a:extLst>
              </p:cNvPr>
              <p:cNvSpPr txBox="1"/>
              <p:nvPr/>
            </p:nvSpPr>
            <p:spPr>
              <a:xfrm>
                <a:off x="7273486" y="926148"/>
                <a:ext cx="11159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EFA18CCA-7FB2-4172-914D-AEDF0158F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486" y="926148"/>
                <a:ext cx="1115947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C8AD39E1-1785-4D36-BF3F-A773539398AE}"/>
                  </a:ext>
                </a:extLst>
              </p:cNvPr>
              <p:cNvSpPr txBox="1"/>
              <p:nvPr/>
            </p:nvSpPr>
            <p:spPr>
              <a:xfrm>
                <a:off x="811015" y="321233"/>
                <a:ext cx="6462190" cy="1113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C8AD39E1-1785-4D36-BF3F-A77353939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15" y="321233"/>
                <a:ext cx="6462190" cy="111363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橢圓 56">
            <a:extLst>
              <a:ext uri="{FF2B5EF4-FFF2-40B4-BE49-F238E27FC236}">
                <a16:creationId xmlns:a16="http://schemas.microsoft.com/office/drawing/2014/main" id="{252CCBF2-A29B-4D4C-9E55-FC1A7B35F09E}"/>
              </a:ext>
            </a:extLst>
          </p:cNvPr>
          <p:cNvSpPr/>
          <p:nvPr/>
        </p:nvSpPr>
        <p:spPr>
          <a:xfrm>
            <a:off x="5605623" y="1676747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8509C52E-7BCB-4463-B417-BE98B888D294}"/>
              </a:ext>
            </a:extLst>
          </p:cNvPr>
          <p:cNvSpPr/>
          <p:nvPr/>
        </p:nvSpPr>
        <p:spPr>
          <a:xfrm>
            <a:off x="5605623" y="3255874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023C5464-A43D-4483-BC0A-125534C63E8A}"/>
              </a:ext>
            </a:extLst>
          </p:cNvPr>
          <p:cNvSpPr/>
          <p:nvPr/>
        </p:nvSpPr>
        <p:spPr>
          <a:xfrm>
            <a:off x="5647711" y="4883108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99779CE7-0DE8-4A1E-813B-D98917A19E1E}"/>
              </a:ext>
            </a:extLst>
          </p:cNvPr>
          <p:cNvCxnSpPr>
            <a:cxnSpLocks/>
            <a:stCxn id="44" idx="3"/>
            <a:endCxn id="21" idx="1"/>
          </p:cNvCxnSpPr>
          <p:nvPr/>
        </p:nvCxnSpPr>
        <p:spPr>
          <a:xfrm flipH="1">
            <a:off x="6224254" y="2599714"/>
            <a:ext cx="2015193" cy="1176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75D21F28-9C35-455C-B833-C485D83A373C}"/>
              </a:ext>
            </a:extLst>
          </p:cNvPr>
          <p:cNvCxnSpPr>
            <a:cxnSpLocks/>
            <a:stCxn id="47" idx="3"/>
            <a:endCxn id="21" idx="1"/>
          </p:cNvCxnSpPr>
          <p:nvPr/>
        </p:nvCxnSpPr>
        <p:spPr>
          <a:xfrm flipH="1">
            <a:off x="6224254" y="3522300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6B984E7C-B49A-45FE-9735-1F61AB61778C}"/>
              </a:ext>
            </a:extLst>
          </p:cNvPr>
          <p:cNvCxnSpPr>
            <a:cxnSpLocks/>
            <a:stCxn id="51" idx="3"/>
          </p:cNvCxnSpPr>
          <p:nvPr/>
        </p:nvCxnSpPr>
        <p:spPr>
          <a:xfrm flipH="1" flipV="1">
            <a:off x="6318241" y="3865766"/>
            <a:ext cx="1958417" cy="544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1EA1372B-CF73-4E05-95DF-025A0593B216}"/>
              </a:ext>
            </a:extLst>
          </p:cNvPr>
          <p:cNvCxnSpPr>
            <a:cxnSpLocks/>
            <a:stCxn id="44" idx="3"/>
            <a:endCxn id="30" idx="1"/>
          </p:cNvCxnSpPr>
          <p:nvPr/>
        </p:nvCxnSpPr>
        <p:spPr>
          <a:xfrm flipH="1">
            <a:off x="6208553" y="2599714"/>
            <a:ext cx="2030894" cy="2784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63B555DF-2E30-4DB7-B6F2-A835D989E14B}"/>
              </a:ext>
            </a:extLst>
          </p:cNvPr>
          <p:cNvCxnSpPr>
            <a:cxnSpLocks/>
            <a:stCxn id="47" idx="3"/>
            <a:endCxn id="30" idx="1"/>
          </p:cNvCxnSpPr>
          <p:nvPr/>
        </p:nvCxnSpPr>
        <p:spPr>
          <a:xfrm flipH="1">
            <a:off x="6208553" y="3522300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BF1B4150-F750-4991-AF49-1014ECE1E497}"/>
              </a:ext>
            </a:extLst>
          </p:cNvPr>
          <p:cNvCxnSpPr>
            <a:cxnSpLocks/>
            <a:stCxn id="51" idx="3"/>
            <a:endCxn id="30" idx="1"/>
          </p:cNvCxnSpPr>
          <p:nvPr/>
        </p:nvCxnSpPr>
        <p:spPr>
          <a:xfrm flipH="1">
            <a:off x="6208553" y="4409849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群組 4">
            <a:extLst>
              <a:ext uri="{FF2B5EF4-FFF2-40B4-BE49-F238E27FC236}">
                <a16:creationId xmlns:a16="http://schemas.microsoft.com/office/drawing/2014/main" id="{479C717E-C4B3-4898-ABDA-376BA7AB90C8}"/>
              </a:ext>
            </a:extLst>
          </p:cNvPr>
          <p:cNvGrpSpPr/>
          <p:nvPr/>
        </p:nvGrpSpPr>
        <p:grpSpPr>
          <a:xfrm>
            <a:off x="1244379" y="3343697"/>
            <a:ext cx="3325237" cy="929124"/>
            <a:chOff x="694553" y="3591468"/>
            <a:chExt cx="3325237" cy="929124"/>
          </a:xfrm>
        </p:grpSpPr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A26F576E-D3D9-4E23-B063-43D2A496DE5D}"/>
                </a:ext>
              </a:extLst>
            </p:cNvPr>
            <p:cNvGrpSpPr/>
            <p:nvPr/>
          </p:nvGrpSpPr>
          <p:grpSpPr>
            <a:xfrm>
              <a:off x="2519358" y="3621377"/>
              <a:ext cx="987185" cy="854551"/>
              <a:chOff x="4081280" y="5327129"/>
              <a:chExt cx="987185" cy="854551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434E4E7-BFAE-4B46-974C-50A276A03484}"/>
                  </a:ext>
                </a:extLst>
              </p:cNvPr>
              <p:cNvSpPr/>
              <p:nvPr/>
            </p:nvSpPr>
            <p:spPr>
              <a:xfrm>
                <a:off x="4081280" y="5327129"/>
                <a:ext cx="987185" cy="85455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文字方塊 55">
                    <a:extLst>
                      <a:ext uri="{FF2B5EF4-FFF2-40B4-BE49-F238E27FC236}">
                        <a16:creationId xmlns:a16="http://schemas.microsoft.com/office/drawing/2014/main" id="{3B8FF8B4-6457-45B9-86B4-157E63D11A9E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59952"/>
                    <a:ext cx="43723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69FA4F90-7412-47D7-AE38-76BDF33036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59952"/>
                    <a:ext cx="437235" cy="43088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A95198B8-6591-4F27-A9C7-2B61E3F17A98}"/>
                </a:ext>
              </a:extLst>
            </p:cNvPr>
            <p:cNvGrpSpPr/>
            <p:nvPr/>
          </p:nvGrpSpPr>
          <p:grpSpPr>
            <a:xfrm>
              <a:off x="3578431" y="3598852"/>
              <a:ext cx="441359" cy="877076"/>
              <a:chOff x="5945044" y="5336858"/>
              <a:chExt cx="441359" cy="877076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7D0F8095-AF31-4C84-8E7B-DA48FBB8DD68}"/>
                  </a:ext>
                </a:extLst>
              </p:cNvPr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文字方塊 70">
                    <a:extLst>
                      <a:ext uri="{FF2B5EF4-FFF2-40B4-BE49-F238E27FC236}">
                        <a16:creationId xmlns:a16="http://schemas.microsoft.com/office/drawing/2014/main" id="{C689B619-A265-4B29-8046-9E251A62A1DD}"/>
                      </a:ext>
                    </a:extLst>
                  </p:cNvPr>
                  <p:cNvSpPr txBox="1"/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15" name="文字方塊 14">
                    <a:extLst>
                      <a:ext uri="{FF2B5EF4-FFF2-40B4-BE49-F238E27FC236}">
                        <a16:creationId xmlns:a16="http://schemas.microsoft.com/office/drawing/2014/main" id="{E7D9BD7A-D259-431D-9D0B-36E5574C1D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4" name="群組 73">
              <a:extLst>
                <a:ext uri="{FF2B5EF4-FFF2-40B4-BE49-F238E27FC236}">
                  <a16:creationId xmlns:a16="http://schemas.microsoft.com/office/drawing/2014/main" id="{142C10A6-3774-440D-B1D7-799A872032DD}"/>
                </a:ext>
              </a:extLst>
            </p:cNvPr>
            <p:cNvGrpSpPr/>
            <p:nvPr/>
          </p:nvGrpSpPr>
          <p:grpSpPr>
            <a:xfrm>
              <a:off x="694553" y="3602879"/>
              <a:ext cx="450868" cy="854551"/>
              <a:chOff x="2000137" y="5242647"/>
              <a:chExt cx="450868" cy="854551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39B335EE-449C-40C5-A7DD-B4996C374AD1}"/>
                  </a:ext>
                </a:extLst>
              </p:cNvPr>
              <p:cNvSpPr/>
              <p:nvPr/>
            </p:nvSpPr>
            <p:spPr>
              <a:xfrm>
                <a:off x="2000137" y="5242647"/>
                <a:ext cx="450868" cy="85455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文字方塊 75">
                    <a:extLst>
                      <a:ext uri="{FF2B5EF4-FFF2-40B4-BE49-F238E27FC236}">
                        <a16:creationId xmlns:a16="http://schemas.microsoft.com/office/drawing/2014/main" id="{A10A9422-A344-4161-86B7-2F65AAC56E9C}"/>
                      </a:ext>
                    </a:extLst>
                  </p:cNvPr>
                  <p:cNvSpPr txBox="1"/>
                  <p:nvPr/>
                </p:nvSpPr>
                <p:spPr>
                  <a:xfrm>
                    <a:off x="2082084" y="5453500"/>
                    <a:ext cx="274114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19" name="文字方塊 18">
                    <a:extLst>
                      <a:ext uri="{FF2B5EF4-FFF2-40B4-BE49-F238E27FC236}">
                        <a16:creationId xmlns:a16="http://schemas.microsoft.com/office/drawing/2014/main" id="{573E8B53-922D-49CD-A57C-19BB032C54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2084" y="5453500"/>
                    <a:ext cx="274114" cy="43088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7" name="群組 76">
              <a:extLst>
                <a:ext uri="{FF2B5EF4-FFF2-40B4-BE49-F238E27FC236}">
                  <a16:creationId xmlns:a16="http://schemas.microsoft.com/office/drawing/2014/main" id="{B6D5F917-EA05-490F-BE74-F9E6E46E5ADA}"/>
                </a:ext>
              </a:extLst>
            </p:cNvPr>
            <p:cNvGrpSpPr/>
            <p:nvPr/>
          </p:nvGrpSpPr>
          <p:grpSpPr>
            <a:xfrm>
              <a:off x="1617968" y="3591468"/>
              <a:ext cx="450868" cy="929124"/>
              <a:chOff x="8402484" y="5582627"/>
              <a:chExt cx="450868" cy="929124"/>
            </a:xfrm>
          </p:grpSpPr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5FAE1364-AB37-4668-82A3-231667E8B083}"/>
                  </a:ext>
                </a:extLst>
              </p:cNvPr>
              <p:cNvSpPr/>
              <p:nvPr/>
            </p:nvSpPr>
            <p:spPr>
              <a:xfrm>
                <a:off x="8402484" y="5582627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文字方塊 78">
                    <a:extLst>
                      <a:ext uri="{FF2B5EF4-FFF2-40B4-BE49-F238E27FC236}">
                        <a16:creationId xmlns:a16="http://schemas.microsoft.com/office/drawing/2014/main" id="{2A00B615-22DF-4821-A475-5A7217E55E78}"/>
                      </a:ext>
                    </a:extLst>
                  </p:cNvPr>
                  <p:cNvSpPr txBox="1"/>
                  <p:nvPr/>
                </p:nvSpPr>
                <p:spPr>
                  <a:xfrm>
                    <a:off x="8496561" y="5869030"/>
                    <a:ext cx="29976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79" name="文字方塊 78">
                    <a:extLst>
                      <a:ext uri="{FF2B5EF4-FFF2-40B4-BE49-F238E27FC236}">
                        <a16:creationId xmlns:a16="http://schemas.microsoft.com/office/drawing/2014/main" id="{2A00B615-22DF-4821-A475-5A7217E55E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96561" y="5869030"/>
                    <a:ext cx="299762" cy="43088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字方塊 82">
                  <a:extLst>
                    <a:ext uri="{FF2B5EF4-FFF2-40B4-BE49-F238E27FC236}">
                      <a16:creationId xmlns:a16="http://schemas.microsoft.com/office/drawing/2014/main" id="{C3E260A2-8BE7-4361-A4AD-1070270DAA9B}"/>
                    </a:ext>
                  </a:extLst>
                </p:cNvPr>
                <p:cNvSpPr txBox="1"/>
                <p:nvPr/>
              </p:nvSpPr>
              <p:spPr>
                <a:xfrm>
                  <a:off x="1250858" y="3820366"/>
                  <a:ext cx="34945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83" name="文字方塊 82">
                  <a:extLst>
                    <a:ext uri="{FF2B5EF4-FFF2-40B4-BE49-F238E27FC236}">
                      <a16:creationId xmlns:a16="http://schemas.microsoft.com/office/drawing/2014/main" id="{C3E260A2-8BE7-4361-A4AD-1070270DAA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0858" y="3820366"/>
                  <a:ext cx="349455" cy="43088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字方塊 83">
                  <a:extLst>
                    <a:ext uri="{FF2B5EF4-FFF2-40B4-BE49-F238E27FC236}">
                      <a16:creationId xmlns:a16="http://schemas.microsoft.com/office/drawing/2014/main" id="{7349E62B-85ED-4843-AF18-C993B322F2BD}"/>
                    </a:ext>
                  </a:extLst>
                </p:cNvPr>
                <p:cNvSpPr txBox="1"/>
                <p:nvPr/>
              </p:nvSpPr>
              <p:spPr>
                <a:xfrm>
                  <a:off x="2119424" y="3835701"/>
                  <a:ext cx="34945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84" name="文字方塊 83">
                  <a:extLst>
                    <a:ext uri="{FF2B5EF4-FFF2-40B4-BE49-F238E27FC236}">
                      <a16:creationId xmlns:a16="http://schemas.microsoft.com/office/drawing/2014/main" id="{7349E62B-85ED-4843-AF18-C993B322F2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424" y="3835701"/>
                  <a:ext cx="349455" cy="43088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/>
              <p:nvPr/>
            </p:nvSpPr>
            <p:spPr>
              <a:xfrm flipH="1">
                <a:off x="5171921" y="1956252"/>
                <a:ext cx="3164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71921" y="1956252"/>
                <a:ext cx="316497" cy="369332"/>
              </a:xfrm>
              <a:prstGeom prst="rect">
                <a:avLst/>
              </a:prstGeom>
              <a:blipFill>
                <a:blip r:embed="rId20"/>
                <a:stretch>
                  <a:fillRect l="-11538" r="-9615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/>
              <p:nvPr/>
            </p:nvSpPr>
            <p:spPr>
              <a:xfrm flipH="1">
                <a:off x="5184510" y="3522300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84510" y="3522300"/>
                <a:ext cx="323615" cy="369332"/>
              </a:xfrm>
              <a:prstGeom prst="rect">
                <a:avLst/>
              </a:prstGeom>
              <a:blipFill>
                <a:blip r:embed="rId21"/>
                <a:stretch>
                  <a:fillRect l="-11111" r="-740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/>
              <p:nvPr/>
            </p:nvSpPr>
            <p:spPr>
              <a:xfrm flipH="1">
                <a:off x="5171810" y="5147900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71810" y="5147900"/>
                <a:ext cx="323615" cy="369332"/>
              </a:xfrm>
              <a:prstGeom prst="rect">
                <a:avLst/>
              </a:prstGeom>
              <a:blipFill>
                <a:blip r:embed="rId22"/>
                <a:stretch>
                  <a:fillRect l="-11321" r="-943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矩形 71">
            <a:extLst>
              <a:ext uri="{FF2B5EF4-FFF2-40B4-BE49-F238E27FC236}">
                <a16:creationId xmlns:a16="http://schemas.microsoft.com/office/drawing/2014/main" id="{3883C3C8-67F3-450B-9627-9C8665504E38}"/>
              </a:ext>
            </a:extLst>
          </p:cNvPr>
          <p:cNvSpPr/>
          <p:nvPr/>
        </p:nvSpPr>
        <p:spPr>
          <a:xfrm>
            <a:off x="4408926" y="292874"/>
            <a:ext cx="2340217" cy="1199207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250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08">
            <a:extLst>
              <a:ext uri="{FF2B5EF4-FFF2-40B4-BE49-F238E27FC236}">
                <a16:creationId xmlns:a16="http://schemas.microsoft.com/office/drawing/2014/main" id="{8697724F-6D18-4274-A93C-802217970CB4}"/>
              </a:ext>
            </a:extLst>
          </p:cNvPr>
          <p:cNvSpPr/>
          <p:nvPr/>
        </p:nvSpPr>
        <p:spPr>
          <a:xfrm flipH="1">
            <a:off x="3263083" y="5166767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2D422D92-2A52-49B3-BB06-2FE6D51C4CB2}"/>
              </a:ext>
            </a:extLst>
          </p:cNvPr>
          <p:cNvSpPr/>
          <p:nvPr/>
        </p:nvSpPr>
        <p:spPr>
          <a:xfrm flipH="1">
            <a:off x="3255838" y="3573444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9D5ABA52-7C74-4793-BE22-56D2E791E822}"/>
              </a:ext>
            </a:extLst>
          </p:cNvPr>
          <p:cNvSpPr/>
          <p:nvPr/>
        </p:nvSpPr>
        <p:spPr>
          <a:xfrm flipH="1">
            <a:off x="3248482" y="1980121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1EB74D4-8D86-4538-83FF-65398675F49C}"/>
              </a:ext>
            </a:extLst>
          </p:cNvPr>
          <p:cNvCxnSpPr>
            <a:cxnSpLocks/>
          </p:cNvCxnSpPr>
          <p:nvPr/>
        </p:nvCxnSpPr>
        <p:spPr>
          <a:xfrm flipH="1">
            <a:off x="5532484" y="2229004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5AF832E-0C38-4AB5-9E9E-CA725B196C80}"/>
              </a:ext>
            </a:extLst>
          </p:cNvPr>
          <p:cNvCxnSpPr>
            <a:cxnSpLocks/>
          </p:cNvCxnSpPr>
          <p:nvPr/>
        </p:nvCxnSpPr>
        <p:spPr>
          <a:xfrm flipH="1">
            <a:off x="5532484" y="378252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0937D35-6DD2-4B37-8D27-58AC7F92E07C}"/>
              </a:ext>
            </a:extLst>
          </p:cNvPr>
          <p:cNvCxnSpPr>
            <a:cxnSpLocks/>
          </p:cNvCxnSpPr>
          <p:nvPr/>
        </p:nvCxnSpPr>
        <p:spPr>
          <a:xfrm flipH="1">
            <a:off x="5516783" y="539070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88B1088-1BB0-4F7C-8587-78E2293B022F}"/>
              </a:ext>
            </a:extLst>
          </p:cNvPr>
          <p:cNvSpPr/>
          <p:nvPr/>
        </p:nvSpPr>
        <p:spPr>
          <a:xfrm flipH="1">
            <a:off x="5854922" y="2042712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A908492-D709-4512-9A6D-B8F2D4A44B6E}"/>
              </a:ext>
            </a:extLst>
          </p:cNvPr>
          <p:cNvSpPr/>
          <p:nvPr/>
        </p:nvSpPr>
        <p:spPr>
          <a:xfrm flipH="1">
            <a:off x="5854922" y="359146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0B02DD8-A796-4B2C-9F83-6478B79363A3}"/>
              </a:ext>
            </a:extLst>
          </p:cNvPr>
          <p:cNvCxnSpPr>
            <a:cxnSpLocks/>
            <a:stCxn id="45" idx="3"/>
            <a:endCxn id="20" idx="1"/>
          </p:cNvCxnSpPr>
          <p:nvPr/>
        </p:nvCxnSpPr>
        <p:spPr>
          <a:xfrm flipH="1" flipV="1">
            <a:off x="6224254" y="2227378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AA428E5-F20B-4592-816B-8A9F03F89F5A}"/>
              </a:ext>
            </a:extLst>
          </p:cNvPr>
          <p:cNvGrpSpPr/>
          <p:nvPr/>
        </p:nvGrpSpPr>
        <p:grpSpPr>
          <a:xfrm flipH="1">
            <a:off x="5872731" y="2432207"/>
            <a:ext cx="333714" cy="653404"/>
            <a:chOff x="5009975" y="3353595"/>
            <a:chExt cx="333714" cy="653404"/>
          </a:xfrm>
        </p:grpSpPr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22364AD-D018-4C31-B29E-EA00B455CB6E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4A2C2F6-9F75-41D7-98CC-50EB66007A8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4AC53B3-06F2-4339-81FD-47C51ADDC371}"/>
              </a:ext>
            </a:extLst>
          </p:cNvPr>
          <p:cNvGrpSpPr/>
          <p:nvPr/>
        </p:nvGrpSpPr>
        <p:grpSpPr>
          <a:xfrm flipH="1">
            <a:off x="5854922" y="3966234"/>
            <a:ext cx="333714" cy="653404"/>
            <a:chOff x="5009975" y="3353595"/>
            <a:chExt cx="333714" cy="653404"/>
          </a:xfrm>
        </p:grpSpPr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FF6B207E-7985-4C3B-9615-5545AEE2BDB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FD42229-1FFB-44DC-AD44-307D8201EFC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89221E29-D37B-44AC-B344-0E5CE74D9FF7}"/>
              </a:ext>
            </a:extLst>
          </p:cNvPr>
          <p:cNvSpPr/>
          <p:nvPr/>
        </p:nvSpPr>
        <p:spPr>
          <a:xfrm flipH="1">
            <a:off x="5839221" y="519964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37712795-B31F-48FD-98E4-97E48F0B02F1}"/>
              </a:ext>
            </a:extLst>
          </p:cNvPr>
          <p:cNvGrpSpPr/>
          <p:nvPr/>
        </p:nvGrpSpPr>
        <p:grpSpPr>
          <a:xfrm flipH="1">
            <a:off x="5881751" y="5574414"/>
            <a:ext cx="333714" cy="653404"/>
            <a:chOff x="5009975" y="3353595"/>
            <a:chExt cx="333714" cy="653404"/>
          </a:xfrm>
        </p:grpSpPr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00897564-C629-400B-BA47-509D4B55F977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85A4985-9F0E-467E-81A7-A9EB396F917B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1D98C07-F94B-44FE-9A62-E3CAAD5C8174}"/>
              </a:ext>
            </a:extLst>
          </p:cNvPr>
          <p:cNvCxnSpPr>
            <a:cxnSpLocks/>
            <a:stCxn id="48" idx="3"/>
            <a:endCxn id="20" idx="1"/>
          </p:cNvCxnSpPr>
          <p:nvPr/>
        </p:nvCxnSpPr>
        <p:spPr>
          <a:xfrm flipH="1" flipV="1">
            <a:off x="6224254" y="2227378"/>
            <a:ext cx="2068083" cy="1269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D4B3B349-7012-4930-A9C4-82ED1000EC1D}"/>
              </a:ext>
            </a:extLst>
          </p:cNvPr>
          <p:cNvCxnSpPr>
            <a:cxnSpLocks/>
            <a:stCxn id="51" idx="3"/>
            <a:endCxn id="20" idx="1"/>
          </p:cNvCxnSpPr>
          <p:nvPr/>
        </p:nvCxnSpPr>
        <p:spPr>
          <a:xfrm flipH="1" flipV="1">
            <a:off x="6224254" y="2227378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C1E2795F-1B82-4627-B02E-EBE7F9A7137D}"/>
              </a:ext>
            </a:extLst>
          </p:cNvPr>
          <p:cNvGrpSpPr/>
          <p:nvPr/>
        </p:nvGrpSpPr>
        <p:grpSpPr>
          <a:xfrm flipH="1">
            <a:off x="8239447" y="2389925"/>
            <a:ext cx="369332" cy="394455"/>
            <a:chOff x="674398" y="1660770"/>
            <a:chExt cx="369332" cy="39445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B0C622-5CB2-4E47-BA7A-606DD2C6A92C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0000" r="-475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BAF6F245-C7E1-491D-86E1-BE5217ADBF54}"/>
              </a:ext>
            </a:extLst>
          </p:cNvPr>
          <p:cNvGrpSpPr/>
          <p:nvPr/>
        </p:nvGrpSpPr>
        <p:grpSpPr>
          <a:xfrm flipH="1">
            <a:off x="8239856" y="3312511"/>
            <a:ext cx="369332" cy="394455"/>
            <a:chOff x="674398" y="1660770"/>
            <a:chExt cx="369332" cy="394455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C85BEED-EE0E-4C5D-804C-EFA6F6EEF0D9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0000" r="-50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C12FEC37-B5F2-4111-B6F3-4081969DFF97}"/>
              </a:ext>
            </a:extLst>
          </p:cNvPr>
          <p:cNvGrpSpPr/>
          <p:nvPr/>
        </p:nvGrpSpPr>
        <p:grpSpPr>
          <a:xfrm flipH="1">
            <a:off x="8224177" y="4225183"/>
            <a:ext cx="369332" cy="394455"/>
            <a:chOff x="674398" y="1660770"/>
            <a:chExt cx="369332" cy="394455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2C8F2E2-45DF-4DC1-A036-404E10722698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3333" r="-53846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/>
              <p:nvPr/>
            </p:nvSpPr>
            <p:spPr>
              <a:xfrm flipH="1">
                <a:off x="7231851" y="1980323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31851" y="1980323"/>
                <a:ext cx="551689" cy="369332"/>
              </a:xfrm>
              <a:prstGeom prst="rect">
                <a:avLst/>
              </a:prstGeom>
              <a:blipFill>
                <a:blip r:embed="rId7"/>
                <a:stretch>
                  <a:fillRect l="-6593" r="-32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/>
              <p:nvPr/>
            </p:nvSpPr>
            <p:spPr>
              <a:xfrm flipH="1">
                <a:off x="7203413" y="2482258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03413" y="2482258"/>
                <a:ext cx="551689" cy="369332"/>
              </a:xfrm>
              <a:prstGeom prst="rect">
                <a:avLst/>
              </a:prstGeom>
              <a:blipFill>
                <a:blip r:embed="rId8"/>
                <a:stretch>
                  <a:fillRect l="-7778" r="-444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/>
              <p:nvPr/>
            </p:nvSpPr>
            <p:spPr>
              <a:xfrm flipH="1">
                <a:off x="6479200" y="2862277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479200" y="2862277"/>
                <a:ext cx="551689" cy="369332"/>
              </a:xfrm>
              <a:prstGeom prst="rect">
                <a:avLst/>
              </a:prstGeom>
              <a:blipFill>
                <a:blip r:embed="rId9"/>
                <a:stretch>
                  <a:fillRect l="-7778" r="-4444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/>
              <p:nvPr/>
            </p:nvSpPr>
            <p:spPr>
              <a:xfrm flipH="1">
                <a:off x="5557993" y="2388526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57993" y="2388526"/>
                <a:ext cx="361381" cy="369332"/>
              </a:xfrm>
              <a:prstGeom prst="rect">
                <a:avLst/>
              </a:prstGeom>
              <a:blipFill>
                <a:blip r:embed="rId10"/>
                <a:stretch>
                  <a:fillRect l="-20339" r="-678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FD798D8-F74A-487A-AD9C-0CC32FEDBC80}"/>
                  </a:ext>
                </a:extLst>
              </p:cNvPr>
              <p:cNvSpPr txBox="1"/>
              <p:nvPr/>
            </p:nvSpPr>
            <p:spPr>
              <a:xfrm>
                <a:off x="7264528" y="451596"/>
                <a:ext cx="11051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FD798D8-F74A-487A-AD9C-0CC32FEDB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528" y="451596"/>
                <a:ext cx="110517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EFA18CCA-7FB2-4172-914D-AEDF0158F6CB}"/>
                  </a:ext>
                </a:extLst>
              </p:cNvPr>
              <p:cNvSpPr txBox="1"/>
              <p:nvPr/>
            </p:nvSpPr>
            <p:spPr>
              <a:xfrm>
                <a:off x="7273486" y="926148"/>
                <a:ext cx="11159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EFA18CCA-7FB2-4172-914D-AEDF0158F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486" y="926148"/>
                <a:ext cx="1115947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C8AD39E1-1785-4D36-BF3F-A773539398AE}"/>
                  </a:ext>
                </a:extLst>
              </p:cNvPr>
              <p:cNvSpPr txBox="1"/>
              <p:nvPr/>
            </p:nvSpPr>
            <p:spPr>
              <a:xfrm>
                <a:off x="811015" y="321233"/>
                <a:ext cx="6462190" cy="1113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C8AD39E1-1785-4D36-BF3F-A77353939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15" y="321233"/>
                <a:ext cx="6462190" cy="111363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橢圓 56">
            <a:extLst>
              <a:ext uri="{FF2B5EF4-FFF2-40B4-BE49-F238E27FC236}">
                <a16:creationId xmlns:a16="http://schemas.microsoft.com/office/drawing/2014/main" id="{252CCBF2-A29B-4D4C-9E55-FC1A7B35F09E}"/>
              </a:ext>
            </a:extLst>
          </p:cNvPr>
          <p:cNvSpPr/>
          <p:nvPr/>
        </p:nvSpPr>
        <p:spPr>
          <a:xfrm>
            <a:off x="5605623" y="1676747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8509C52E-7BCB-4463-B417-BE98B888D294}"/>
              </a:ext>
            </a:extLst>
          </p:cNvPr>
          <p:cNvSpPr/>
          <p:nvPr/>
        </p:nvSpPr>
        <p:spPr>
          <a:xfrm>
            <a:off x="5605623" y="3255874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023C5464-A43D-4483-BC0A-125534C63E8A}"/>
              </a:ext>
            </a:extLst>
          </p:cNvPr>
          <p:cNvSpPr/>
          <p:nvPr/>
        </p:nvSpPr>
        <p:spPr>
          <a:xfrm>
            <a:off x="5647711" y="4883108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99779CE7-0DE8-4A1E-813B-D98917A19E1E}"/>
              </a:ext>
            </a:extLst>
          </p:cNvPr>
          <p:cNvCxnSpPr>
            <a:cxnSpLocks/>
            <a:stCxn id="44" idx="3"/>
            <a:endCxn id="21" idx="1"/>
          </p:cNvCxnSpPr>
          <p:nvPr/>
        </p:nvCxnSpPr>
        <p:spPr>
          <a:xfrm flipH="1">
            <a:off x="6224254" y="2599714"/>
            <a:ext cx="2015193" cy="1176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75D21F28-9C35-455C-B833-C485D83A373C}"/>
              </a:ext>
            </a:extLst>
          </p:cNvPr>
          <p:cNvCxnSpPr>
            <a:cxnSpLocks/>
            <a:stCxn id="47" idx="3"/>
            <a:endCxn id="21" idx="1"/>
          </p:cNvCxnSpPr>
          <p:nvPr/>
        </p:nvCxnSpPr>
        <p:spPr>
          <a:xfrm flipH="1">
            <a:off x="6224254" y="3522300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6B984E7C-B49A-45FE-9735-1F61AB61778C}"/>
              </a:ext>
            </a:extLst>
          </p:cNvPr>
          <p:cNvCxnSpPr>
            <a:cxnSpLocks/>
            <a:stCxn id="51" idx="3"/>
          </p:cNvCxnSpPr>
          <p:nvPr/>
        </p:nvCxnSpPr>
        <p:spPr>
          <a:xfrm flipH="1" flipV="1">
            <a:off x="6318241" y="3865766"/>
            <a:ext cx="1958417" cy="544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1EA1372B-CF73-4E05-95DF-025A0593B216}"/>
              </a:ext>
            </a:extLst>
          </p:cNvPr>
          <p:cNvCxnSpPr>
            <a:cxnSpLocks/>
            <a:stCxn id="44" idx="3"/>
            <a:endCxn id="30" idx="1"/>
          </p:cNvCxnSpPr>
          <p:nvPr/>
        </p:nvCxnSpPr>
        <p:spPr>
          <a:xfrm flipH="1">
            <a:off x="6208553" y="2599714"/>
            <a:ext cx="2030894" cy="2784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63B555DF-2E30-4DB7-B6F2-A835D989E14B}"/>
              </a:ext>
            </a:extLst>
          </p:cNvPr>
          <p:cNvCxnSpPr>
            <a:cxnSpLocks/>
            <a:stCxn id="47" idx="3"/>
            <a:endCxn id="30" idx="1"/>
          </p:cNvCxnSpPr>
          <p:nvPr/>
        </p:nvCxnSpPr>
        <p:spPr>
          <a:xfrm flipH="1">
            <a:off x="6208553" y="3522300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BF1B4150-F750-4991-AF49-1014ECE1E497}"/>
              </a:ext>
            </a:extLst>
          </p:cNvPr>
          <p:cNvCxnSpPr>
            <a:cxnSpLocks/>
            <a:stCxn id="51" idx="3"/>
            <a:endCxn id="30" idx="1"/>
          </p:cNvCxnSpPr>
          <p:nvPr/>
        </p:nvCxnSpPr>
        <p:spPr>
          <a:xfrm flipH="1">
            <a:off x="6208553" y="4409849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/>
              <p:nvPr/>
            </p:nvSpPr>
            <p:spPr>
              <a:xfrm flipH="1">
                <a:off x="5171921" y="1956252"/>
                <a:ext cx="3164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71921" y="1956252"/>
                <a:ext cx="316497" cy="369332"/>
              </a:xfrm>
              <a:prstGeom prst="rect">
                <a:avLst/>
              </a:prstGeom>
              <a:blipFill>
                <a:blip r:embed="rId14"/>
                <a:stretch>
                  <a:fillRect l="-11538" r="-9615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/>
              <p:nvPr/>
            </p:nvSpPr>
            <p:spPr>
              <a:xfrm flipH="1">
                <a:off x="5184510" y="3522300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84510" y="3522300"/>
                <a:ext cx="323615" cy="369332"/>
              </a:xfrm>
              <a:prstGeom prst="rect">
                <a:avLst/>
              </a:prstGeom>
              <a:blipFill>
                <a:blip r:embed="rId15"/>
                <a:stretch>
                  <a:fillRect l="-11111" r="-740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/>
              <p:nvPr/>
            </p:nvSpPr>
            <p:spPr>
              <a:xfrm flipH="1">
                <a:off x="5171810" y="5147900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71810" y="5147900"/>
                <a:ext cx="323615" cy="369332"/>
              </a:xfrm>
              <a:prstGeom prst="rect">
                <a:avLst/>
              </a:prstGeom>
              <a:blipFill>
                <a:blip r:embed="rId16"/>
                <a:stretch>
                  <a:fillRect l="-11321" r="-943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橢圓 71">
            <a:extLst>
              <a:ext uri="{FF2B5EF4-FFF2-40B4-BE49-F238E27FC236}">
                <a16:creationId xmlns:a16="http://schemas.microsoft.com/office/drawing/2014/main" id="{260FA39A-1A92-491D-BD5F-D6F024C35A67}"/>
              </a:ext>
            </a:extLst>
          </p:cNvPr>
          <p:cNvSpPr/>
          <p:nvPr/>
        </p:nvSpPr>
        <p:spPr>
          <a:xfrm>
            <a:off x="4049799" y="1855388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EFEFE23F-2A3E-4EFE-BA51-D2941057A265}"/>
              </a:ext>
            </a:extLst>
          </p:cNvPr>
          <p:cNvSpPr/>
          <p:nvPr/>
        </p:nvSpPr>
        <p:spPr>
          <a:xfrm>
            <a:off x="4057393" y="3388102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2B4FFA41-493A-4B08-9919-AD70D9072C61}"/>
              </a:ext>
            </a:extLst>
          </p:cNvPr>
          <p:cNvSpPr/>
          <p:nvPr/>
        </p:nvSpPr>
        <p:spPr>
          <a:xfrm>
            <a:off x="4075550" y="4984717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FB087699-9670-4FCB-ACE8-5DAC9FEE8E20}"/>
              </a:ext>
            </a:extLst>
          </p:cNvPr>
          <p:cNvCxnSpPr>
            <a:cxnSpLocks/>
          </p:cNvCxnSpPr>
          <p:nvPr/>
        </p:nvCxnSpPr>
        <p:spPr>
          <a:xfrm flipH="1">
            <a:off x="4741514" y="5333148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E32CDF7-E80D-42CD-B1F4-112A2D742AA6}"/>
                  </a:ext>
                </a:extLst>
              </p:cNvPr>
              <p:cNvSpPr txBox="1"/>
              <p:nvPr/>
            </p:nvSpPr>
            <p:spPr>
              <a:xfrm flipH="1">
                <a:off x="3276661" y="1930532"/>
                <a:ext cx="375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E32CDF7-E80D-42CD-B1F4-112A2D742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76661" y="1930532"/>
                <a:ext cx="375936" cy="369332"/>
              </a:xfrm>
              <a:prstGeom prst="rect">
                <a:avLst/>
              </a:prstGeom>
              <a:blipFill>
                <a:blip r:embed="rId17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3B5E54D-08CD-4713-B7E1-02A4F2F69CE2}"/>
                  </a:ext>
                </a:extLst>
              </p:cNvPr>
              <p:cNvSpPr txBox="1"/>
              <p:nvPr/>
            </p:nvSpPr>
            <p:spPr>
              <a:xfrm flipH="1">
                <a:off x="3259051" y="3553728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3B5E54D-08CD-4713-B7E1-02A4F2F69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59051" y="3553728"/>
                <a:ext cx="383054" cy="369332"/>
              </a:xfrm>
              <a:prstGeom prst="rect">
                <a:avLst/>
              </a:prstGeom>
              <a:blipFill>
                <a:blip r:embed="rId18"/>
                <a:stretch>
                  <a:fillRect l="-11290" r="-806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1C9A62A3-92BC-420F-84FD-5B0C03CA5AA3}"/>
                  </a:ext>
                </a:extLst>
              </p:cNvPr>
              <p:cNvSpPr txBox="1"/>
              <p:nvPr/>
            </p:nvSpPr>
            <p:spPr>
              <a:xfrm flipH="1">
                <a:off x="3270215" y="5135181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1C9A62A3-92BC-420F-84FD-5B0C03CA5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70215" y="5135181"/>
                <a:ext cx="383054" cy="369332"/>
              </a:xfrm>
              <a:prstGeom prst="rect">
                <a:avLst/>
              </a:prstGeom>
              <a:blipFill>
                <a:blip r:embed="rId19"/>
                <a:stretch>
                  <a:fillRect l="-9524" r="-634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641B38D3-BF74-4191-A73F-BF93CDE1862A}"/>
              </a:ext>
            </a:extLst>
          </p:cNvPr>
          <p:cNvCxnSpPr>
            <a:cxnSpLocks/>
          </p:cNvCxnSpPr>
          <p:nvPr/>
        </p:nvCxnSpPr>
        <p:spPr>
          <a:xfrm flipH="1">
            <a:off x="4760230" y="3705280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9FD1ED3D-951B-43E8-9AE6-763B7EEC7CB5}"/>
              </a:ext>
            </a:extLst>
          </p:cNvPr>
          <p:cNvCxnSpPr>
            <a:cxnSpLocks/>
          </p:cNvCxnSpPr>
          <p:nvPr/>
        </p:nvCxnSpPr>
        <p:spPr>
          <a:xfrm flipH="1">
            <a:off x="4744187" y="2153193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F3D43CF2-002F-46E8-9B32-15E1BB404D46}"/>
              </a:ext>
            </a:extLst>
          </p:cNvPr>
          <p:cNvCxnSpPr>
            <a:cxnSpLocks/>
          </p:cNvCxnSpPr>
          <p:nvPr/>
        </p:nvCxnSpPr>
        <p:spPr>
          <a:xfrm flipH="1">
            <a:off x="3642609" y="5354430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EA9BF78B-B134-4A25-B54B-AF5A574FF74F}"/>
              </a:ext>
            </a:extLst>
          </p:cNvPr>
          <p:cNvCxnSpPr>
            <a:cxnSpLocks/>
          </p:cNvCxnSpPr>
          <p:nvPr/>
        </p:nvCxnSpPr>
        <p:spPr>
          <a:xfrm flipH="1">
            <a:off x="3661325" y="3726562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6D4BE1A7-7107-4D6D-8ED3-EBABBC1B3B94}"/>
              </a:ext>
            </a:extLst>
          </p:cNvPr>
          <p:cNvCxnSpPr>
            <a:cxnSpLocks/>
          </p:cNvCxnSpPr>
          <p:nvPr/>
        </p:nvCxnSpPr>
        <p:spPr>
          <a:xfrm flipH="1">
            <a:off x="3645282" y="2174475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手繪多邊形 108">
            <a:extLst>
              <a:ext uri="{FF2B5EF4-FFF2-40B4-BE49-F238E27FC236}">
                <a16:creationId xmlns:a16="http://schemas.microsoft.com/office/drawing/2014/main" id="{5FC7062A-A454-4B60-B54F-61C74E36D0FB}"/>
              </a:ext>
            </a:extLst>
          </p:cNvPr>
          <p:cNvSpPr/>
          <p:nvPr/>
        </p:nvSpPr>
        <p:spPr>
          <a:xfrm>
            <a:off x="4126660" y="1987746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手繪多邊形 108">
            <a:extLst>
              <a:ext uri="{FF2B5EF4-FFF2-40B4-BE49-F238E27FC236}">
                <a16:creationId xmlns:a16="http://schemas.microsoft.com/office/drawing/2014/main" id="{E44C6E2F-2B81-4716-BF1E-EBDAE270F13D}"/>
              </a:ext>
            </a:extLst>
          </p:cNvPr>
          <p:cNvSpPr/>
          <p:nvPr/>
        </p:nvSpPr>
        <p:spPr>
          <a:xfrm>
            <a:off x="4137853" y="354129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手繪多邊形 108">
            <a:extLst>
              <a:ext uri="{FF2B5EF4-FFF2-40B4-BE49-F238E27FC236}">
                <a16:creationId xmlns:a16="http://schemas.microsoft.com/office/drawing/2014/main" id="{7B7FA48F-DA32-4433-87C0-901CB094B303}"/>
              </a:ext>
            </a:extLst>
          </p:cNvPr>
          <p:cNvSpPr/>
          <p:nvPr/>
        </p:nvSpPr>
        <p:spPr>
          <a:xfrm>
            <a:off x="4161997" y="514404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CA7A2FD0-FF5F-4867-B508-0D9BE2867FAA}"/>
              </a:ext>
            </a:extLst>
          </p:cNvPr>
          <p:cNvGrpSpPr/>
          <p:nvPr/>
        </p:nvGrpSpPr>
        <p:grpSpPr>
          <a:xfrm>
            <a:off x="658474" y="4952163"/>
            <a:ext cx="2280837" cy="877076"/>
            <a:chOff x="577550" y="3255874"/>
            <a:chExt cx="2280837" cy="877076"/>
          </a:xfrm>
        </p:grpSpPr>
        <p:grpSp>
          <p:nvGrpSpPr>
            <p:cNvPr id="100" name="群組 99">
              <a:extLst>
                <a:ext uri="{FF2B5EF4-FFF2-40B4-BE49-F238E27FC236}">
                  <a16:creationId xmlns:a16="http://schemas.microsoft.com/office/drawing/2014/main" id="{4DEFD97F-759F-405E-8E4E-EBFD17D56CF2}"/>
                </a:ext>
              </a:extLst>
            </p:cNvPr>
            <p:cNvGrpSpPr/>
            <p:nvPr/>
          </p:nvGrpSpPr>
          <p:grpSpPr>
            <a:xfrm>
              <a:off x="577550" y="3255874"/>
              <a:ext cx="441359" cy="877076"/>
              <a:chOff x="4172907" y="5619181"/>
              <a:chExt cx="441359" cy="877076"/>
            </a:xfrm>
          </p:grpSpPr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7D2391A5-CBED-4F2F-9CA2-BB61F579CBFC}"/>
                  </a:ext>
                </a:extLst>
              </p:cNvPr>
              <p:cNvSpPr/>
              <p:nvPr/>
            </p:nvSpPr>
            <p:spPr>
              <a:xfrm>
                <a:off x="4172907" y="5619181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文字方塊 101">
                    <a:extLst>
                      <a:ext uri="{FF2B5EF4-FFF2-40B4-BE49-F238E27FC236}">
                        <a16:creationId xmlns:a16="http://schemas.microsoft.com/office/drawing/2014/main" id="{C86369D5-03AE-4F8F-8003-85F5AF30FF5D}"/>
                      </a:ext>
                    </a:extLst>
                  </p:cNvPr>
                  <p:cNvSpPr txBox="1"/>
                  <p:nvPr/>
                </p:nvSpPr>
                <p:spPr>
                  <a:xfrm>
                    <a:off x="4253071" y="5776901"/>
                    <a:ext cx="30457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111" name="文字方塊 110">
                    <a:extLst>
                      <a:ext uri="{FF2B5EF4-FFF2-40B4-BE49-F238E27FC236}">
                        <a16:creationId xmlns:a16="http://schemas.microsoft.com/office/drawing/2014/main" id="{368D251A-1C5A-4C77-A611-71EEF8E123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3071" y="5776901"/>
                    <a:ext cx="304571" cy="43088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3" name="群組 102">
              <a:extLst>
                <a:ext uri="{FF2B5EF4-FFF2-40B4-BE49-F238E27FC236}">
                  <a16:creationId xmlns:a16="http://schemas.microsoft.com/office/drawing/2014/main" id="{EF61EA84-FCE8-42B0-901E-AD4BF0A10921}"/>
                </a:ext>
              </a:extLst>
            </p:cNvPr>
            <p:cNvGrpSpPr/>
            <p:nvPr/>
          </p:nvGrpSpPr>
          <p:grpSpPr>
            <a:xfrm>
              <a:off x="2068817" y="3278399"/>
              <a:ext cx="450868" cy="854551"/>
              <a:chOff x="2000137" y="5242647"/>
              <a:chExt cx="450868" cy="854551"/>
            </a:xfrm>
          </p:grpSpPr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8D5F15A2-8C5B-46E2-A4F1-67B214D29565}"/>
                  </a:ext>
                </a:extLst>
              </p:cNvPr>
              <p:cNvSpPr/>
              <p:nvPr/>
            </p:nvSpPr>
            <p:spPr>
              <a:xfrm>
                <a:off x="2000137" y="5242647"/>
                <a:ext cx="450868" cy="85455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文字方塊 104">
                    <a:extLst>
                      <a:ext uri="{FF2B5EF4-FFF2-40B4-BE49-F238E27FC236}">
                        <a16:creationId xmlns:a16="http://schemas.microsoft.com/office/drawing/2014/main" id="{A2A73733-A026-4DFE-8035-5E75A40FB194}"/>
                      </a:ext>
                    </a:extLst>
                  </p:cNvPr>
                  <p:cNvSpPr txBox="1"/>
                  <p:nvPr/>
                </p:nvSpPr>
                <p:spPr>
                  <a:xfrm>
                    <a:off x="2082084" y="5453500"/>
                    <a:ext cx="274114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35" name="文字方塊 234">
                    <a:extLst>
                      <a:ext uri="{FF2B5EF4-FFF2-40B4-BE49-F238E27FC236}">
                        <a16:creationId xmlns:a16="http://schemas.microsoft.com/office/drawing/2014/main" id="{8970B500-E83A-4DA1-90E7-9308B34999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2084" y="5453500"/>
                    <a:ext cx="274114" cy="43088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字方塊 105">
                  <a:extLst>
                    <a:ext uri="{FF2B5EF4-FFF2-40B4-BE49-F238E27FC236}">
                      <a16:creationId xmlns:a16="http://schemas.microsoft.com/office/drawing/2014/main" id="{A8436316-B84B-4EA7-A45E-757C155C4E91}"/>
                    </a:ext>
                  </a:extLst>
                </p:cNvPr>
                <p:cNvSpPr txBox="1"/>
                <p:nvPr/>
              </p:nvSpPr>
              <p:spPr>
                <a:xfrm>
                  <a:off x="1106882" y="3454785"/>
                  <a:ext cx="175150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06" name="文字方塊 105">
                  <a:extLst>
                    <a:ext uri="{FF2B5EF4-FFF2-40B4-BE49-F238E27FC236}">
                      <a16:creationId xmlns:a16="http://schemas.microsoft.com/office/drawing/2014/main" id="{A8436316-B84B-4EA7-A45E-757C155C4E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6882" y="3454785"/>
                  <a:ext cx="1751505" cy="43088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BA907796-F042-4CC3-8464-043DEBCB486B}"/>
              </a:ext>
            </a:extLst>
          </p:cNvPr>
          <p:cNvSpPr/>
          <p:nvPr/>
        </p:nvSpPr>
        <p:spPr>
          <a:xfrm>
            <a:off x="3009900" y="292874"/>
            <a:ext cx="3739243" cy="1199207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DD6E3A4D-2099-4796-8EE2-A8D6784B24C4}"/>
                  </a:ext>
                </a:extLst>
              </p:cNvPr>
              <p:cNvSpPr txBox="1"/>
              <p:nvPr/>
            </p:nvSpPr>
            <p:spPr>
              <a:xfrm>
                <a:off x="1272542" y="2519534"/>
                <a:ext cx="3911968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DD6E3A4D-2099-4796-8EE2-A8D6784B2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542" y="2519534"/>
                <a:ext cx="3911968" cy="70006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35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08" grpId="0" animBg="1"/>
      <p:bldP spid="107" grpId="0" animBg="1"/>
      <p:bldP spid="72" grpId="0" animBg="1"/>
      <p:bldP spid="80" grpId="0" animBg="1"/>
      <p:bldP spid="81" grpId="0" animBg="1"/>
      <p:bldP spid="86" grpId="0"/>
      <p:bldP spid="87" grpId="0"/>
      <p:bldP spid="90" grpId="0"/>
      <p:bldP spid="97" grpId="0" animBg="1"/>
      <p:bldP spid="98" grpId="0" animBg="1"/>
      <p:bldP spid="99" grpId="0" animBg="1"/>
      <p:bldP spid="7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29">
            <a:extLst>
              <a:ext uri="{FF2B5EF4-FFF2-40B4-BE49-F238E27FC236}">
                <a16:creationId xmlns:a16="http://schemas.microsoft.com/office/drawing/2014/main" id="{3F798694-31BE-4098-A950-84B656304482}"/>
              </a:ext>
            </a:extLst>
          </p:cNvPr>
          <p:cNvSpPr/>
          <p:nvPr/>
        </p:nvSpPr>
        <p:spPr>
          <a:xfrm flipH="1">
            <a:off x="935676" y="3510380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8697724F-6D18-4274-A93C-802217970CB4}"/>
              </a:ext>
            </a:extLst>
          </p:cNvPr>
          <p:cNvSpPr/>
          <p:nvPr/>
        </p:nvSpPr>
        <p:spPr>
          <a:xfrm flipH="1">
            <a:off x="3263083" y="5166767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2D422D92-2A52-49B3-BB06-2FE6D51C4CB2}"/>
              </a:ext>
            </a:extLst>
          </p:cNvPr>
          <p:cNvSpPr/>
          <p:nvPr/>
        </p:nvSpPr>
        <p:spPr>
          <a:xfrm flipH="1">
            <a:off x="3255838" y="3573444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9D5ABA52-7C74-4793-BE22-56D2E791E822}"/>
              </a:ext>
            </a:extLst>
          </p:cNvPr>
          <p:cNvSpPr/>
          <p:nvPr/>
        </p:nvSpPr>
        <p:spPr>
          <a:xfrm flipH="1">
            <a:off x="3248482" y="1980121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1EB74D4-8D86-4538-83FF-65398675F49C}"/>
              </a:ext>
            </a:extLst>
          </p:cNvPr>
          <p:cNvCxnSpPr>
            <a:cxnSpLocks/>
          </p:cNvCxnSpPr>
          <p:nvPr/>
        </p:nvCxnSpPr>
        <p:spPr>
          <a:xfrm flipH="1">
            <a:off x="5532484" y="2229004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5AF832E-0C38-4AB5-9E9E-CA725B196C80}"/>
              </a:ext>
            </a:extLst>
          </p:cNvPr>
          <p:cNvCxnSpPr>
            <a:cxnSpLocks/>
          </p:cNvCxnSpPr>
          <p:nvPr/>
        </p:nvCxnSpPr>
        <p:spPr>
          <a:xfrm flipH="1">
            <a:off x="5532484" y="378252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0937D35-6DD2-4B37-8D27-58AC7F92E07C}"/>
              </a:ext>
            </a:extLst>
          </p:cNvPr>
          <p:cNvCxnSpPr>
            <a:cxnSpLocks/>
          </p:cNvCxnSpPr>
          <p:nvPr/>
        </p:nvCxnSpPr>
        <p:spPr>
          <a:xfrm flipH="1">
            <a:off x="5516783" y="5390701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88B1088-1BB0-4F7C-8587-78E2293B022F}"/>
              </a:ext>
            </a:extLst>
          </p:cNvPr>
          <p:cNvSpPr/>
          <p:nvPr/>
        </p:nvSpPr>
        <p:spPr>
          <a:xfrm flipH="1">
            <a:off x="5854922" y="2042712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A908492-D709-4512-9A6D-B8F2D4A44B6E}"/>
              </a:ext>
            </a:extLst>
          </p:cNvPr>
          <p:cNvSpPr/>
          <p:nvPr/>
        </p:nvSpPr>
        <p:spPr>
          <a:xfrm flipH="1">
            <a:off x="5854922" y="359146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0B02DD8-A796-4B2C-9F83-6478B79363A3}"/>
              </a:ext>
            </a:extLst>
          </p:cNvPr>
          <p:cNvCxnSpPr>
            <a:cxnSpLocks/>
            <a:stCxn id="45" idx="3"/>
            <a:endCxn id="20" idx="1"/>
          </p:cNvCxnSpPr>
          <p:nvPr/>
        </p:nvCxnSpPr>
        <p:spPr>
          <a:xfrm flipH="1" flipV="1">
            <a:off x="6224254" y="2227378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AA428E5-F20B-4592-816B-8A9F03F89F5A}"/>
              </a:ext>
            </a:extLst>
          </p:cNvPr>
          <p:cNvGrpSpPr/>
          <p:nvPr/>
        </p:nvGrpSpPr>
        <p:grpSpPr>
          <a:xfrm flipH="1">
            <a:off x="5872731" y="2432207"/>
            <a:ext cx="333714" cy="653404"/>
            <a:chOff x="5009975" y="3353595"/>
            <a:chExt cx="333714" cy="653404"/>
          </a:xfrm>
        </p:grpSpPr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22364AD-D018-4C31-B29E-EA00B455CB6E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4A2C2F6-9F75-41D7-98CC-50EB66007A8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4AC53B3-06F2-4339-81FD-47C51ADDC371}"/>
              </a:ext>
            </a:extLst>
          </p:cNvPr>
          <p:cNvGrpSpPr/>
          <p:nvPr/>
        </p:nvGrpSpPr>
        <p:grpSpPr>
          <a:xfrm flipH="1">
            <a:off x="5854922" y="3966234"/>
            <a:ext cx="333714" cy="653404"/>
            <a:chOff x="5009975" y="3353595"/>
            <a:chExt cx="333714" cy="653404"/>
          </a:xfrm>
        </p:grpSpPr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FF6B207E-7985-4C3B-9615-5545AEE2BDB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FD42229-1FFB-44DC-AD44-307D8201EFC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89221E29-D37B-44AC-B344-0E5CE74D9FF7}"/>
              </a:ext>
            </a:extLst>
          </p:cNvPr>
          <p:cNvSpPr/>
          <p:nvPr/>
        </p:nvSpPr>
        <p:spPr>
          <a:xfrm flipH="1">
            <a:off x="5839221" y="519964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37712795-B31F-48FD-98E4-97E48F0B02F1}"/>
              </a:ext>
            </a:extLst>
          </p:cNvPr>
          <p:cNvGrpSpPr/>
          <p:nvPr/>
        </p:nvGrpSpPr>
        <p:grpSpPr>
          <a:xfrm flipH="1">
            <a:off x="5881751" y="5574414"/>
            <a:ext cx="333714" cy="653404"/>
            <a:chOff x="5009975" y="3353595"/>
            <a:chExt cx="333714" cy="653404"/>
          </a:xfrm>
        </p:grpSpPr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00897564-C629-400B-BA47-509D4B55F977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85A4985-9F0E-467E-81A7-A9EB396F917B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1D98C07-F94B-44FE-9A62-E3CAAD5C8174}"/>
              </a:ext>
            </a:extLst>
          </p:cNvPr>
          <p:cNvCxnSpPr>
            <a:cxnSpLocks/>
            <a:stCxn id="48" idx="3"/>
            <a:endCxn id="20" idx="1"/>
          </p:cNvCxnSpPr>
          <p:nvPr/>
        </p:nvCxnSpPr>
        <p:spPr>
          <a:xfrm flipH="1" flipV="1">
            <a:off x="6224254" y="2227378"/>
            <a:ext cx="2068083" cy="1269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D4B3B349-7012-4930-A9C4-82ED1000EC1D}"/>
              </a:ext>
            </a:extLst>
          </p:cNvPr>
          <p:cNvCxnSpPr>
            <a:cxnSpLocks/>
            <a:stCxn id="51" idx="3"/>
            <a:endCxn id="20" idx="1"/>
          </p:cNvCxnSpPr>
          <p:nvPr/>
        </p:nvCxnSpPr>
        <p:spPr>
          <a:xfrm flipH="1" flipV="1">
            <a:off x="6224254" y="2227378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C1E2795F-1B82-4627-B02E-EBE7F9A7137D}"/>
              </a:ext>
            </a:extLst>
          </p:cNvPr>
          <p:cNvGrpSpPr/>
          <p:nvPr/>
        </p:nvGrpSpPr>
        <p:grpSpPr>
          <a:xfrm flipH="1">
            <a:off x="8239447" y="2389925"/>
            <a:ext cx="369332" cy="394455"/>
            <a:chOff x="674398" y="1660770"/>
            <a:chExt cx="369332" cy="39445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B0C622-5CB2-4E47-BA7A-606DD2C6A92C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0000" r="-475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BAF6F245-C7E1-491D-86E1-BE5217ADBF54}"/>
              </a:ext>
            </a:extLst>
          </p:cNvPr>
          <p:cNvGrpSpPr/>
          <p:nvPr/>
        </p:nvGrpSpPr>
        <p:grpSpPr>
          <a:xfrm flipH="1">
            <a:off x="8239856" y="3312511"/>
            <a:ext cx="369332" cy="394455"/>
            <a:chOff x="674398" y="1660770"/>
            <a:chExt cx="369332" cy="394455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C85BEED-EE0E-4C5D-804C-EFA6F6EEF0D9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0000" r="-50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C12FEC37-B5F2-4111-B6F3-4081969DFF97}"/>
              </a:ext>
            </a:extLst>
          </p:cNvPr>
          <p:cNvGrpSpPr/>
          <p:nvPr/>
        </p:nvGrpSpPr>
        <p:grpSpPr>
          <a:xfrm flipH="1">
            <a:off x="8224177" y="4225183"/>
            <a:ext cx="369332" cy="394455"/>
            <a:chOff x="674398" y="1660770"/>
            <a:chExt cx="369332" cy="394455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2C8F2E2-45DF-4DC1-A036-404E10722698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3333" r="-53846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/>
              <p:nvPr/>
            </p:nvSpPr>
            <p:spPr>
              <a:xfrm flipH="1">
                <a:off x="7231851" y="1980323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31851" y="1980323"/>
                <a:ext cx="551689" cy="369332"/>
              </a:xfrm>
              <a:prstGeom prst="rect">
                <a:avLst/>
              </a:prstGeom>
              <a:blipFill>
                <a:blip r:embed="rId7"/>
                <a:stretch>
                  <a:fillRect l="-6593" r="-32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/>
              <p:nvPr/>
            </p:nvSpPr>
            <p:spPr>
              <a:xfrm flipH="1">
                <a:off x="7203413" y="2482258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03413" y="2482258"/>
                <a:ext cx="551689" cy="369332"/>
              </a:xfrm>
              <a:prstGeom prst="rect">
                <a:avLst/>
              </a:prstGeom>
              <a:blipFill>
                <a:blip r:embed="rId8"/>
                <a:stretch>
                  <a:fillRect l="-7778" r="-444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/>
              <p:nvPr/>
            </p:nvSpPr>
            <p:spPr>
              <a:xfrm flipH="1">
                <a:off x="6479200" y="2862277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479200" y="2862277"/>
                <a:ext cx="551689" cy="369332"/>
              </a:xfrm>
              <a:prstGeom prst="rect">
                <a:avLst/>
              </a:prstGeom>
              <a:blipFill>
                <a:blip r:embed="rId9"/>
                <a:stretch>
                  <a:fillRect l="-7778" r="-4444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/>
              <p:nvPr/>
            </p:nvSpPr>
            <p:spPr>
              <a:xfrm flipH="1">
                <a:off x="5557993" y="2388526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57993" y="2388526"/>
                <a:ext cx="361381" cy="369332"/>
              </a:xfrm>
              <a:prstGeom prst="rect">
                <a:avLst/>
              </a:prstGeom>
              <a:blipFill>
                <a:blip r:embed="rId10"/>
                <a:stretch>
                  <a:fillRect l="-20339" r="-6780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FD798D8-F74A-487A-AD9C-0CC32FEDBC80}"/>
                  </a:ext>
                </a:extLst>
              </p:cNvPr>
              <p:cNvSpPr txBox="1"/>
              <p:nvPr/>
            </p:nvSpPr>
            <p:spPr>
              <a:xfrm>
                <a:off x="7264528" y="451596"/>
                <a:ext cx="11051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FD798D8-F74A-487A-AD9C-0CC32FEDB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528" y="451596"/>
                <a:ext cx="110517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EFA18CCA-7FB2-4172-914D-AEDF0158F6CB}"/>
                  </a:ext>
                </a:extLst>
              </p:cNvPr>
              <p:cNvSpPr txBox="1"/>
              <p:nvPr/>
            </p:nvSpPr>
            <p:spPr>
              <a:xfrm>
                <a:off x="7273486" y="926148"/>
                <a:ext cx="11159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:1,2,3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EFA18CCA-7FB2-4172-914D-AEDF0158F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486" y="926148"/>
                <a:ext cx="1115947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C8AD39E1-1785-4D36-BF3F-A773539398AE}"/>
                  </a:ext>
                </a:extLst>
              </p:cNvPr>
              <p:cNvSpPr txBox="1"/>
              <p:nvPr/>
            </p:nvSpPr>
            <p:spPr>
              <a:xfrm>
                <a:off x="811015" y="321233"/>
                <a:ext cx="6462190" cy="1113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C8AD39E1-1785-4D36-BF3F-A77353939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15" y="321233"/>
                <a:ext cx="6462190" cy="111363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橢圓 56">
            <a:extLst>
              <a:ext uri="{FF2B5EF4-FFF2-40B4-BE49-F238E27FC236}">
                <a16:creationId xmlns:a16="http://schemas.microsoft.com/office/drawing/2014/main" id="{252CCBF2-A29B-4D4C-9E55-FC1A7B35F09E}"/>
              </a:ext>
            </a:extLst>
          </p:cNvPr>
          <p:cNvSpPr/>
          <p:nvPr/>
        </p:nvSpPr>
        <p:spPr>
          <a:xfrm>
            <a:off x="5605623" y="1676747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8509C52E-7BCB-4463-B417-BE98B888D294}"/>
              </a:ext>
            </a:extLst>
          </p:cNvPr>
          <p:cNvSpPr/>
          <p:nvPr/>
        </p:nvSpPr>
        <p:spPr>
          <a:xfrm>
            <a:off x="5605623" y="3255874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023C5464-A43D-4483-BC0A-125534C63E8A}"/>
              </a:ext>
            </a:extLst>
          </p:cNvPr>
          <p:cNvSpPr/>
          <p:nvPr/>
        </p:nvSpPr>
        <p:spPr>
          <a:xfrm>
            <a:off x="5647711" y="4883108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99779CE7-0DE8-4A1E-813B-D98917A19E1E}"/>
              </a:ext>
            </a:extLst>
          </p:cNvPr>
          <p:cNvCxnSpPr>
            <a:cxnSpLocks/>
            <a:stCxn id="44" idx="3"/>
            <a:endCxn id="21" idx="1"/>
          </p:cNvCxnSpPr>
          <p:nvPr/>
        </p:nvCxnSpPr>
        <p:spPr>
          <a:xfrm flipH="1">
            <a:off x="6224254" y="2599714"/>
            <a:ext cx="2015193" cy="1176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75D21F28-9C35-455C-B833-C485D83A373C}"/>
              </a:ext>
            </a:extLst>
          </p:cNvPr>
          <p:cNvCxnSpPr>
            <a:cxnSpLocks/>
            <a:stCxn id="47" idx="3"/>
            <a:endCxn id="21" idx="1"/>
          </p:cNvCxnSpPr>
          <p:nvPr/>
        </p:nvCxnSpPr>
        <p:spPr>
          <a:xfrm flipH="1">
            <a:off x="6224254" y="3522300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6B984E7C-B49A-45FE-9735-1F61AB61778C}"/>
              </a:ext>
            </a:extLst>
          </p:cNvPr>
          <p:cNvCxnSpPr>
            <a:cxnSpLocks/>
            <a:stCxn id="51" idx="3"/>
          </p:cNvCxnSpPr>
          <p:nvPr/>
        </p:nvCxnSpPr>
        <p:spPr>
          <a:xfrm flipH="1" flipV="1">
            <a:off x="6318241" y="3865766"/>
            <a:ext cx="1958417" cy="544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1EA1372B-CF73-4E05-95DF-025A0593B216}"/>
              </a:ext>
            </a:extLst>
          </p:cNvPr>
          <p:cNvCxnSpPr>
            <a:cxnSpLocks/>
            <a:stCxn id="44" idx="3"/>
            <a:endCxn id="30" idx="1"/>
          </p:cNvCxnSpPr>
          <p:nvPr/>
        </p:nvCxnSpPr>
        <p:spPr>
          <a:xfrm flipH="1">
            <a:off x="6208553" y="2599714"/>
            <a:ext cx="2030894" cy="2784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63B555DF-2E30-4DB7-B6F2-A835D989E14B}"/>
              </a:ext>
            </a:extLst>
          </p:cNvPr>
          <p:cNvCxnSpPr>
            <a:cxnSpLocks/>
            <a:stCxn id="47" idx="3"/>
            <a:endCxn id="30" idx="1"/>
          </p:cNvCxnSpPr>
          <p:nvPr/>
        </p:nvCxnSpPr>
        <p:spPr>
          <a:xfrm flipH="1">
            <a:off x="6208553" y="3522300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BF1B4150-F750-4991-AF49-1014ECE1E497}"/>
              </a:ext>
            </a:extLst>
          </p:cNvPr>
          <p:cNvCxnSpPr>
            <a:cxnSpLocks/>
            <a:stCxn id="51" idx="3"/>
            <a:endCxn id="30" idx="1"/>
          </p:cNvCxnSpPr>
          <p:nvPr/>
        </p:nvCxnSpPr>
        <p:spPr>
          <a:xfrm flipH="1">
            <a:off x="6208553" y="4409849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/>
              <p:nvPr/>
            </p:nvSpPr>
            <p:spPr>
              <a:xfrm flipH="1">
                <a:off x="5171921" y="1956252"/>
                <a:ext cx="3164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71921" y="1956252"/>
                <a:ext cx="316497" cy="369332"/>
              </a:xfrm>
              <a:prstGeom prst="rect">
                <a:avLst/>
              </a:prstGeom>
              <a:blipFill>
                <a:blip r:embed="rId14"/>
                <a:stretch>
                  <a:fillRect l="-11538" r="-9615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/>
              <p:nvPr/>
            </p:nvSpPr>
            <p:spPr>
              <a:xfrm flipH="1">
                <a:off x="5184510" y="3522300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84510" y="3522300"/>
                <a:ext cx="323615" cy="369332"/>
              </a:xfrm>
              <a:prstGeom prst="rect">
                <a:avLst/>
              </a:prstGeom>
              <a:blipFill>
                <a:blip r:embed="rId15"/>
                <a:stretch>
                  <a:fillRect l="-11111" r="-740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/>
              <p:nvPr/>
            </p:nvSpPr>
            <p:spPr>
              <a:xfrm flipH="1">
                <a:off x="5171810" y="5147900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71810" y="5147900"/>
                <a:ext cx="323615" cy="369332"/>
              </a:xfrm>
              <a:prstGeom prst="rect">
                <a:avLst/>
              </a:prstGeom>
              <a:blipFill>
                <a:blip r:embed="rId16"/>
                <a:stretch>
                  <a:fillRect l="-11321" r="-943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橢圓 71">
            <a:extLst>
              <a:ext uri="{FF2B5EF4-FFF2-40B4-BE49-F238E27FC236}">
                <a16:creationId xmlns:a16="http://schemas.microsoft.com/office/drawing/2014/main" id="{260FA39A-1A92-491D-BD5F-D6F024C35A67}"/>
              </a:ext>
            </a:extLst>
          </p:cNvPr>
          <p:cNvSpPr/>
          <p:nvPr/>
        </p:nvSpPr>
        <p:spPr>
          <a:xfrm>
            <a:off x="4049799" y="1855388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EFEFE23F-2A3E-4EFE-BA51-D2941057A265}"/>
              </a:ext>
            </a:extLst>
          </p:cNvPr>
          <p:cNvSpPr/>
          <p:nvPr/>
        </p:nvSpPr>
        <p:spPr>
          <a:xfrm>
            <a:off x="4057393" y="3388102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2B4FFA41-493A-4B08-9919-AD70D9072C61}"/>
              </a:ext>
            </a:extLst>
          </p:cNvPr>
          <p:cNvSpPr/>
          <p:nvPr/>
        </p:nvSpPr>
        <p:spPr>
          <a:xfrm>
            <a:off x="4075550" y="4984717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FB087699-9670-4FCB-ACE8-5DAC9FEE8E20}"/>
              </a:ext>
            </a:extLst>
          </p:cNvPr>
          <p:cNvCxnSpPr>
            <a:cxnSpLocks/>
          </p:cNvCxnSpPr>
          <p:nvPr/>
        </p:nvCxnSpPr>
        <p:spPr>
          <a:xfrm flipH="1">
            <a:off x="4741514" y="5333148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E32CDF7-E80D-42CD-B1F4-112A2D742AA6}"/>
                  </a:ext>
                </a:extLst>
              </p:cNvPr>
              <p:cNvSpPr txBox="1"/>
              <p:nvPr/>
            </p:nvSpPr>
            <p:spPr>
              <a:xfrm flipH="1">
                <a:off x="3276661" y="1930532"/>
                <a:ext cx="375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E32CDF7-E80D-42CD-B1F4-112A2D742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76661" y="1930532"/>
                <a:ext cx="375936" cy="369332"/>
              </a:xfrm>
              <a:prstGeom prst="rect">
                <a:avLst/>
              </a:prstGeom>
              <a:blipFill>
                <a:blip r:embed="rId17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3B5E54D-08CD-4713-B7E1-02A4F2F69CE2}"/>
                  </a:ext>
                </a:extLst>
              </p:cNvPr>
              <p:cNvSpPr txBox="1"/>
              <p:nvPr/>
            </p:nvSpPr>
            <p:spPr>
              <a:xfrm flipH="1">
                <a:off x="3259051" y="3553728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3B5E54D-08CD-4713-B7E1-02A4F2F69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59051" y="3553728"/>
                <a:ext cx="383054" cy="369332"/>
              </a:xfrm>
              <a:prstGeom prst="rect">
                <a:avLst/>
              </a:prstGeom>
              <a:blipFill>
                <a:blip r:embed="rId18"/>
                <a:stretch>
                  <a:fillRect l="-11290" r="-806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1C9A62A3-92BC-420F-84FD-5B0C03CA5AA3}"/>
                  </a:ext>
                </a:extLst>
              </p:cNvPr>
              <p:cNvSpPr txBox="1"/>
              <p:nvPr/>
            </p:nvSpPr>
            <p:spPr>
              <a:xfrm flipH="1">
                <a:off x="3270215" y="5135181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1C9A62A3-92BC-420F-84FD-5B0C03CA5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70215" y="5135181"/>
                <a:ext cx="383054" cy="369332"/>
              </a:xfrm>
              <a:prstGeom prst="rect">
                <a:avLst/>
              </a:prstGeom>
              <a:blipFill>
                <a:blip r:embed="rId19"/>
                <a:stretch>
                  <a:fillRect l="-9524" r="-634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641B38D3-BF74-4191-A73F-BF93CDE1862A}"/>
              </a:ext>
            </a:extLst>
          </p:cNvPr>
          <p:cNvCxnSpPr>
            <a:cxnSpLocks/>
          </p:cNvCxnSpPr>
          <p:nvPr/>
        </p:nvCxnSpPr>
        <p:spPr>
          <a:xfrm flipH="1">
            <a:off x="4760230" y="3705280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9FD1ED3D-951B-43E8-9AE6-763B7EEC7CB5}"/>
              </a:ext>
            </a:extLst>
          </p:cNvPr>
          <p:cNvCxnSpPr>
            <a:cxnSpLocks/>
          </p:cNvCxnSpPr>
          <p:nvPr/>
        </p:nvCxnSpPr>
        <p:spPr>
          <a:xfrm flipH="1">
            <a:off x="4744187" y="2153193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E41737F0-D18D-46FE-8899-6C04F11B9336}"/>
              </a:ext>
            </a:extLst>
          </p:cNvPr>
          <p:cNvGrpSpPr/>
          <p:nvPr/>
        </p:nvGrpSpPr>
        <p:grpSpPr>
          <a:xfrm>
            <a:off x="3642609" y="2174475"/>
            <a:ext cx="370685" cy="3179955"/>
            <a:chOff x="4988328" y="936328"/>
            <a:chExt cx="370685" cy="3179955"/>
          </a:xfrm>
        </p:grpSpPr>
        <p:cxnSp>
          <p:nvCxnSpPr>
            <p:cNvPr id="94" name="直線單箭頭接點 93">
              <a:extLst>
                <a:ext uri="{FF2B5EF4-FFF2-40B4-BE49-F238E27FC236}">
                  <a16:creationId xmlns:a16="http://schemas.microsoft.com/office/drawing/2014/main" id="{F3D43CF2-002F-46E8-9B32-15E1BB404D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>
              <a:extLst>
                <a:ext uri="{FF2B5EF4-FFF2-40B4-BE49-F238E27FC236}">
                  <a16:creationId xmlns:a16="http://schemas.microsoft.com/office/drawing/2014/main" id="{EA9BF78B-B134-4A25-B54B-AF5A574FF7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>
              <a:extLst>
                <a:ext uri="{FF2B5EF4-FFF2-40B4-BE49-F238E27FC236}">
                  <a16:creationId xmlns:a16="http://schemas.microsoft.com/office/drawing/2014/main" id="{6D4BE1A7-7107-4D6D-8ED3-EBABBC1B3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手繪多邊形 108">
            <a:extLst>
              <a:ext uri="{FF2B5EF4-FFF2-40B4-BE49-F238E27FC236}">
                <a16:creationId xmlns:a16="http://schemas.microsoft.com/office/drawing/2014/main" id="{5FC7062A-A454-4B60-B54F-61C74E36D0FB}"/>
              </a:ext>
            </a:extLst>
          </p:cNvPr>
          <p:cNvSpPr/>
          <p:nvPr/>
        </p:nvSpPr>
        <p:spPr>
          <a:xfrm>
            <a:off x="4126660" y="1987746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手繪多邊形 108">
            <a:extLst>
              <a:ext uri="{FF2B5EF4-FFF2-40B4-BE49-F238E27FC236}">
                <a16:creationId xmlns:a16="http://schemas.microsoft.com/office/drawing/2014/main" id="{E44C6E2F-2B81-4716-BF1E-EBDAE270F13D}"/>
              </a:ext>
            </a:extLst>
          </p:cNvPr>
          <p:cNvSpPr/>
          <p:nvPr/>
        </p:nvSpPr>
        <p:spPr>
          <a:xfrm>
            <a:off x="4137853" y="354129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手繪多邊形 108">
            <a:extLst>
              <a:ext uri="{FF2B5EF4-FFF2-40B4-BE49-F238E27FC236}">
                <a16:creationId xmlns:a16="http://schemas.microsoft.com/office/drawing/2014/main" id="{7B7FA48F-DA32-4433-87C0-901CB094B303}"/>
              </a:ext>
            </a:extLst>
          </p:cNvPr>
          <p:cNvSpPr/>
          <p:nvPr/>
        </p:nvSpPr>
        <p:spPr>
          <a:xfrm>
            <a:off x="4161997" y="514404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4CC16AB8-1B2D-4A09-9A33-937BE2C1A71C}"/>
                  </a:ext>
                </a:extLst>
              </p:cNvPr>
              <p:cNvSpPr txBox="1"/>
              <p:nvPr/>
            </p:nvSpPr>
            <p:spPr>
              <a:xfrm flipH="1">
                <a:off x="998676" y="3492950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4CC16AB8-1B2D-4A09-9A33-937BE2C1A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98676" y="3492950"/>
                <a:ext cx="245708" cy="369332"/>
              </a:xfrm>
              <a:prstGeom prst="rect">
                <a:avLst/>
              </a:prstGeom>
              <a:blipFill>
                <a:blip r:embed="rId20"/>
                <a:stretch>
                  <a:fillRect l="-30000" r="-3000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B2965196-7560-4A06-8BB1-30DE19479319}"/>
              </a:ext>
            </a:extLst>
          </p:cNvPr>
          <p:cNvCxnSpPr>
            <a:cxnSpLocks/>
          </p:cNvCxnSpPr>
          <p:nvPr/>
        </p:nvCxnSpPr>
        <p:spPr>
          <a:xfrm flipH="1">
            <a:off x="1383893" y="3717466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57F27777-B4D4-42F1-8AE7-1EEF5F95ED91}"/>
              </a:ext>
            </a:extLst>
          </p:cNvPr>
          <p:cNvSpPr/>
          <p:nvPr/>
        </p:nvSpPr>
        <p:spPr>
          <a:xfrm flipH="1">
            <a:off x="1832459" y="3526413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880F25DA-6662-4812-AEB1-F136721A9470}"/>
              </a:ext>
            </a:extLst>
          </p:cNvPr>
          <p:cNvGrpSpPr/>
          <p:nvPr/>
        </p:nvGrpSpPr>
        <p:grpSpPr>
          <a:xfrm flipH="1">
            <a:off x="1850268" y="3923060"/>
            <a:ext cx="333714" cy="775751"/>
            <a:chOff x="5009975" y="3231248"/>
            <a:chExt cx="333714" cy="775751"/>
          </a:xfrm>
        </p:grpSpPr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199A76A1-1751-46E0-AD26-37D6D914BB45}"/>
                </a:ext>
              </a:extLst>
            </p:cNvPr>
            <p:cNvCxnSpPr>
              <a:cxnSpLocks/>
              <a:stCxn id="83" idx="0"/>
            </p:cNvCxnSpPr>
            <p:nvPr/>
          </p:nvCxnSpPr>
          <p:spPr>
            <a:xfrm flipH="1" flipV="1">
              <a:off x="5176832" y="3231248"/>
              <a:ext cx="0" cy="442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09161BE4-9053-4ADB-B98E-6BC76D3510E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42F795C1-701E-4BE9-A72B-07B7EE1F06D0}"/>
              </a:ext>
            </a:extLst>
          </p:cNvPr>
          <p:cNvCxnSpPr>
            <a:cxnSpLocks/>
            <a:endCxn id="77" idx="1"/>
          </p:cNvCxnSpPr>
          <p:nvPr/>
        </p:nvCxnSpPr>
        <p:spPr>
          <a:xfrm flipH="1">
            <a:off x="2201791" y="2150036"/>
            <a:ext cx="1038418" cy="15610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394FFC7D-A4A6-482D-ACCD-63BD74024F39}"/>
              </a:ext>
            </a:extLst>
          </p:cNvPr>
          <p:cNvCxnSpPr>
            <a:cxnSpLocks/>
          </p:cNvCxnSpPr>
          <p:nvPr/>
        </p:nvCxnSpPr>
        <p:spPr>
          <a:xfrm flipH="1" flipV="1">
            <a:off x="2201791" y="3742611"/>
            <a:ext cx="1057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7D496262-5DF8-4056-AFEB-FC98691498C2}"/>
              </a:ext>
            </a:extLst>
          </p:cNvPr>
          <p:cNvCxnSpPr>
            <a:cxnSpLocks/>
            <a:endCxn id="77" idx="1"/>
          </p:cNvCxnSpPr>
          <p:nvPr/>
        </p:nvCxnSpPr>
        <p:spPr>
          <a:xfrm flipH="1" flipV="1">
            <a:off x="2201791" y="3711079"/>
            <a:ext cx="1092746" cy="16220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DB802C86-FFD4-43D7-B6F9-CBA81029E51D}"/>
                  </a:ext>
                </a:extLst>
              </p:cNvPr>
              <p:cNvSpPr txBox="1"/>
              <p:nvPr/>
            </p:nvSpPr>
            <p:spPr>
              <a:xfrm flipH="1">
                <a:off x="2461563" y="2374654"/>
                <a:ext cx="3379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DB802C86-FFD4-43D7-B6F9-CBA81029E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61563" y="2374654"/>
                <a:ext cx="337978" cy="369332"/>
              </a:xfrm>
              <a:prstGeom prst="rect">
                <a:avLst/>
              </a:prstGeom>
              <a:blipFill>
                <a:blip r:embed="rId21"/>
                <a:stretch>
                  <a:fillRect l="-12727" r="-9091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09A630C0-EF7F-4105-BEB4-C45FE4289DD0}"/>
                  </a:ext>
                </a:extLst>
              </p:cNvPr>
              <p:cNvSpPr txBox="1"/>
              <p:nvPr/>
            </p:nvSpPr>
            <p:spPr>
              <a:xfrm flipH="1">
                <a:off x="2678861" y="3326699"/>
                <a:ext cx="345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09A630C0-EF7F-4105-BEB4-C45FE4289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78861" y="3326699"/>
                <a:ext cx="345094" cy="369332"/>
              </a:xfrm>
              <a:prstGeom prst="rect">
                <a:avLst/>
              </a:prstGeom>
              <a:blipFill>
                <a:blip r:embed="rId22"/>
                <a:stretch>
                  <a:fillRect l="-10526" r="-7018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E2C9B9B7-C67C-4D9B-A5AF-5A824789E6CE}"/>
                  </a:ext>
                </a:extLst>
              </p:cNvPr>
              <p:cNvSpPr txBox="1"/>
              <p:nvPr/>
            </p:nvSpPr>
            <p:spPr>
              <a:xfrm flipH="1">
                <a:off x="2548582" y="4650288"/>
                <a:ext cx="345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E2C9B9B7-C67C-4D9B-A5AF-5A824789E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48582" y="4650288"/>
                <a:ext cx="345094" cy="369332"/>
              </a:xfrm>
              <a:prstGeom prst="rect">
                <a:avLst/>
              </a:prstGeom>
              <a:blipFill>
                <a:blip r:embed="rId23"/>
                <a:stretch>
                  <a:fillRect l="-10526" r="-7018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FADCB266-7035-44FA-95C3-29519D021E9B}"/>
                  </a:ext>
                </a:extLst>
              </p:cNvPr>
              <p:cNvSpPr txBox="1"/>
              <p:nvPr/>
            </p:nvSpPr>
            <p:spPr>
              <a:xfrm flipH="1">
                <a:off x="1746062" y="3959962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FADCB266-7035-44FA-95C3-29519D021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746062" y="3959962"/>
                <a:ext cx="242374" cy="369332"/>
              </a:xfrm>
              <a:prstGeom prst="rect">
                <a:avLst/>
              </a:prstGeom>
              <a:blipFill>
                <a:blip r:embed="rId24"/>
                <a:stretch>
                  <a:fillRect l="-30000" r="-27500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8D4520E7-C655-40B5-8659-C030EC878565}"/>
              </a:ext>
            </a:extLst>
          </p:cNvPr>
          <p:cNvGrpSpPr/>
          <p:nvPr/>
        </p:nvGrpSpPr>
        <p:grpSpPr>
          <a:xfrm>
            <a:off x="3484093" y="5788958"/>
            <a:ext cx="441359" cy="877076"/>
            <a:chOff x="4172907" y="5619181"/>
            <a:chExt cx="441359" cy="877076"/>
          </a:xfrm>
        </p:grpSpPr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1B180A37-4C5E-4838-BECB-85660149F2C1}"/>
                </a:ext>
              </a:extLst>
            </p:cNvPr>
            <p:cNvSpPr/>
            <p:nvPr/>
          </p:nvSpPr>
          <p:spPr>
            <a:xfrm>
              <a:off x="4172907" y="5619181"/>
              <a:ext cx="441359" cy="8770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字方塊 117">
                  <a:extLst>
                    <a:ext uri="{FF2B5EF4-FFF2-40B4-BE49-F238E27FC236}">
                      <a16:creationId xmlns:a16="http://schemas.microsoft.com/office/drawing/2014/main" id="{40764584-2861-4891-A54F-7123D3981116}"/>
                    </a:ext>
                  </a:extLst>
                </p:cNvPr>
                <p:cNvSpPr txBox="1"/>
                <p:nvPr/>
              </p:nvSpPr>
              <p:spPr>
                <a:xfrm>
                  <a:off x="4253071" y="5776901"/>
                  <a:ext cx="30457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255" name="文字方塊 254">
                  <a:extLst>
                    <a:ext uri="{FF2B5EF4-FFF2-40B4-BE49-F238E27FC236}">
                      <a16:creationId xmlns:a16="http://schemas.microsoft.com/office/drawing/2014/main" id="{2069AD3A-D159-4D96-8ED2-5757DB9EDA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3071" y="5776901"/>
                  <a:ext cx="304571" cy="430887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DE193CB2-ABD3-49DE-815C-62DA4226DDDF}"/>
              </a:ext>
            </a:extLst>
          </p:cNvPr>
          <p:cNvSpPr txBox="1"/>
          <p:nvPr/>
        </p:nvSpPr>
        <p:spPr>
          <a:xfrm>
            <a:off x="1811041" y="5944203"/>
            <a:ext cx="593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+</a:t>
            </a:r>
            <a:endParaRPr lang="zh-TW" altLang="en-US" sz="2800" b="1" dirty="0"/>
          </a:p>
        </p:txBody>
      </p:sp>
      <p:grpSp>
        <p:nvGrpSpPr>
          <p:cNvPr id="120" name="群組 119">
            <a:extLst>
              <a:ext uri="{FF2B5EF4-FFF2-40B4-BE49-F238E27FC236}">
                <a16:creationId xmlns:a16="http://schemas.microsoft.com/office/drawing/2014/main" id="{63B6462B-EA89-447B-8BB8-520CF4AEDA03}"/>
              </a:ext>
            </a:extLst>
          </p:cNvPr>
          <p:cNvGrpSpPr/>
          <p:nvPr/>
        </p:nvGrpSpPr>
        <p:grpSpPr>
          <a:xfrm>
            <a:off x="1441332" y="6011160"/>
            <a:ext cx="450868" cy="431854"/>
            <a:chOff x="27617" y="5058413"/>
            <a:chExt cx="450868" cy="431854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CA2F41F2-0D0D-4824-A7A3-AB6893FC7521}"/>
                </a:ext>
              </a:extLst>
            </p:cNvPr>
            <p:cNvSpPr/>
            <p:nvPr/>
          </p:nvSpPr>
          <p:spPr>
            <a:xfrm>
              <a:off x="27617" y="5058413"/>
              <a:ext cx="450868" cy="4308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字方塊 121">
                  <a:extLst>
                    <a:ext uri="{FF2B5EF4-FFF2-40B4-BE49-F238E27FC236}">
                      <a16:creationId xmlns:a16="http://schemas.microsoft.com/office/drawing/2014/main" id="{1AEC334C-A107-404F-A2A7-9CC0FBECA589}"/>
                    </a:ext>
                  </a:extLst>
                </p:cNvPr>
                <p:cNvSpPr txBox="1"/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57" name="文字方塊 256">
                  <a:extLst>
                    <a:ext uri="{FF2B5EF4-FFF2-40B4-BE49-F238E27FC236}">
                      <a16:creationId xmlns:a16="http://schemas.microsoft.com/office/drawing/2014/main" id="{520766A9-0202-4DA4-A573-12AE231ABC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群組 122">
            <a:extLst>
              <a:ext uri="{FF2B5EF4-FFF2-40B4-BE49-F238E27FC236}">
                <a16:creationId xmlns:a16="http://schemas.microsoft.com/office/drawing/2014/main" id="{7AE89271-DD52-469E-B60E-12CB8D11FAE4}"/>
              </a:ext>
            </a:extLst>
          </p:cNvPr>
          <p:cNvGrpSpPr/>
          <p:nvPr/>
        </p:nvGrpSpPr>
        <p:grpSpPr>
          <a:xfrm>
            <a:off x="400111" y="6009927"/>
            <a:ext cx="450868" cy="431854"/>
            <a:chOff x="145087" y="4355845"/>
            <a:chExt cx="450868" cy="431854"/>
          </a:xfrm>
        </p:grpSpPr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56DACBE3-2668-4C22-8622-3B0079B128CC}"/>
                </a:ext>
              </a:extLst>
            </p:cNvPr>
            <p:cNvSpPr/>
            <p:nvPr/>
          </p:nvSpPr>
          <p:spPr>
            <a:xfrm>
              <a:off x="145087" y="4355845"/>
              <a:ext cx="450868" cy="43088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文字方塊 124">
                  <a:extLst>
                    <a:ext uri="{FF2B5EF4-FFF2-40B4-BE49-F238E27FC236}">
                      <a16:creationId xmlns:a16="http://schemas.microsoft.com/office/drawing/2014/main" id="{07A67812-69F2-41E7-AEB7-AC266530F3C6}"/>
                    </a:ext>
                  </a:extLst>
                </p:cNvPr>
                <p:cNvSpPr txBox="1"/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62" name="文字方塊 261">
                  <a:extLst>
                    <a:ext uri="{FF2B5EF4-FFF2-40B4-BE49-F238E27FC236}">
                      <a16:creationId xmlns:a16="http://schemas.microsoft.com/office/drawing/2014/main" id="{6AF0C196-081D-4B22-85EA-28AA6E1573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A4B6E584-C9AD-4B7C-8C0A-1E6B0EBB5570}"/>
                  </a:ext>
                </a:extLst>
              </p:cNvPr>
              <p:cNvSpPr txBox="1"/>
              <p:nvPr/>
            </p:nvSpPr>
            <p:spPr>
              <a:xfrm>
                <a:off x="872001" y="5990369"/>
                <a:ext cx="52049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A4B6E584-C9AD-4B7C-8C0A-1E6B0EBB5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001" y="5990369"/>
                <a:ext cx="520498" cy="43088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群組 126">
            <a:extLst>
              <a:ext uri="{FF2B5EF4-FFF2-40B4-BE49-F238E27FC236}">
                <a16:creationId xmlns:a16="http://schemas.microsoft.com/office/drawing/2014/main" id="{4D449A54-3F9F-4307-BCF1-16EBCAF1480E}"/>
              </a:ext>
            </a:extLst>
          </p:cNvPr>
          <p:cNvGrpSpPr/>
          <p:nvPr/>
        </p:nvGrpSpPr>
        <p:grpSpPr>
          <a:xfrm>
            <a:off x="2342977" y="6012052"/>
            <a:ext cx="1080370" cy="430887"/>
            <a:chOff x="4078931" y="5559952"/>
            <a:chExt cx="1080370" cy="430887"/>
          </a:xfrm>
        </p:grpSpPr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79DD9DA0-8F8D-4C25-9849-0C746FEDFBCA}"/>
                </a:ext>
              </a:extLst>
            </p:cNvPr>
            <p:cNvSpPr/>
            <p:nvPr/>
          </p:nvSpPr>
          <p:spPr>
            <a:xfrm>
              <a:off x="4078931" y="5560714"/>
              <a:ext cx="1080370" cy="40933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字方塊 128">
                  <a:extLst>
                    <a:ext uri="{FF2B5EF4-FFF2-40B4-BE49-F238E27FC236}">
                      <a16:creationId xmlns:a16="http://schemas.microsoft.com/office/drawing/2014/main" id="{E96C292A-D6FE-459F-9FCB-A38987AE8F77}"/>
                    </a:ext>
                  </a:extLst>
                </p:cNvPr>
                <p:cNvSpPr txBox="1"/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b="1" i="1" dirty="0"/>
                </a:p>
              </p:txBody>
            </p:sp>
          </mc:Choice>
          <mc:Fallback xmlns="">
            <p:sp>
              <p:nvSpPr>
                <p:cNvPr id="129" name="文字方塊 128">
                  <a:extLst>
                    <a:ext uri="{FF2B5EF4-FFF2-40B4-BE49-F238E27FC236}">
                      <a16:creationId xmlns:a16="http://schemas.microsoft.com/office/drawing/2014/main" id="{E96C292A-D6FE-459F-9FCB-A38987AE8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0" name="矩形 99">
            <a:extLst>
              <a:ext uri="{FF2B5EF4-FFF2-40B4-BE49-F238E27FC236}">
                <a16:creationId xmlns:a16="http://schemas.microsoft.com/office/drawing/2014/main" id="{46F24992-452F-4FE2-AD36-23C505A2F184}"/>
              </a:ext>
            </a:extLst>
          </p:cNvPr>
          <p:cNvSpPr/>
          <p:nvPr/>
        </p:nvSpPr>
        <p:spPr>
          <a:xfrm>
            <a:off x="1441332" y="292874"/>
            <a:ext cx="5307811" cy="1199207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14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75" grpId="0"/>
      <p:bldP spid="77" grpId="0" animBg="1"/>
      <p:bldP spid="112" grpId="0"/>
      <p:bldP spid="113" grpId="0"/>
      <p:bldP spid="114" grpId="0"/>
      <p:bldP spid="115" grpId="0"/>
      <p:bldP spid="119" grpId="0"/>
      <p:bldP spid="12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29">
            <a:extLst>
              <a:ext uri="{FF2B5EF4-FFF2-40B4-BE49-F238E27FC236}">
                <a16:creationId xmlns:a16="http://schemas.microsoft.com/office/drawing/2014/main" id="{3F798694-31BE-4098-A950-84B656304482}"/>
              </a:ext>
            </a:extLst>
          </p:cNvPr>
          <p:cNvSpPr/>
          <p:nvPr/>
        </p:nvSpPr>
        <p:spPr>
          <a:xfrm flipH="1">
            <a:off x="730724" y="2154546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8697724F-6D18-4274-A93C-802217970CB4}"/>
              </a:ext>
            </a:extLst>
          </p:cNvPr>
          <p:cNvSpPr/>
          <p:nvPr/>
        </p:nvSpPr>
        <p:spPr>
          <a:xfrm flipH="1">
            <a:off x="3058131" y="3810933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2D422D92-2A52-49B3-BB06-2FE6D51C4CB2}"/>
              </a:ext>
            </a:extLst>
          </p:cNvPr>
          <p:cNvSpPr/>
          <p:nvPr/>
        </p:nvSpPr>
        <p:spPr>
          <a:xfrm flipH="1">
            <a:off x="3050886" y="2217610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9D5ABA52-7C74-4793-BE22-56D2E791E822}"/>
              </a:ext>
            </a:extLst>
          </p:cNvPr>
          <p:cNvSpPr/>
          <p:nvPr/>
        </p:nvSpPr>
        <p:spPr>
          <a:xfrm flipH="1">
            <a:off x="3043530" y="624287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1EB74D4-8D86-4538-83FF-65398675F49C}"/>
              </a:ext>
            </a:extLst>
          </p:cNvPr>
          <p:cNvCxnSpPr>
            <a:cxnSpLocks/>
          </p:cNvCxnSpPr>
          <p:nvPr/>
        </p:nvCxnSpPr>
        <p:spPr>
          <a:xfrm flipH="1">
            <a:off x="5327532" y="873170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5AF832E-0C38-4AB5-9E9E-CA725B196C80}"/>
              </a:ext>
            </a:extLst>
          </p:cNvPr>
          <p:cNvCxnSpPr>
            <a:cxnSpLocks/>
          </p:cNvCxnSpPr>
          <p:nvPr/>
        </p:nvCxnSpPr>
        <p:spPr>
          <a:xfrm flipH="1">
            <a:off x="5327532" y="2426687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0937D35-6DD2-4B37-8D27-58AC7F92E07C}"/>
              </a:ext>
            </a:extLst>
          </p:cNvPr>
          <p:cNvCxnSpPr>
            <a:cxnSpLocks/>
          </p:cNvCxnSpPr>
          <p:nvPr/>
        </p:nvCxnSpPr>
        <p:spPr>
          <a:xfrm flipH="1">
            <a:off x="5311831" y="4034867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88B1088-1BB0-4F7C-8587-78E2293B022F}"/>
              </a:ext>
            </a:extLst>
          </p:cNvPr>
          <p:cNvSpPr/>
          <p:nvPr/>
        </p:nvSpPr>
        <p:spPr>
          <a:xfrm flipH="1">
            <a:off x="5649970" y="68687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A908492-D709-4512-9A6D-B8F2D4A44B6E}"/>
              </a:ext>
            </a:extLst>
          </p:cNvPr>
          <p:cNvSpPr/>
          <p:nvPr/>
        </p:nvSpPr>
        <p:spPr>
          <a:xfrm flipH="1">
            <a:off x="5649970" y="2235634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0B02DD8-A796-4B2C-9F83-6478B79363A3}"/>
              </a:ext>
            </a:extLst>
          </p:cNvPr>
          <p:cNvCxnSpPr>
            <a:cxnSpLocks/>
            <a:stCxn id="45" idx="3"/>
            <a:endCxn id="20" idx="1"/>
          </p:cNvCxnSpPr>
          <p:nvPr/>
        </p:nvCxnSpPr>
        <p:spPr>
          <a:xfrm flipH="1" flipV="1">
            <a:off x="6019302" y="871544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AA428E5-F20B-4592-816B-8A9F03F89F5A}"/>
              </a:ext>
            </a:extLst>
          </p:cNvPr>
          <p:cNvGrpSpPr/>
          <p:nvPr/>
        </p:nvGrpSpPr>
        <p:grpSpPr>
          <a:xfrm flipH="1">
            <a:off x="5667779" y="1076373"/>
            <a:ext cx="333714" cy="653404"/>
            <a:chOff x="5009975" y="3353595"/>
            <a:chExt cx="333714" cy="653404"/>
          </a:xfrm>
        </p:grpSpPr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22364AD-D018-4C31-B29E-EA00B455CB6E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4A2C2F6-9F75-41D7-98CC-50EB66007A8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4AC53B3-06F2-4339-81FD-47C51ADDC371}"/>
              </a:ext>
            </a:extLst>
          </p:cNvPr>
          <p:cNvGrpSpPr/>
          <p:nvPr/>
        </p:nvGrpSpPr>
        <p:grpSpPr>
          <a:xfrm flipH="1">
            <a:off x="5649970" y="2610400"/>
            <a:ext cx="333714" cy="653404"/>
            <a:chOff x="5009975" y="3353595"/>
            <a:chExt cx="333714" cy="653404"/>
          </a:xfrm>
        </p:grpSpPr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FF6B207E-7985-4C3B-9615-5545AEE2BDB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FD42229-1FFB-44DC-AD44-307D8201EFC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89221E29-D37B-44AC-B344-0E5CE74D9FF7}"/>
              </a:ext>
            </a:extLst>
          </p:cNvPr>
          <p:cNvSpPr/>
          <p:nvPr/>
        </p:nvSpPr>
        <p:spPr>
          <a:xfrm flipH="1">
            <a:off x="5634269" y="3843814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37712795-B31F-48FD-98E4-97E48F0B02F1}"/>
              </a:ext>
            </a:extLst>
          </p:cNvPr>
          <p:cNvGrpSpPr/>
          <p:nvPr/>
        </p:nvGrpSpPr>
        <p:grpSpPr>
          <a:xfrm flipH="1">
            <a:off x="5676799" y="4218580"/>
            <a:ext cx="333714" cy="653404"/>
            <a:chOff x="5009975" y="3353595"/>
            <a:chExt cx="333714" cy="653404"/>
          </a:xfrm>
        </p:grpSpPr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00897564-C629-400B-BA47-509D4B55F977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85A4985-9F0E-467E-81A7-A9EB396F917B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1D98C07-F94B-44FE-9A62-E3CAAD5C8174}"/>
              </a:ext>
            </a:extLst>
          </p:cNvPr>
          <p:cNvCxnSpPr>
            <a:cxnSpLocks/>
            <a:stCxn id="48" idx="3"/>
            <a:endCxn id="20" idx="1"/>
          </p:cNvCxnSpPr>
          <p:nvPr/>
        </p:nvCxnSpPr>
        <p:spPr>
          <a:xfrm flipH="1" flipV="1">
            <a:off x="6019302" y="871544"/>
            <a:ext cx="2068083" cy="1269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D4B3B349-7012-4930-A9C4-82ED1000EC1D}"/>
              </a:ext>
            </a:extLst>
          </p:cNvPr>
          <p:cNvCxnSpPr>
            <a:cxnSpLocks/>
            <a:stCxn id="51" idx="3"/>
            <a:endCxn id="20" idx="1"/>
          </p:cNvCxnSpPr>
          <p:nvPr/>
        </p:nvCxnSpPr>
        <p:spPr>
          <a:xfrm flipH="1" flipV="1">
            <a:off x="6019302" y="871544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C1E2795F-1B82-4627-B02E-EBE7F9A7137D}"/>
              </a:ext>
            </a:extLst>
          </p:cNvPr>
          <p:cNvGrpSpPr/>
          <p:nvPr/>
        </p:nvGrpSpPr>
        <p:grpSpPr>
          <a:xfrm flipH="1">
            <a:off x="8034495" y="1034091"/>
            <a:ext cx="369332" cy="394455"/>
            <a:chOff x="674398" y="1660770"/>
            <a:chExt cx="369332" cy="39445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B0C622-5CB2-4E47-BA7A-606DD2C6A92C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0000" r="-475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BAF6F245-C7E1-491D-86E1-BE5217ADBF54}"/>
              </a:ext>
            </a:extLst>
          </p:cNvPr>
          <p:cNvGrpSpPr/>
          <p:nvPr/>
        </p:nvGrpSpPr>
        <p:grpSpPr>
          <a:xfrm flipH="1">
            <a:off x="8034904" y="1956677"/>
            <a:ext cx="369332" cy="394455"/>
            <a:chOff x="674398" y="1660770"/>
            <a:chExt cx="369332" cy="394455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C85BEED-EE0E-4C5D-804C-EFA6F6EEF0D9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0000" r="-50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C12FEC37-B5F2-4111-B6F3-4081969DFF97}"/>
              </a:ext>
            </a:extLst>
          </p:cNvPr>
          <p:cNvGrpSpPr/>
          <p:nvPr/>
        </p:nvGrpSpPr>
        <p:grpSpPr>
          <a:xfrm flipH="1">
            <a:off x="8019225" y="2869349"/>
            <a:ext cx="369332" cy="394455"/>
            <a:chOff x="674398" y="1660770"/>
            <a:chExt cx="369332" cy="394455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2C8F2E2-45DF-4DC1-A036-404E10722698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3333" r="-53846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/>
              <p:nvPr/>
            </p:nvSpPr>
            <p:spPr>
              <a:xfrm flipH="1">
                <a:off x="7026899" y="624489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026899" y="624489"/>
                <a:ext cx="551689" cy="369332"/>
              </a:xfrm>
              <a:prstGeom prst="rect">
                <a:avLst/>
              </a:prstGeom>
              <a:blipFill>
                <a:blip r:embed="rId7"/>
                <a:stretch>
                  <a:fillRect l="-7778" r="-444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/>
              <p:nvPr/>
            </p:nvSpPr>
            <p:spPr>
              <a:xfrm flipH="1">
                <a:off x="6998461" y="1126424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998461" y="1126424"/>
                <a:ext cx="551689" cy="369332"/>
              </a:xfrm>
              <a:prstGeom prst="rect">
                <a:avLst/>
              </a:prstGeom>
              <a:blipFill>
                <a:blip r:embed="rId8"/>
                <a:stretch>
                  <a:fillRect l="-6593" r="-32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/>
              <p:nvPr/>
            </p:nvSpPr>
            <p:spPr>
              <a:xfrm flipH="1">
                <a:off x="6274248" y="1506443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274248" y="1506443"/>
                <a:ext cx="551689" cy="369332"/>
              </a:xfrm>
              <a:prstGeom prst="rect">
                <a:avLst/>
              </a:prstGeom>
              <a:blipFill>
                <a:blip r:embed="rId9"/>
                <a:stretch>
                  <a:fillRect l="-6593" r="-32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/>
              <p:nvPr/>
            </p:nvSpPr>
            <p:spPr>
              <a:xfrm flipH="1">
                <a:off x="5353041" y="1032692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53041" y="1032692"/>
                <a:ext cx="361381" cy="369332"/>
              </a:xfrm>
              <a:prstGeom prst="rect">
                <a:avLst/>
              </a:prstGeom>
              <a:blipFill>
                <a:blip r:embed="rId10"/>
                <a:stretch>
                  <a:fillRect l="-20339" r="-6780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橢圓 56">
            <a:extLst>
              <a:ext uri="{FF2B5EF4-FFF2-40B4-BE49-F238E27FC236}">
                <a16:creationId xmlns:a16="http://schemas.microsoft.com/office/drawing/2014/main" id="{252CCBF2-A29B-4D4C-9E55-FC1A7B35F09E}"/>
              </a:ext>
            </a:extLst>
          </p:cNvPr>
          <p:cNvSpPr/>
          <p:nvPr/>
        </p:nvSpPr>
        <p:spPr>
          <a:xfrm>
            <a:off x="5400671" y="320913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8509C52E-7BCB-4463-B417-BE98B888D294}"/>
              </a:ext>
            </a:extLst>
          </p:cNvPr>
          <p:cNvSpPr/>
          <p:nvPr/>
        </p:nvSpPr>
        <p:spPr>
          <a:xfrm>
            <a:off x="5400671" y="1900040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023C5464-A43D-4483-BC0A-125534C63E8A}"/>
              </a:ext>
            </a:extLst>
          </p:cNvPr>
          <p:cNvSpPr/>
          <p:nvPr/>
        </p:nvSpPr>
        <p:spPr>
          <a:xfrm>
            <a:off x="5442759" y="3527274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99779CE7-0DE8-4A1E-813B-D98917A19E1E}"/>
              </a:ext>
            </a:extLst>
          </p:cNvPr>
          <p:cNvCxnSpPr>
            <a:cxnSpLocks/>
            <a:stCxn id="44" idx="3"/>
            <a:endCxn id="21" idx="1"/>
          </p:cNvCxnSpPr>
          <p:nvPr/>
        </p:nvCxnSpPr>
        <p:spPr>
          <a:xfrm flipH="1">
            <a:off x="6019302" y="1243880"/>
            <a:ext cx="2015193" cy="1176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75D21F28-9C35-455C-B833-C485D83A373C}"/>
              </a:ext>
            </a:extLst>
          </p:cNvPr>
          <p:cNvCxnSpPr>
            <a:cxnSpLocks/>
            <a:stCxn id="47" idx="3"/>
            <a:endCxn id="21" idx="1"/>
          </p:cNvCxnSpPr>
          <p:nvPr/>
        </p:nvCxnSpPr>
        <p:spPr>
          <a:xfrm flipH="1">
            <a:off x="6019302" y="2166466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6B984E7C-B49A-45FE-9735-1F61AB61778C}"/>
              </a:ext>
            </a:extLst>
          </p:cNvPr>
          <p:cNvCxnSpPr>
            <a:cxnSpLocks/>
            <a:stCxn id="51" idx="3"/>
          </p:cNvCxnSpPr>
          <p:nvPr/>
        </p:nvCxnSpPr>
        <p:spPr>
          <a:xfrm flipH="1" flipV="1">
            <a:off x="6113289" y="2509932"/>
            <a:ext cx="1958417" cy="544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1EA1372B-CF73-4E05-95DF-025A0593B216}"/>
              </a:ext>
            </a:extLst>
          </p:cNvPr>
          <p:cNvCxnSpPr>
            <a:cxnSpLocks/>
            <a:stCxn id="44" idx="3"/>
            <a:endCxn id="30" idx="1"/>
          </p:cNvCxnSpPr>
          <p:nvPr/>
        </p:nvCxnSpPr>
        <p:spPr>
          <a:xfrm flipH="1">
            <a:off x="6003601" y="1243880"/>
            <a:ext cx="2030894" cy="2784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63B555DF-2E30-4DB7-B6F2-A835D989E14B}"/>
              </a:ext>
            </a:extLst>
          </p:cNvPr>
          <p:cNvCxnSpPr>
            <a:cxnSpLocks/>
            <a:stCxn id="47" idx="3"/>
            <a:endCxn id="30" idx="1"/>
          </p:cNvCxnSpPr>
          <p:nvPr/>
        </p:nvCxnSpPr>
        <p:spPr>
          <a:xfrm flipH="1">
            <a:off x="6003601" y="2166466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BF1B4150-F750-4991-AF49-1014ECE1E497}"/>
              </a:ext>
            </a:extLst>
          </p:cNvPr>
          <p:cNvCxnSpPr>
            <a:cxnSpLocks/>
            <a:stCxn id="51" idx="3"/>
            <a:endCxn id="30" idx="1"/>
          </p:cNvCxnSpPr>
          <p:nvPr/>
        </p:nvCxnSpPr>
        <p:spPr>
          <a:xfrm flipH="1">
            <a:off x="6003601" y="3054015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/>
              <p:nvPr/>
            </p:nvSpPr>
            <p:spPr>
              <a:xfrm flipH="1">
                <a:off x="4966969" y="600418"/>
                <a:ext cx="3164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66969" y="600418"/>
                <a:ext cx="316497" cy="369332"/>
              </a:xfrm>
              <a:prstGeom prst="rect">
                <a:avLst/>
              </a:prstGeom>
              <a:blipFill>
                <a:blip r:embed="rId11"/>
                <a:stretch>
                  <a:fillRect l="-13462" r="-961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/>
              <p:nvPr/>
            </p:nvSpPr>
            <p:spPr>
              <a:xfrm flipH="1">
                <a:off x="4979558" y="2166466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79558" y="2166466"/>
                <a:ext cx="323615" cy="369332"/>
              </a:xfrm>
              <a:prstGeom prst="rect">
                <a:avLst/>
              </a:prstGeom>
              <a:blipFill>
                <a:blip r:embed="rId12"/>
                <a:stretch>
                  <a:fillRect l="-13208" r="-943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/>
              <p:nvPr/>
            </p:nvSpPr>
            <p:spPr>
              <a:xfrm flipH="1">
                <a:off x="4966858" y="3792066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66858" y="3792066"/>
                <a:ext cx="323615" cy="369332"/>
              </a:xfrm>
              <a:prstGeom prst="rect">
                <a:avLst/>
              </a:prstGeom>
              <a:blipFill>
                <a:blip r:embed="rId13"/>
                <a:stretch>
                  <a:fillRect l="-13208" r="-943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橢圓 71">
            <a:extLst>
              <a:ext uri="{FF2B5EF4-FFF2-40B4-BE49-F238E27FC236}">
                <a16:creationId xmlns:a16="http://schemas.microsoft.com/office/drawing/2014/main" id="{260FA39A-1A92-491D-BD5F-D6F024C35A67}"/>
              </a:ext>
            </a:extLst>
          </p:cNvPr>
          <p:cNvSpPr/>
          <p:nvPr/>
        </p:nvSpPr>
        <p:spPr>
          <a:xfrm>
            <a:off x="3844847" y="499554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EFEFE23F-2A3E-4EFE-BA51-D2941057A265}"/>
              </a:ext>
            </a:extLst>
          </p:cNvPr>
          <p:cNvSpPr/>
          <p:nvPr/>
        </p:nvSpPr>
        <p:spPr>
          <a:xfrm>
            <a:off x="3852441" y="2032268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2B4FFA41-493A-4B08-9919-AD70D9072C61}"/>
              </a:ext>
            </a:extLst>
          </p:cNvPr>
          <p:cNvSpPr/>
          <p:nvPr/>
        </p:nvSpPr>
        <p:spPr>
          <a:xfrm>
            <a:off x="3870598" y="3628883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FB087699-9670-4FCB-ACE8-5DAC9FEE8E20}"/>
              </a:ext>
            </a:extLst>
          </p:cNvPr>
          <p:cNvCxnSpPr>
            <a:cxnSpLocks/>
          </p:cNvCxnSpPr>
          <p:nvPr/>
        </p:nvCxnSpPr>
        <p:spPr>
          <a:xfrm flipH="1">
            <a:off x="4536562" y="3977314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E32CDF7-E80D-42CD-B1F4-112A2D742AA6}"/>
                  </a:ext>
                </a:extLst>
              </p:cNvPr>
              <p:cNvSpPr txBox="1"/>
              <p:nvPr/>
            </p:nvSpPr>
            <p:spPr>
              <a:xfrm flipH="1">
                <a:off x="3071709" y="574698"/>
                <a:ext cx="375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E32CDF7-E80D-42CD-B1F4-112A2D742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71709" y="574698"/>
                <a:ext cx="375936" cy="369332"/>
              </a:xfrm>
              <a:prstGeom prst="rect">
                <a:avLst/>
              </a:prstGeom>
              <a:blipFill>
                <a:blip r:embed="rId14"/>
                <a:stretch>
                  <a:fillRect l="-11290" r="-645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3B5E54D-08CD-4713-B7E1-02A4F2F69CE2}"/>
                  </a:ext>
                </a:extLst>
              </p:cNvPr>
              <p:cNvSpPr txBox="1"/>
              <p:nvPr/>
            </p:nvSpPr>
            <p:spPr>
              <a:xfrm flipH="1">
                <a:off x="3054099" y="2197894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3B5E54D-08CD-4713-B7E1-02A4F2F69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54099" y="2197894"/>
                <a:ext cx="383054" cy="369332"/>
              </a:xfrm>
              <a:prstGeom prst="rect">
                <a:avLst/>
              </a:prstGeom>
              <a:blipFill>
                <a:blip r:embed="rId15"/>
                <a:stretch>
                  <a:fillRect l="-9524" r="-634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1C9A62A3-92BC-420F-84FD-5B0C03CA5AA3}"/>
                  </a:ext>
                </a:extLst>
              </p:cNvPr>
              <p:cNvSpPr txBox="1"/>
              <p:nvPr/>
            </p:nvSpPr>
            <p:spPr>
              <a:xfrm flipH="1">
                <a:off x="3065263" y="3779347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1C9A62A3-92BC-420F-84FD-5B0C03CA5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65263" y="3779347"/>
                <a:ext cx="383054" cy="369332"/>
              </a:xfrm>
              <a:prstGeom prst="rect">
                <a:avLst/>
              </a:prstGeom>
              <a:blipFill>
                <a:blip r:embed="rId16"/>
                <a:stretch>
                  <a:fillRect l="-11111" r="-634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641B38D3-BF74-4191-A73F-BF93CDE1862A}"/>
              </a:ext>
            </a:extLst>
          </p:cNvPr>
          <p:cNvCxnSpPr>
            <a:cxnSpLocks/>
          </p:cNvCxnSpPr>
          <p:nvPr/>
        </p:nvCxnSpPr>
        <p:spPr>
          <a:xfrm flipH="1">
            <a:off x="4555278" y="2349446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9FD1ED3D-951B-43E8-9AE6-763B7EEC7CB5}"/>
              </a:ext>
            </a:extLst>
          </p:cNvPr>
          <p:cNvCxnSpPr>
            <a:cxnSpLocks/>
          </p:cNvCxnSpPr>
          <p:nvPr/>
        </p:nvCxnSpPr>
        <p:spPr>
          <a:xfrm flipH="1">
            <a:off x="4539235" y="797359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E41737F0-D18D-46FE-8899-6C04F11B9336}"/>
              </a:ext>
            </a:extLst>
          </p:cNvPr>
          <p:cNvGrpSpPr/>
          <p:nvPr/>
        </p:nvGrpSpPr>
        <p:grpSpPr>
          <a:xfrm>
            <a:off x="3437657" y="818641"/>
            <a:ext cx="370685" cy="3179955"/>
            <a:chOff x="4988328" y="936328"/>
            <a:chExt cx="370685" cy="3179955"/>
          </a:xfrm>
        </p:grpSpPr>
        <p:cxnSp>
          <p:nvCxnSpPr>
            <p:cNvPr id="94" name="直線單箭頭接點 93">
              <a:extLst>
                <a:ext uri="{FF2B5EF4-FFF2-40B4-BE49-F238E27FC236}">
                  <a16:creationId xmlns:a16="http://schemas.microsoft.com/office/drawing/2014/main" id="{F3D43CF2-002F-46E8-9B32-15E1BB404D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>
              <a:extLst>
                <a:ext uri="{FF2B5EF4-FFF2-40B4-BE49-F238E27FC236}">
                  <a16:creationId xmlns:a16="http://schemas.microsoft.com/office/drawing/2014/main" id="{EA9BF78B-B134-4A25-B54B-AF5A574FF7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>
              <a:extLst>
                <a:ext uri="{FF2B5EF4-FFF2-40B4-BE49-F238E27FC236}">
                  <a16:creationId xmlns:a16="http://schemas.microsoft.com/office/drawing/2014/main" id="{6D4BE1A7-7107-4D6D-8ED3-EBABBC1B3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手繪多邊形 108">
            <a:extLst>
              <a:ext uri="{FF2B5EF4-FFF2-40B4-BE49-F238E27FC236}">
                <a16:creationId xmlns:a16="http://schemas.microsoft.com/office/drawing/2014/main" id="{5FC7062A-A454-4B60-B54F-61C74E36D0FB}"/>
              </a:ext>
            </a:extLst>
          </p:cNvPr>
          <p:cNvSpPr/>
          <p:nvPr/>
        </p:nvSpPr>
        <p:spPr>
          <a:xfrm>
            <a:off x="3921708" y="631912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手繪多邊形 108">
            <a:extLst>
              <a:ext uri="{FF2B5EF4-FFF2-40B4-BE49-F238E27FC236}">
                <a16:creationId xmlns:a16="http://schemas.microsoft.com/office/drawing/2014/main" id="{E44C6E2F-2B81-4716-BF1E-EBDAE270F13D}"/>
              </a:ext>
            </a:extLst>
          </p:cNvPr>
          <p:cNvSpPr/>
          <p:nvPr/>
        </p:nvSpPr>
        <p:spPr>
          <a:xfrm>
            <a:off x="3932901" y="218546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手繪多邊形 108">
            <a:extLst>
              <a:ext uri="{FF2B5EF4-FFF2-40B4-BE49-F238E27FC236}">
                <a16:creationId xmlns:a16="http://schemas.microsoft.com/office/drawing/2014/main" id="{7B7FA48F-DA32-4433-87C0-901CB094B303}"/>
              </a:ext>
            </a:extLst>
          </p:cNvPr>
          <p:cNvSpPr/>
          <p:nvPr/>
        </p:nvSpPr>
        <p:spPr>
          <a:xfrm>
            <a:off x="3957045" y="3788209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4CC16AB8-1B2D-4A09-9A33-937BE2C1A71C}"/>
                  </a:ext>
                </a:extLst>
              </p:cNvPr>
              <p:cNvSpPr txBox="1"/>
              <p:nvPr/>
            </p:nvSpPr>
            <p:spPr>
              <a:xfrm flipH="1">
                <a:off x="793724" y="2137116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4CC16AB8-1B2D-4A09-9A33-937BE2C1A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93724" y="2137116"/>
                <a:ext cx="245708" cy="369332"/>
              </a:xfrm>
              <a:prstGeom prst="rect">
                <a:avLst/>
              </a:prstGeom>
              <a:blipFill>
                <a:blip r:embed="rId17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B2965196-7560-4A06-8BB1-30DE19479319}"/>
              </a:ext>
            </a:extLst>
          </p:cNvPr>
          <p:cNvCxnSpPr>
            <a:cxnSpLocks/>
          </p:cNvCxnSpPr>
          <p:nvPr/>
        </p:nvCxnSpPr>
        <p:spPr>
          <a:xfrm flipH="1">
            <a:off x="1178941" y="2361632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57F27777-B4D4-42F1-8AE7-1EEF5F95ED91}"/>
              </a:ext>
            </a:extLst>
          </p:cNvPr>
          <p:cNvSpPr/>
          <p:nvPr/>
        </p:nvSpPr>
        <p:spPr>
          <a:xfrm flipH="1">
            <a:off x="1627507" y="2170579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880F25DA-6662-4812-AEB1-F136721A9470}"/>
              </a:ext>
            </a:extLst>
          </p:cNvPr>
          <p:cNvGrpSpPr/>
          <p:nvPr/>
        </p:nvGrpSpPr>
        <p:grpSpPr>
          <a:xfrm flipH="1">
            <a:off x="1645316" y="2567226"/>
            <a:ext cx="333714" cy="775751"/>
            <a:chOff x="5009975" y="3231248"/>
            <a:chExt cx="333714" cy="775751"/>
          </a:xfrm>
        </p:grpSpPr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199A76A1-1751-46E0-AD26-37D6D914BB45}"/>
                </a:ext>
              </a:extLst>
            </p:cNvPr>
            <p:cNvCxnSpPr>
              <a:cxnSpLocks/>
              <a:stCxn id="83" idx="0"/>
            </p:cNvCxnSpPr>
            <p:nvPr/>
          </p:nvCxnSpPr>
          <p:spPr>
            <a:xfrm flipH="1" flipV="1">
              <a:off x="5176832" y="3231248"/>
              <a:ext cx="0" cy="442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09161BE4-9053-4ADB-B98E-6BC76D3510E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42F795C1-701E-4BE9-A72B-07B7EE1F06D0}"/>
              </a:ext>
            </a:extLst>
          </p:cNvPr>
          <p:cNvCxnSpPr>
            <a:cxnSpLocks/>
            <a:endCxn id="77" idx="1"/>
          </p:cNvCxnSpPr>
          <p:nvPr/>
        </p:nvCxnSpPr>
        <p:spPr>
          <a:xfrm flipH="1">
            <a:off x="1996839" y="794202"/>
            <a:ext cx="1038418" cy="15610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394FFC7D-A4A6-482D-ACCD-63BD74024F39}"/>
              </a:ext>
            </a:extLst>
          </p:cNvPr>
          <p:cNvCxnSpPr>
            <a:cxnSpLocks/>
          </p:cNvCxnSpPr>
          <p:nvPr/>
        </p:nvCxnSpPr>
        <p:spPr>
          <a:xfrm flipH="1" flipV="1">
            <a:off x="1996839" y="2386777"/>
            <a:ext cx="1057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7D496262-5DF8-4056-AFEB-FC98691498C2}"/>
              </a:ext>
            </a:extLst>
          </p:cNvPr>
          <p:cNvCxnSpPr>
            <a:cxnSpLocks/>
            <a:endCxn id="77" idx="1"/>
          </p:cNvCxnSpPr>
          <p:nvPr/>
        </p:nvCxnSpPr>
        <p:spPr>
          <a:xfrm flipH="1" flipV="1">
            <a:off x="1996839" y="2355245"/>
            <a:ext cx="1092746" cy="16220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DB802C86-FFD4-43D7-B6F9-CBA81029E51D}"/>
                  </a:ext>
                </a:extLst>
              </p:cNvPr>
              <p:cNvSpPr txBox="1"/>
              <p:nvPr/>
            </p:nvSpPr>
            <p:spPr>
              <a:xfrm flipH="1">
                <a:off x="2256611" y="1018820"/>
                <a:ext cx="3379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DB802C86-FFD4-43D7-B6F9-CBA81029E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256611" y="1018820"/>
                <a:ext cx="337978" cy="369332"/>
              </a:xfrm>
              <a:prstGeom prst="rect">
                <a:avLst/>
              </a:prstGeom>
              <a:blipFill>
                <a:blip r:embed="rId18"/>
                <a:stretch>
                  <a:fillRect l="-10714" r="-714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09A630C0-EF7F-4105-BEB4-C45FE4289DD0}"/>
                  </a:ext>
                </a:extLst>
              </p:cNvPr>
              <p:cNvSpPr txBox="1"/>
              <p:nvPr/>
            </p:nvSpPr>
            <p:spPr>
              <a:xfrm flipH="1">
                <a:off x="2473909" y="1970865"/>
                <a:ext cx="345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09A630C0-EF7F-4105-BEB4-C45FE4289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73909" y="1970865"/>
                <a:ext cx="345094" cy="369332"/>
              </a:xfrm>
              <a:prstGeom prst="rect">
                <a:avLst/>
              </a:prstGeom>
              <a:blipFill>
                <a:blip r:embed="rId19"/>
                <a:stretch>
                  <a:fillRect l="-12500" r="-892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E2C9B9B7-C67C-4D9B-A5AF-5A824789E6CE}"/>
                  </a:ext>
                </a:extLst>
              </p:cNvPr>
              <p:cNvSpPr txBox="1"/>
              <p:nvPr/>
            </p:nvSpPr>
            <p:spPr>
              <a:xfrm flipH="1">
                <a:off x="2343630" y="3294454"/>
                <a:ext cx="345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E2C9B9B7-C67C-4D9B-A5AF-5A824789E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343630" y="3294454"/>
                <a:ext cx="345094" cy="369332"/>
              </a:xfrm>
              <a:prstGeom prst="rect">
                <a:avLst/>
              </a:prstGeom>
              <a:blipFill>
                <a:blip r:embed="rId20"/>
                <a:stretch>
                  <a:fillRect l="-10526" r="-701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FADCB266-7035-44FA-95C3-29519D021E9B}"/>
                  </a:ext>
                </a:extLst>
              </p:cNvPr>
              <p:cNvSpPr txBox="1"/>
              <p:nvPr/>
            </p:nvSpPr>
            <p:spPr>
              <a:xfrm flipH="1">
                <a:off x="1541110" y="2604128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FADCB266-7035-44FA-95C3-29519D021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41110" y="2604128"/>
                <a:ext cx="242374" cy="369332"/>
              </a:xfrm>
              <a:prstGeom prst="rect">
                <a:avLst/>
              </a:prstGeom>
              <a:blipFill>
                <a:blip r:embed="rId21"/>
                <a:stretch>
                  <a:fillRect l="-30000" r="-2750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9" name="群組 138">
            <a:extLst>
              <a:ext uri="{FF2B5EF4-FFF2-40B4-BE49-F238E27FC236}">
                <a16:creationId xmlns:a16="http://schemas.microsoft.com/office/drawing/2014/main" id="{2698AD5F-DBA6-4058-8ED3-165ABBD0EAA4}"/>
              </a:ext>
            </a:extLst>
          </p:cNvPr>
          <p:cNvGrpSpPr/>
          <p:nvPr/>
        </p:nvGrpSpPr>
        <p:grpSpPr>
          <a:xfrm>
            <a:off x="2726120" y="5578139"/>
            <a:ext cx="2280837" cy="877076"/>
            <a:chOff x="577550" y="3255874"/>
            <a:chExt cx="2280837" cy="877076"/>
          </a:xfrm>
        </p:grpSpPr>
        <p:grpSp>
          <p:nvGrpSpPr>
            <p:cNvPr id="140" name="群組 139">
              <a:extLst>
                <a:ext uri="{FF2B5EF4-FFF2-40B4-BE49-F238E27FC236}">
                  <a16:creationId xmlns:a16="http://schemas.microsoft.com/office/drawing/2014/main" id="{CA012E1C-9228-4E83-85DD-15A9D95075DB}"/>
                </a:ext>
              </a:extLst>
            </p:cNvPr>
            <p:cNvGrpSpPr/>
            <p:nvPr/>
          </p:nvGrpSpPr>
          <p:grpSpPr>
            <a:xfrm>
              <a:off x="577550" y="3255874"/>
              <a:ext cx="441359" cy="877076"/>
              <a:chOff x="4172907" y="5619181"/>
              <a:chExt cx="441359" cy="877076"/>
            </a:xfrm>
          </p:grpSpPr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9BE48275-F8FB-4255-B1F9-2EB0496863D1}"/>
                  </a:ext>
                </a:extLst>
              </p:cNvPr>
              <p:cNvSpPr/>
              <p:nvPr/>
            </p:nvSpPr>
            <p:spPr>
              <a:xfrm>
                <a:off x="4172907" y="5619181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文字方塊 145">
                    <a:extLst>
                      <a:ext uri="{FF2B5EF4-FFF2-40B4-BE49-F238E27FC236}">
                        <a16:creationId xmlns:a16="http://schemas.microsoft.com/office/drawing/2014/main" id="{AD92BEDA-9BDE-46B6-9A51-2D90835ACD33}"/>
                      </a:ext>
                    </a:extLst>
                  </p:cNvPr>
                  <p:cNvSpPr txBox="1"/>
                  <p:nvPr/>
                </p:nvSpPr>
                <p:spPr>
                  <a:xfrm>
                    <a:off x="4253071" y="5776901"/>
                    <a:ext cx="30457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111" name="文字方塊 110">
                    <a:extLst>
                      <a:ext uri="{FF2B5EF4-FFF2-40B4-BE49-F238E27FC236}">
                        <a16:creationId xmlns:a16="http://schemas.microsoft.com/office/drawing/2014/main" id="{368D251A-1C5A-4C77-A611-71EEF8E123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3071" y="5776901"/>
                    <a:ext cx="304571" cy="43088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1" name="群組 140">
              <a:extLst>
                <a:ext uri="{FF2B5EF4-FFF2-40B4-BE49-F238E27FC236}">
                  <a16:creationId xmlns:a16="http://schemas.microsoft.com/office/drawing/2014/main" id="{BFBB7F87-9958-4944-B81C-6F9664B5E76C}"/>
                </a:ext>
              </a:extLst>
            </p:cNvPr>
            <p:cNvGrpSpPr/>
            <p:nvPr/>
          </p:nvGrpSpPr>
          <p:grpSpPr>
            <a:xfrm>
              <a:off x="2068817" y="3278399"/>
              <a:ext cx="450868" cy="854551"/>
              <a:chOff x="2000137" y="5242647"/>
              <a:chExt cx="450868" cy="854551"/>
            </a:xfrm>
          </p:grpSpPr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CDC6C863-D2F3-463C-9C3B-FBE36ED15270}"/>
                  </a:ext>
                </a:extLst>
              </p:cNvPr>
              <p:cNvSpPr/>
              <p:nvPr/>
            </p:nvSpPr>
            <p:spPr>
              <a:xfrm>
                <a:off x="2000137" y="5242647"/>
                <a:ext cx="450868" cy="85455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文字方塊 143">
                    <a:extLst>
                      <a:ext uri="{FF2B5EF4-FFF2-40B4-BE49-F238E27FC236}">
                        <a16:creationId xmlns:a16="http://schemas.microsoft.com/office/drawing/2014/main" id="{48DFB69E-F862-490C-8606-E6B05915865E}"/>
                      </a:ext>
                    </a:extLst>
                  </p:cNvPr>
                  <p:cNvSpPr txBox="1"/>
                  <p:nvPr/>
                </p:nvSpPr>
                <p:spPr>
                  <a:xfrm>
                    <a:off x="2082084" y="5453500"/>
                    <a:ext cx="274114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35" name="文字方塊 234">
                    <a:extLst>
                      <a:ext uri="{FF2B5EF4-FFF2-40B4-BE49-F238E27FC236}">
                        <a16:creationId xmlns:a16="http://schemas.microsoft.com/office/drawing/2014/main" id="{8970B500-E83A-4DA1-90E7-9308B34999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2084" y="5453500"/>
                    <a:ext cx="274114" cy="430887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文字方塊 141">
                  <a:extLst>
                    <a:ext uri="{FF2B5EF4-FFF2-40B4-BE49-F238E27FC236}">
                      <a16:creationId xmlns:a16="http://schemas.microsoft.com/office/drawing/2014/main" id="{44DD21AC-5E4F-4E8E-A097-B1AEA73E16F7}"/>
                    </a:ext>
                  </a:extLst>
                </p:cNvPr>
                <p:cNvSpPr txBox="1"/>
                <p:nvPr/>
              </p:nvSpPr>
              <p:spPr>
                <a:xfrm>
                  <a:off x="1106882" y="3454785"/>
                  <a:ext cx="175150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42" name="文字方塊 141">
                  <a:extLst>
                    <a:ext uri="{FF2B5EF4-FFF2-40B4-BE49-F238E27FC236}">
                      <a16:creationId xmlns:a16="http://schemas.microsoft.com/office/drawing/2014/main" id="{44DD21AC-5E4F-4E8E-A097-B1AEA73E16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6882" y="3454785"/>
                  <a:ext cx="1751505" cy="430887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1" name="群組 160">
            <a:extLst>
              <a:ext uri="{FF2B5EF4-FFF2-40B4-BE49-F238E27FC236}">
                <a16:creationId xmlns:a16="http://schemas.microsoft.com/office/drawing/2014/main" id="{90425DCA-A32E-450F-922E-8D8E3C29AF19}"/>
              </a:ext>
            </a:extLst>
          </p:cNvPr>
          <p:cNvGrpSpPr/>
          <p:nvPr/>
        </p:nvGrpSpPr>
        <p:grpSpPr>
          <a:xfrm>
            <a:off x="5400671" y="5527931"/>
            <a:ext cx="3325237" cy="929124"/>
            <a:chOff x="694553" y="3591468"/>
            <a:chExt cx="3325237" cy="929124"/>
          </a:xfrm>
        </p:grpSpPr>
        <p:grpSp>
          <p:nvGrpSpPr>
            <p:cNvPr id="162" name="群組 161">
              <a:extLst>
                <a:ext uri="{FF2B5EF4-FFF2-40B4-BE49-F238E27FC236}">
                  <a16:creationId xmlns:a16="http://schemas.microsoft.com/office/drawing/2014/main" id="{2DDD1012-74D2-4408-B51C-7887C1143928}"/>
                </a:ext>
              </a:extLst>
            </p:cNvPr>
            <p:cNvGrpSpPr/>
            <p:nvPr/>
          </p:nvGrpSpPr>
          <p:grpSpPr>
            <a:xfrm>
              <a:off x="2519358" y="3621377"/>
              <a:ext cx="987185" cy="854551"/>
              <a:chOff x="4081280" y="5327129"/>
              <a:chExt cx="987185" cy="854551"/>
            </a:xfrm>
          </p:grpSpPr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BE69B178-286C-4230-8A40-B5D0A6DCF0FD}"/>
                  </a:ext>
                </a:extLst>
              </p:cNvPr>
              <p:cNvSpPr/>
              <p:nvPr/>
            </p:nvSpPr>
            <p:spPr>
              <a:xfrm>
                <a:off x="4081280" y="5327129"/>
                <a:ext cx="987185" cy="85455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文字方塊 174">
                    <a:extLst>
                      <a:ext uri="{FF2B5EF4-FFF2-40B4-BE49-F238E27FC236}">
                        <a16:creationId xmlns:a16="http://schemas.microsoft.com/office/drawing/2014/main" id="{FF4EA362-A115-432A-B75F-39F314AEA67A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59952"/>
                    <a:ext cx="43723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69FA4F90-7412-47D7-AE38-76BDF33036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59952"/>
                    <a:ext cx="437235" cy="43088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3" name="群組 162">
              <a:extLst>
                <a:ext uri="{FF2B5EF4-FFF2-40B4-BE49-F238E27FC236}">
                  <a16:creationId xmlns:a16="http://schemas.microsoft.com/office/drawing/2014/main" id="{E86FB156-22A6-47DD-8AB9-2E06F3D15098}"/>
                </a:ext>
              </a:extLst>
            </p:cNvPr>
            <p:cNvGrpSpPr/>
            <p:nvPr/>
          </p:nvGrpSpPr>
          <p:grpSpPr>
            <a:xfrm>
              <a:off x="3578431" y="3598852"/>
              <a:ext cx="441359" cy="877076"/>
              <a:chOff x="5945044" y="5336858"/>
              <a:chExt cx="441359" cy="877076"/>
            </a:xfrm>
          </p:grpSpPr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4EDF3F76-2807-4B34-A69A-DF48003760D7}"/>
                  </a:ext>
                </a:extLst>
              </p:cNvPr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文字方塊 172">
                    <a:extLst>
                      <a:ext uri="{FF2B5EF4-FFF2-40B4-BE49-F238E27FC236}">
                        <a16:creationId xmlns:a16="http://schemas.microsoft.com/office/drawing/2014/main" id="{034ABB91-50BE-42D3-81DC-4740C17ECC37}"/>
                      </a:ext>
                    </a:extLst>
                  </p:cNvPr>
                  <p:cNvSpPr txBox="1"/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15" name="文字方塊 14">
                    <a:extLst>
                      <a:ext uri="{FF2B5EF4-FFF2-40B4-BE49-F238E27FC236}">
                        <a16:creationId xmlns:a16="http://schemas.microsoft.com/office/drawing/2014/main" id="{E7D9BD7A-D259-431D-9D0B-36E5574C1D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4" name="群組 163">
              <a:extLst>
                <a:ext uri="{FF2B5EF4-FFF2-40B4-BE49-F238E27FC236}">
                  <a16:creationId xmlns:a16="http://schemas.microsoft.com/office/drawing/2014/main" id="{E8F5562D-7D21-438A-B287-11CE5D7FA462}"/>
                </a:ext>
              </a:extLst>
            </p:cNvPr>
            <p:cNvGrpSpPr/>
            <p:nvPr/>
          </p:nvGrpSpPr>
          <p:grpSpPr>
            <a:xfrm>
              <a:off x="694553" y="3602879"/>
              <a:ext cx="450868" cy="854551"/>
              <a:chOff x="2000137" y="5242647"/>
              <a:chExt cx="450868" cy="854551"/>
            </a:xfrm>
          </p:grpSpPr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1FF67EAD-90DA-42C0-BC26-00A651222F8F}"/>
                  </a:ext>
                </a:extLst>
              </p:cNvPr>
              <p:cNvSpPr/>
              <p:nvPr/>
            </p:nvSpPr>
            <p:spPr>
              <a:xfrm>
                <a:off x="2000137" y="5242647"/>
                <a:ext cx="450868" cy="85455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文字方塊 170">
                    <a:extLst>
                      <a:ext uri="{FF2B5EF4-FFF2-40B4-BE49-F238E27FC236}">
                        <a16:creationId xmlns:a16="http://schemas.microsoft.com/office/drawing/2014/main" id="{7436AAB9-1D86-460B-821F-84F8507A4299}"/>
                      </a:ext>
                    </a:extLst>
                  </p:cNvPr>
                  <p:cNvSpPr txBox="1"/>
                  <p:nvPr/>
                </p:nvSpPr>
                <p:spPr>
                  <a:xfrm>
                    <a:off x="2082084" y="5453500"/>
                    <a:ext cx="274114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19" name="文字方塊 18">
                    <a:extLst>
                      <a:ext uri="{FF2B5EF4-FFF2-40B4-BE49-F238E27FC236}">
                        <a16:creationId xmlns:a16="http://schemas.microsoft.com/office/drawing/2014/main" id="{573E8B53-922D-49CD-A57C-19BB032C54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2084" y="5453500"/>
                    <a:ext cx="274114" cy="430887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5" name="群組 164">
              <a:extLst>
                <a:ext uri="{FF2B5EF4-FFF2-40B4-BE49-F238E27FC236}">
                  <a16:creationId xmlns:a16="http://schemas.microsoft.com/office/drawing/2014/main" id="{761A6BBF-4A9A-4AF2-B342-17D3CA45AB6E}"/>
                </a:ext>
              </a:extLst>
            </p:cNvPr>
            <p:cNvGrpSpPr/>
            <p:nvPr/>
          </p:nvGrpSpPr>
          <p:grpSpPr>
            <a:xfrm>
              <a:off x="1617968" y="3591468"/>
              <a:ext cx="450868" cy="929124"/>
              <a:chOff x="8402484" y="5582627"/>
              <a:chExt cx="450868" cy="929124"/>
            </a:xfrm>
          </p:grpSpPr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43C485DC-C0FC-4523-8120-0B3F59ED51FB}"/>
                  </a:ext>
                </a:extLst>
              </p:cNvPr>
              <p:cNvSpPr/>
              <p:nvPr/>
            </p:nvSpPr>
            <p:spPr>
              <a:xfrm>
                <a:off x="8402484" y="5582627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文字方塊 168">
                    <a:extLst>
                      <a:ext uri="{FF2B5EF4-FFF2-40B4-BE49-F238E27FC236}">
                        <a16:creationId xmlns:a16="http://schemas.microsoft.com/office/drawing/2014/main" id="{E0A11E29-C251-468B-AF8D-E11C5B75D614}"/>
                      </a:ext>
                    </a:extLst>
                  </p:cNvPr>
                  <p:cNvSpPr txBox="1"/>
                  <p:nvPr/>
                </p:nvSpPr>
                <p:spPr>
                  <a:xfrm>
                    <a:off x="8496561" y="5869030"/>
                    <a:ext cx="29976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169" name="文字方塊 168">
                    <a:extLst>
                      <a:ext uri="{FF2B5EF4-FFF2-40B4-BE49-F238E27FC236}">
                        <a16:creationId xmlns:a16="http://schemas.microsoft.com/office/drawing/2014/main" id="{E0A11E29-C251-468B-AF8D-E11C5B75D6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96561" y="5869030"/>
                    <a:ext cx="299762" cy="430887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文字方塊 165">
                  <a:extLst>
                    <a:ext uri="{FF2B5EF4-FFF2-40B4-BE49-F238E27FC236}">
                      <a16:creationId xmlns:a16="http://schemas.microsoft.com/office/drawing/2014/main" id="{913FD58C-4F22-437C-BEA9-30A008468D67}"/>
                    </a:ext>
                  </a:extLst>
                </p:cNvPr>
                <p:cNvSpPr txBox="1"/>
                <p:nvPr/>
              </p:nvSpPr>
              <p:spPr>
                <a:xfrm>
                  <a:off x="1250858" y="3820366"/>
                  <a:ext cx="34945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66" name="文字方塊 165">
                  <a:extLst>
                    <a:ext uri="{FF2B5EF4-FFF2-40B4-BE49-F238E27FC236}">
                      <a16:creationId xmlns:a16="http://schemas.microsoft.com/office/drawing/2014/main" id="{913FD58C-4F22-437C-BEA9-30A008468D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0858" y="3820366"/>
                  <a:ext cx="349455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字方塊 166">
                  <a:extLst>
                    <a:ext uri="{FF2B5EF4-FFF2-40B4-BE49-F238E27FC236}">
                      <a16:creationId xmlns:a16="http://schemas.microsoft.com/office/drawing/2014/main" id="{51DEEA69-E780-46AA-B003-7BE127EB6EAE}"/>
                    </a:ext>
                  </a:extLst>
                </p:cNvPr>
                <p:cNvSpPr txBox="1"/>
                <p:nvPr/>
              </p:nvSpPr>
              <p:spPr>
                <a:xfrm>
                  <a:off x="2119424" y="3835701"/>
                  <a:ext cx="34945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67" name="文字方塊 166">
                  <a:extLst>
                    <a:ext uri="{FF2B5EF4-FFF2-40B4-BE49-F238E27FC236}">
                      <a16:creationId xmlns:a16="http://schemas.microsoft.com/office/drawing/2014/main" id="{51DEEA69-E780-46AA-B003-7BE127EB6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424" y="3835701"/>
                  <a:ext cx="349455" cy="430887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6" name="群組 175">
            <a:extLst>
              <a:ext uri="{FF2B5EF4-FFF2-40B4-BE49-F238E27FC236}">
                <a16:creationId xmlns:a16="http://schemas.microsoft.com/office/drawing/2014/main" id="{C351492C-A90B-4C22-87F0-7E0673BB817A}"/>
              </a:ext>
            </a:extLst>
          </p:cNvPr>
          <p:cNvGrpSpPr/>
          <p:nvPr/>
        </p:nvGrpSpPr>
        <p:grpSpPr>
          <a:xfrm>
            <a:off x="3534933" y="4473938"/>
            <a:ext cx="441359" cy="877076"/>
            <a:chOff x="4172907" y="5619181"/>
            <a:chExt cx="441359" cy="877076"/>
          </a:xfrm>
        </p:grpSpPr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44EE0A0A-6D08-4C47-A134-0BE94CD7D3EB}"/>
                </a:ext>
              </a:extLst>
            </p:cNvPr>
            <p:cNvSpPr/>
            <p:nvPr/>
          </p:nvSpPr>
          <p:spPr>
            <a:xfrm>
              <a:off x="4172907" y="5619181"/>
              <a:ext cx="441359" cy="8770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文字方塊 177">
                  <a:extLst>
                    <a:ext uri="{FF2B5EF4-FFF2-40B4-BE49-F238E27FC236}">
                      <a16:creationId xmlns:a16="http://schemas.microsoft.com/office/drawing/2014/main" id="{E3114167-9C7B-4E9A-92C4-0DD018C3E8D1}"/>
                    </a:ext>
                  </a:extLst>
                </p:cNvPr>
                <p:cNvSpPr txBox="1"/>
                <p:nvPr/>
              </p:nvSpPr>
              <p:spPr>
                <a:xfrm>
                  <a:off x="4253071" y="5776901"/>
                  <a:ext cx="30457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255" name="文字方塊 254">
                  <a:extLst>
                    <a:ext uri="{FF2B5EF4-FFF2-40B4-BE49-F238E27FC236}">
                      <a16:creationId xmlns:a16="http://schemas.microsoft.com/office/drawing/2014/main" id="{2069AD3A-D159-4D96-8ED2-5757DB9EDA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3071" y="5776901"/>
                  <a:ext cx="304571" cy="430887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9" name="文字方塊 178">
            <a:extLst>
              <a:ext uri="{FF2B5EF4-FFF2-40B4-BE49-F238E27FC236}">
                <a16:creationId xmlns:a16="http://schemas.microsoft.com/office/drawing/2014/main" id="{534D0EFB-DBA8-47FF-85DE-B04B08C6BC5E}"/>
              </a:ext>
            </a:extLst>
          </p:cNvPr>
          <p:cNvSpPr txBox="1"/>
          <p:nvPr/>
        </p:nvSpPr>
        <p:spPr>
          <a:xfrm>
            <a:off x="1861881" y="4629183"/>
            <a:ext cx="593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+</a:t>
            </a:r>
            <a:endParaRPr lang="zh-TW" altLang="en-US" sz="2800" b="1" dirty="0"/>
          </a:p>
        </p:txBody>
      </p:sp>
      <p:grpSp>
        <p:nvGrpSpPr>
          <p:cNvPr id="180" name="群組 179">
            <a:extLst>
              <a:ext uri="{FF2B5EF4-FFF2-40B4-BE49-F238E27FC236}">
                <a16:creationId xmlns:a16="http://schemas.microsoft.com/office/drawing/2014/main" id="{B000049F-044A-4888-8713-97FC896627A2}"/>
              </a:ext>
            </a:extLst>
          </p:cNvPr>
          <p:cNvGrpSpPr/>
          <p:nvPr/>
        </p:nvGrpSpPr>
        <p:grpSpPr>
          <a:xfrm>
            <a:off x="1492172" y="4696140"/>
            <a:ext cx="450868" cy="431854"/>
            <a:chOff x="27617" y="5058413"/>
            <a:chExt cx="450868" cy="431854"/>
          </a:xfrm>
        </p:grpSpPr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09BA407B-93C8-4AB2-89FE-644A5B194CDD}"/>
                </a:ext>
              </a:extLst>
            </p:cNvPr>
            <p:cNvSpPr/>
            <p:nvPr/>
          </p:nvSpPr>
          <p:spPr>
            <a:xfrm>
              <a:off x="27617" y="5058413"/>
              <a:ext cx="450868" cy="4308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文字方塊 181">
                  <a:extLst>
                    <a:ext uri="{FF2B5EF4-FFF2-40B4-BE49-F238E27FC236}">
                      <a16:creationId xmlns:a16="http://schemas.microsoft.com/office/drawing/2014/main" id="{24373CA9-1054-4408-ADE8-0ECFC4CAF696}"/>
                    </a:ext>
                  </a:extLst>
                </p:cNvPr>
                <p:cNvSpPr txBox="1"/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57" name="文字方塊 256">
                  <a:extLst>
                    <a:ext uri="{FF2B5EF4-FFF2-40B4-BE49-F238E27FC236}">
                      <a16:creationId xmlns:a16="http://schemas.microsoft.com/office/drawing/2014/main" id="{520766A9-0202-4DA4-A573-12AE231ABC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3" name="群組 182">
            <a:extLst>
              <a:ext uri="{FF2B5EF4-FFF2-40B4-BE49-F238E27FC236}">
                <a16:creationId xmlns:a16="http://schemas.microsoft.com/office/drawing/2014/main" id="{9CC07551-45E1-44E1-99C2-AAFA98B18C61}"/>
              </a:ext>
            </a:extLst>
          </p:cNvPr>
          <p:cNvGrpSpPr/>
          <p:nvPr/>
        </p:nvGrpSpPr>
        <p:grpSpPr>
          <a:xfrm>
            <a:off x="450951" y="4694907"/>
            <a:ext cx="450868" cy="431854"/>
            <a:chOff x="145087" y="4355845"/>
            <a:chExt cx="450868" cy="431854"/>
          </a:xfrm>
        </p:grpSpPr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09187375-E4C4-4FE8-9E4D-50D030E00F97}"/>
                </a:ext>
              </a:extLst>
            </p:cNvPr>
            <p:cNvSpPr/>
            <p:nvPr/>
          </p:nvSpPr>
          <p:spPr>
            <a:xfrm>
              <a:off x="145087" y="4355845"/>
              <a:ext cx="450868" cy="43088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文字方塊 184">
                  <a:extLst>
                    <a:ext uri="{FF2B5EF4-FFF2-40B4-BE49-F238E27FC236}">
                      <a16:creationId xmlns:a16="http://schemas.microsoft.com/office/drawing/2014/main" id="{4D4BCAF9-9BD3-4D69-B068-7C670832CB2C}"/>
                    </a:ext>
                  </a:extLst>
                </p:cNvPr>
                <p:cNvSpPr txBox="1"/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62" name="文字方塊 261">
                  <a:extLst>
                    <a:ext uri="{FF2B5EF4-FFF2-40B4-BE49-F238E27FC236}">
                      <a16:creationId xmlns:a16="http://schemas.microsoft.com/office/drawing/2014/main" id="{6AF0C196-081D-4B22-85EA-28AA6E1573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3832DA43-81F4-438E-8C54-1B26BDA4F4A9}"/>
                  </a:ext>
                </a:extLst>
              </p:cNvPr>
              <p:cNvSpPr txBox="1"/>
              <p:nvPr/>
            </p:nvSpPr>
            <p:spPr>
              <a:xfrm>
                <a:off x="922841" y="4675349"/>
                <a:ext cx="52049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3832DA43-81F4-438E-8C54-1B26BDA4F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841" y="4675349"/>
                <a:ext cx="520498" cy="43088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D0E07DEC-23DF-4ABE-BAB5-B6E3EF3FAEA8}"/>
              </a:ext>
            </a:extLst>
          </p:cNvPr>
          <p:cNvGrpSpPr/>
          <p:nvPr/>
        </p:nvGrpSpPr>
        <p:grpSpPr>
          <a:xfrm>
            <a:off x="2393817" y="4697032"/>
            <a:ext cx="1080370" cy="430887"/>
            <a:chOff x="4078931" y="5559952"/>
            <a:chExt cx="1080370" cy="430887"/>
          </a:xfrm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0AF8AE18-D153-493E-AF1A-AB6CF5F8F7E4}"/>
                </a:ext>
              </a:extLst>
            </p:cNvPr>
            <p:cNvSpPr/>
            <p:nvPr/>
          </p:nvSpPr>
          <p:spPr>
            <a:xfrm>
              <a:off x="4078931" y="5560714"/>
              <a:ext cx="1080370" cy="40933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文字方塊 188">
                  <a:extLst>
                    <a:ext uri="{FF2B5EF4-FFF2-40B4-BE49-F238E27FC236}">
                      <a16:creationId xmlns:a16="http://schemas.microsoft.com/office/drawing/2014/main" id="{F82038BA-22E8-482E-AC63-5834EB1F97F9}"/>
                    </a:ext>
                  </a:extLst>
                </p:cNvPr>
                <p:cNvSpPr txBox="1"/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b="1" i="1" dirty="0"/>
                </a:p>
              </p:txBody>
            </p:sp>
          </mc:Choice>
          <mc:Fallback xmlns="">
            <p:sp>
              <p:nvSpPr>
                <p:cNvPr id="189" name="文字方塊 188">
                  <a:extLst>
                    <a:ext uri="{FF2B5EF4-FFF2-40B4-BE49-F238E27FC236}">
                      <a16:creationId xmlns:a16="http://schemas.microsoft.com/office/drawing/2014/main" id="{F82038BA-22E8-482E-AC63-5834EB1F97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D2C244D2-335D-4AF2-9257-328481EEF0C4}"/>
              </a:ext>
            </a:extLst>
          </p:cNvPr>
          <p:cNvCxnSpPr>
            <a:cxnSpLocks/>
          </p:cNvCxnSpPr>
          <p:nvPr/>
        </p:nvCxnSpPr>
        <p:spPr>
          <a:xfrm>
            <a:off x="4540172" y="6273597"/>
            <a:ext cx="959737" cy="5996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3DE09814-ED1F-4E6A-8BC0-6F2AED995D1B}"/>
              </a:ext>
            </a:extLst>
          </p:cNvPr>
          <p:cNvCxnSpPr>
            <a:cxnSpLocks/>
          </p:cNvCxnSpPr>
          <p:nvPr/>
        </p:nvCxnSpPr>
        <p:spPr>
          <a:xfrm flipV="1">
            <a:off x="2918948" y="5183186"/>
            <a:ext cx="885258" cy="48101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91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09" grpId="0" animBg="1"/>
      <p:bldP spid="108" grpId="0" animBg="1"/>
      <p:bldP spid="107" grpId="0" animBg="1"/>
      <p:bldP spid="20" grpId="0" animBg="1"/>
      <p:bldP spid="21" grpId="0" animBg="1"/>
      <p:bldP spid="30" grpId="0" animBg="1"/>
      <p:bldP spid="63" grpId="0"/>
      <p:bldP spid="64" grpId="0"/>
      <p:bldP spid="65" grpId="0"/>
      <p:bldP spid="73" grpId="0"/>
      <p:bldP spid="57" grpId="0" animBg="1"/>
      <p:bldP spid="58" grpId="0" animBg="1"/>
      <p:bldP spid="59" grpId="0" animBg="1"/>
      <p:bldP spid="85" grpId="0"/>
      <p:bldP spid="88" grpId="0"/>
      <p:bldP spid="89" grpId="0"/>
      <p:bldP spid="72" grpId="0" animBg="1"/>
      <p:bldP spid="80" grpId="0" animBg="1"/>
      <p:bldP spid="81" grpId="0" animBg="1"/>
      <p:bldP spid="86" grpId="0"/>
      <p:bldP spid="87" grpId="0"/>
      <p:bldP spid="90" grpId="0"/>
      <p:bldP spid="97" grpId="0" animBg="1"/>
      <p:bldP spid="98" grpId="0" animBg="1"/>
      <p:bldP spid="99" grpId="0" animBg="1"/>
      <p:bldP spid="75" grpId="0"/>
      <p:bldP spid="77" grpId="0" animBg="1"/>
      <p:bldP spid="112" grpId="0"/>
      <p:bldP spid="113" grpId="0"/>
      <p:bldP spid="114" grpId="0"/>
      <p:bldP spid="115" grpId="0"/>
      <p:bldP spid="179" grpId="0"/>
      <p:bldP spid="18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29">
            <a:extLst>
              <a:ext uri="{FF2B5EF4-FFF2-40B4-BE49-F238E27FC236}">
                <a16:creationId xmlns:a16="http://schemas.microsoft.com/office/drawing/2014/main" id="{3F798694-31BE-4098-A950-84B656304482}"/>
              </a:ext>
            </a:extLst>
          </p:cNvPr>
          <p:cNvSpPr/>
          <p:nvPr/>
        </p:nvSpPr>
        <p:spPr>
          <a:xfrm flipH="1">
            <a:off x="730724" y="2154546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8697724F-6D18-4274-A93C-802217970CB4}"/>
              </a:ext>
            </a:extLst>
          </p:cNvPr>
          <p:cNvSpPr/>
          <p:nvPr/>
        </p:nvSpPr>
        <p:spPr>
          <a:xfrm flipH="1">
            <a:off x="3058131" y="3810933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2D422D92-2A52-49B3-BB06-2FE6D51C4CB2}"/>
              </a:ext>
            </a:extLst>
          </p:cNvPr>
          <p:cNvSpPr/>
          <p:nvPr/>
        </p:nvSpPr>
        <p:spPr>
          <a:xfrm flipH="1">
            <a:off x="3050886" y="2217610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9D5ABA52-7C74-4793-BE22-56D2E791E822}"/>
              </a:ext>
            </a:extLst>
          </p:cNvPr>
          <p:cNvSpPr/>
          <p:nvPr/>
        </p:nvSpPr>
        <p:spPr>
          <a:xfrm flipH="1">
            <a:off x="3043530" y="624287"/>
            <a:ext cx="36933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1EB74D4-8D86-4538-83FF-65398675F49C}"/>
              </a:ext>
            </a:extLst>
          </p:cNvPr>
          <p:cNvCxnSpPr>
            <a:cxnSpLocks/>
          </p:cNvCxnSpPr>
          <p:nvPr/>
        </p:nvCxnSpPr>
        <p:spPr>
          <a:xfrm flipH="1">
            <a:off x="5327532" y="873170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5AF832E-0C38-4AB5-9E9E-CA725B196C80}"/>
              </a:ext>
            </a:extLst>
          </p:cNvPr>
          <p:cNvCxnSpPr>
            <a:cxnSpLocks/>
          </p:cNvCxnSpPr>
          <p:nvPr/>
        </p:nvCxnSpPr>
        <p:spPr>
          <a:xfrm flipH="1">
            <a:off x="5327532" y="2426687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0937D35-6DD2-4B37-8D27-58AC7F92E07C}"/>
              </a:ext>
            </a:extLst>
          </p:cNvPr>
          <p:cNvCxnSpPr>
            <a:cxnSpLocks/>
          </p:cNvCxnSpPr>
          <p:nvPr/>
        </p:nvCxnSpPr>
        <p:spPr>
          <a:xfrm flipH="1">
            <a:off x="5311831" y="4034867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488B1088-1BB0-4F7C-8587-78E2293B022F}"/>
              </a:ext>
            </a:extLst>
          </p:cNvPr>
          <p:cNvSpPr/>
          <p:nvPr/>
        </p:nvSpPr>
        <p:spPr>
          <a:xfrm flipH="1">
            <a:off x="5649970" y="686878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A908492-D709-4512-9A6D-B8F2D4A44B6E}"/>
              </a:ext>
            </a:extLst>
          </p:cNvPr>
          <p:cNvSpPr/>
          <p:nvPr/>
        </p:nvSpPr>
        <p:spPr>
          <a:xfrm flipH="1">
            <a:off x="5649970" y="2235634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0B02DD8-A796-4B2C-9F83-6478B79363A3}"/>
              </a:ext>
            </a:extLst>
          </p:cNvPr>
          <p:cNvCxnSpPr>
            <a:cxnSpLocks/>
            <a:stCxn id="45" idx="3"/>
            <a:endCxn id="20" idx="1"/>
          </p:cNvCxnSpPr>
          <p:nvPr/>
        </p:nvCxnSpPr>
        <p:spPr>
          <a:xfrm flipH="1" flipV="1">
            <a:off x="6019302" y="871544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AA428E5-F20B-4592-816B-8A9F03F89F5A}"/>
              </a:ext>
            </a:extLst>
          </p:cNvPr>
          <p:cNvGrpSpPr/>
          <p:nvPr/>
        </p:nvGrpSpPr>
        <p:grpSpPr>
          <a:xfrm flipH="1">
            <a:off x="5667779" y="1076373"/>
            <a:ext cx="333714" cy="653404"/>
            <a:chOff x="5009975" y="3353595"/>
            <a:chExt cx="333714" cy="653404"/>
          </a:xfrm>
        </p:grpSpPr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22364AD-D018-4C31-B29E-EA00B455CB6E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4A2C2F6-9F75-41D7-98CC-50EB66007A8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4AC53B3-06F2-4339-81FD-47C51ADDC371}"/>
              </a:ext>
            </a:extLst>
          </p:cNvPr>
          <p:cNvGrpSpPr/>
          <p:nvPr/>
        </p:nvGrpSpPr>
        <p:grpSpPr>
          <a:xfrm flipH="1">
            <a:off x="5649970" y="2610400"/>
            <a:ext cx="333714" cy="653404"/>
            <a:chOff x="5009975" y="3353595"/>
            <a:chExt cx="333714" cy="653404"/>
          </a:xfrm>
        </p:grpSpPr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FF6B207E-7985-4C3B-9615-5545AEE2BDB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FD42229-1FFB-44DC-AD44-307D8201EFC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89221E29-D37B-44AC-B344-0E5CE74D9FF7}"/>
              </a:ext>
            </a:extLst>
          </p:cNvPr>
          <p:cNvSpPr/>
          <p:nvPr/>
        </p:nvSpPr>
        <p:spPr>
          <a:xfrm flipH="1">
            <a:off x="5634269" y="3843814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37712795-B31F-48FD-98E4-97E48F0B02F1}"/>
              </a:ext>
            </a:extLst>
          </p:cNvPr>
          <p:cNvGrpSpPr/>
          <p:nvPr/>
        </p:nvGrpSpPr>
        <p:grpSpPr>
          <a:xfrm flipH="1">
            <a:off x="5676799" y="4218580"/>
            <a:ext cx="333714" cy="653404"/>
            <a:chOff x="5009975" y="3353595"/>
            <a:chExt cx="333714" cy="653404"/>
          </a:xfrm>
        </p:grpSpPr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00897564-C629-400B-BA47-509D4B55F977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85A4985-9F0E-467E-81A7-A9EB396F917B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1D98C07-F94B-44FE-9A62-E3CAAD5C8174}"/>
              </a:ext>
            </a:extLst>
          </p:cNvPr>
          <p:cNvCxnSpPr>
            <a:cxnSpLocks/>
            <a:stCxn id="48" idx="3"/>
            <a:endCxn id="20" idx="1"/>
          </p:cNvCxnSpPr>
          <p:nvPr/>
        </p:nvCxnSpPr>
        <p:spPr>
          <a:xfrm flipH="1" flipV="1">
            <a:off x="6019302" y="871544"/>
            <a:ext cx="2068083" cy="1269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D4B3B349-7012-4930-A9C4-82ED1000EC1D}"/>
              </a:ext>
            </a:extLst>
          </p:cNvPr>
          <p:cNvCxnSpPr>
            <a:cxnSpLocks/>
            <a:stCxn id="51" idx="3"/>
            <a:endCxn id="20" idx="1"/>
          </p:cNvCxnSpPr>
          <p:nvPr/>
        </p:nvCxnSpPr>
        <p:spPr>
          <a:xfrm flipH="1" flipV="1">
            <a:off x="6019302" y="871544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C1E2795F-1B82-4627-B02E-EBE7F9A7137D}"/>
              </a:ext>
            </a:extLst>
          </p:cNvPr>
          <p:cNvGrpSpPr/>
          <p:nvPr/>
        </p:nvGrpSpPr>
        <p:grpSpPr>
          <a:xfrm flipH="1">
            <a:off x="8034495" y="1034091"/>
            <a:ext cx="369332" cy="394455"/>
            <a:chOff x="674398" y="1660770"/>
            <a:chExt cx="369332" cy="394455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DB0C622-5CB2-4E47-BA7A-606DD2C6A92C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2D04B8AB-96C5-491E-B1A4-AC962F051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0000" r="-475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BAF6F245-C7E1-491D-86E1-BE5217ADBF54}"/>
              </a:ext>
            </a:extLst>
          </p:cNvPr>
          <p:cNvGrpSpPr/>
          <p:nvPr/>
        </p:nvGrpSpPr>
        <p:grpSpPr>
          <a:xfrm flipH="1">
            <a:off x="8034904" y="1956677"/>
            <a:ext cx="369332" cy="394455"/>
            <a:chOff x="674398" y="1660770"/>
            <a:chExt cx="369332" cy="394455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C85BEED-EE0E-4C5D-804C-EFA6F6EEF0D9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D3D0CD43-FBDF-4347-A4B4-831BD4EBC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0000" r="-50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C12FEC37-B5F2-4111-B6F3-4081969DFF97}"/>
              </a:ext>
            </a:extLst>
          </p:cNvPr>
          <p:cNvGrpSpPr/>
          <p:nvPr/>
        </p:nvGrpSpPr>
        <p:grpSpPr>
          <a:xfrm flipH="1">
            <a:off x="8019225" y="2869349"/>
            <a:ext cx="369332" cy="394455"/>
            <a:chOff x="674398" y="1660770"/>
            <a:chExt cx="369332" cy="394455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2C8F2E2-45DF-4DC1-A036-404E10722698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6BF62B09-990F-4444-91DE-ABC683CA8A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3333" r="-53846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/>
              <p:nvPr/>
            </p:nvSpPr>
            <p:spPr>
              <a:xfrm flipH="1">
                <a:off x="7026899" y="624489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C151E30C-1DE6-47C4-8DF0-9119F51C5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026899" y="624489"/>
                <a:ext cx="551689" cy="369332"/>
              </a:xfrm>
              <a:prstGeom prst="rect">
                <a:avLst/>
              </a:prstGeom>
              <a:blipFill>
                <a:blip r:embed="rId7"/>
                <a:stretch>
                  <a:fillRect l="-7778" r="-444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/>
              <p:nvPr/>
            </p:nvSpPr>
            <p:spPr>
              <a:xfrm flipH="1">
                <a:off x="6998461" y="1126424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B842D39-C159-49BB-84F0-2063584A0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998461" y="1126424"/>
                <a:ext cx="551689" cy="369332"/>
              </a:xfrm>
              <a:prstGeom prst="rect">
                <a:avLst/>
              </a:prstGeom>
              <a:blipFill>
                <a:blip r:embed="rId8"/>
                <a:stretch>
                  <a:fillRect l="-6593" r="-32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/>
              <p:nvPr/>
            </p:nvSpPr>
            <p:spPr>
              <a:xfrm flipH="1">
                <a:off x="6274248" y="1506443"/>
                <a:ext cx="551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7796E558-F660-402B-B4C4-CA95844DF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274248" y="1506443"/>
                <a:ext cx="551689" cy="369332"/>
              </a:xfrm>
              <a:prstGeom prst="rect">
                <a:avLst/>
              </a:prstGeom>
              <a:blipFill>
                <a:blip r:embed="rId9"/>
                <a:stretch>
                  <a:fillRect l="-6593" r="-32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/>
              <p:nvPr/>
            </p:nvSpPr>
            <p:spPr>
              <a:xfrm flipH="1">
                <a:off x="5353041" y="1032692"/>
                <a:ext cx="361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ECDE3B58-A1FB-4274-A3D8-1672F35EA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53041" y="1032692"/>
                <a:ext cx="361381" cy="369332"/>
              </a:xfrm>
              <a:prstGeom prst="rect">
                <a:avLst/>
              </a:prstGeom>
              <a:blipFill>
                <a:blip r:embed="rId10"/>
                <a:stretch>
                  <a:fillRect l="-20339" r="-6780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橢圓 56">
            <a:extLst>
              <a:ext uri="{FF2B5EF4-FFF2-40B4-BE49-F238E27FC236}">
                <a16:creationId xmlns:a16="http://schemas.microsoft.com/office/drawing/2014/main" id="{252CCBF2-A29B-4D4C-9E55-FC1A7B35F09E}"/>
              </a:ext>
            </a:extLst>
          </p:cNvPr>
          <p:cNvSpPr/>
          <p:nvPr/>
        </p:nvSpPr>
        <p:spPr>
          <a:xfrm>
            <a:off x="5400671" y="320913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8509C52E-7BCB-4463-B417-BE98B888D294}"/>
              </a:ext>
            </a:extLst>
          </p:cNvPr>
          <p:cNvSpPr/>
          <p:nvPr/>
        </p:nvSpPr>
        <p:spPr>
          <a:xfrm>
            <a:off x="5400671" y="1900040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023C5464-A43D-4483-BC0A-125534C63E8A}"/>
              </a:ext>
            </a:extLst>
          </p:cNvPr>
          <p:cNvSpPr/>
          <p:nvPr/>
        </p:nvSpPr>
        <p:spPr>
          <a:xfrm>
            <a:off x="5442759" y="3527274"/>
            <a:ext cx="450040" cy="45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99779CE7-0DE8-4A1E-813B-D98917A19E1E}"/>
              </a:ext>
            </a:extLst>
          </p:cNvPr>
          <p:cNvCxnSpPr>
            <a:cxnSpLocks/>
            <a:stCxn id="44" idx="3"/>
            <a:endCxn id="21" idx="1"/>
          </p:cNvCxnSpPr>
          <p:nvPr/>
        </p:nvCxnSpPr>
        <p:spPr>
          <a:xfrm flipH="1">
            <a:off x="6019302" y="1243880"/>
            <a:ext cx="2015193" cy="1176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75D21F28-9C35-455C-B833-C485D83A373C}"/>
              </a:ext>
            </a:extLst>
          </p:cNvPr>
          <p:cNvCxnSpPr>
            <a:cxnSpLocks/>
            <a:stCxn id="47" idx="3"/>
            <a:endCxn id="21" idx="1"/>
          </p:cNvCxnSpPr>
          <p:nvPr/>
        </p:nvCxnSpPr>
        <p:spPr>
          <a:xfrm flipH="1">
            <a:off x="6019302" y="2166466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6B984E7C-B49A-45FE-9735-1F61AB61778C}"/>
              </a:ext>
            </a:extLst>
          </p:cNvPr>
          <p:cNvCxnSpPr>
            <a:cxnSpLocks/>
            <a:stCxn id="51" idx="3"/>
          </p:cNvCxnSpPr>
          <p:nvPr/>
        </p:nvCxnSpPr>
        <p:spPr>
          <a:xfrm flipH="1" flipV="1">
            <a:off x="6113289" y="2509932"/>
            <a:ext cx="1958417" cy="5440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1EA1372B-CF73-4E05-95DF-025A0593B216}"/>
              </a:ext>
            </a:extLst>
          </p:cNvPr>
          <p:cNvCxnSpPr>
            <a:cxnSpLocks/>
            <a:stCxn id="44" idx="3"/>
            <a:endCxn id="30" idx="1"/>
          </p:cNvCxnSpPr>
          <p:nvPr/>
        </p:nvCxnSpPr>
        <p:spPr>
          <a:xfrm flipH="1">
            <a:off x="6003601" y="1243880"/>
            <a:ext cx="2030894" cy="2784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63B555DF-2E30-4DB7-B6F2-A835D989E14B}"/>
              </a:ext>
            </a:extLst>
          </p:cNvPr>
          <p:cNvCxnSpPr>
            <a:cxnSpLocks/>
            <a:stCxn id="47" idx="3"/>
            <a:endCxn id="30" idx="1"/>
          </p:cNvCxnSpPr>
          <p:nvPr/>
        </p:nvCxnSpPr>
        <p:spPr>
          <a:xfrm flipH="1">
            <a:off x="6003601" y="2166466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BF1B4150-F750-4991-AF49-1014ECE1E497}"/>
              </a:ext>
            </a:extLst>
          </p:cNvPr>
          <p:cNvCxnSpPr>
            <a:cxnSpLocks/>
            <a:stCxn id="51" idx="3"/>
            <a:endCxn id="30" idx="1"/>
          </p:cNvCxnSpPr>
          <p:nvPr/>
        </p:nvCxnSpPr>
        <p:spPr>
          <a:xfrm flipH="1">
            <a:off x="6003601" y="3054015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/>
              <p:nvPr/>
            </p:nvSpPr>
            <p:spPr>
              <a:xfrm flipH="1">
                <a:off x="4966969" y="600418"/>
                <a:ext cx="3164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218C37AB-D5A3-4057-99B5-1211637EC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66969" y="600418"/>
                <a:ext cx="316497" cy="369332"/>
              </a:xfrm>
              <a:prstGeom prst="rect">
                <a:avLst/>
              </a:prstGeom>
              <a:blipFill>
                <a:blip r:embed="rId11"/>
                <a:stretch>
                  <a:fillRect l="-13462" r="-961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/>
              <p:nvPr/>
            </p:nvSpPr>
            <p:spPr>
              <a:xfrm flipH="1">
                <a:off x="4979558" y="2166466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18893760-1CB7-40EC-B107-7D8EE8316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79558" y="2166466"/>
                <a:ext cx="323615" cy="369332"/>
              </a:xfrm>
              <a:prstGeom prst="rect">
                <a:avLst/>
              </a:prstGeom>
              <a:blipFill>
                <a:blip r:embed="rId12"/>
                <a:stretch>
                  <a:fillRect l="-13208" r="-943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/>
              <p:nvPr/>
            </p:nvSpPr>
            <p:spPr>
              <a:xfrm flipH="1">
                <a:off x="4966858" y="3792066"/>
                <a:ext cx="323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7DB5AD1E-232F-4E60-931E-F00CEDFF3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66858" y="3792066"/>
                <a:ext cx="323615" cy="369332"/>
              </a:xfrm>
              <a:prstGeom prst="rect">
                <a:avLst/>
              </a:prstGeom>
              <a:blipFill>
                <a:blip r:embed="rId13"/>
                <a:stretch>
                  <a:fillRect l="-13208" r="-943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橢圓 71">
            <a:extLst>
              <a:ext uri="{FF2B5EF4-FFF2-40B4-BE49-F238E27FC236}">
                <a16:creationId xmlns:a16="http://schemas.microsoft.com/office/drawing/2014/main" id="{260FA39A-1A92-491D-BD5F-D6F024C35A67}"/>
              </a:ext>
            </a:extLst>
          </p:cNvPr>
          <p:cNvSpPr/>
          <p:nvPr/>
        </p:nvSpPr>
        <p:spPr>
          <a:xfrm>
            <a:off x="3844847" y="499554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EFEFE23F-2A3E-4EFE-BA51-D2941057A265}"/>
              </a:ext>
            </a:extLst>
          </p:cNvPr>
          <p:cNvSpPr/>
          <p:nvPr/>
        </p:nvSpPr>
        <p:spPr>
          <a:xfrm>
            <a:off x="3852441" y="2032268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2B4FFA41-493A-4B08-9919-AD70D9072C61}"/>
              </a:ext>
            </a:extLst>
          </p:cNvPr>
          <p:cNvSpPr/>
          <p:nvPr/>
        </p:nvSpPr>
        <p:spPr>
          <a:xfrm>
            <a:off x="3870598" y="3628883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FB087699-9670-4FCB-ACE8-5DAC9FEE8E20}"/>
              </a:ext>
            </a:extLst>
          </p:cNvPr>
          <p:cNvCxnSpPr>
            <a:cxnSpLocks/>
          </p:cNvCxnSpPr>
          <p:nvPr/>
        </p:nvCxnSpPr>
        <p:spPr>
          <a:xfrm flipH="1">
            <a:off x="4536562" y="3977314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E32CDF7-E80D-42CD-B1F4-112A2D742AA6}"/>
                  </a:ext>
                </a:extLst>
              </p:cNvPr>
              <p:cNvSpPr txBox="1"/>
              <p:nvPr/>
            </p:nvSpPr>
            <p:spPr>
              <a:xfrm flipH="1">
                <a:off x="3071709" y="574698"/>
                <a:ext cx="375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E32CDF7-E80D-42CD-B1F4-112A2D742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71709" y="574698"/>
                <a:ext cx="375936" cy="369332"/>
              </a:xfrm>
              <a:prstGeom prst="rect">
                <a:avLst/>
              </a:prstGeom>
              <a:blipFill>
                <a:blip r:embed="rId14"/>
                <a:stretch>
                  <a:fillRect l="-11290" r="-6452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3B5E54D-08CD-4713-B7E1-02A4F2F69CE2}"/>
                  </a:ext>
                </a:extLst>
              </p:cNvPr>
              <p:cNvSpPr txBox="1"/>
              <p:nvPr/>
            </p:nvSpPr>
            <p:spPr>
              <a:xfrm flipH="1">
                <a:off x="3054099" y="2197894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3B5E54D-08CD-4713-B7E1-02A4F2F69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54099" y="2197894"/>
                <a:ext cx="383054" cy="369332"/>
              </a:xfrm>
              <a:prstGeom prst="rect">
                <a:avLst/>
              </a:prstGeom>
              <a:blipFill>
                <a:blip r:embed="rId15"/>
                <a:stretch>
                  <a:fillRect l="-9524" r="-634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1C9A62A3-92BC-420F-84FD-5B0C03CA5AA3}"/>
                  </a:ext>
                </a:extLst>
              </p:cNvPr>
              <p:cNvSpPr txBox="1"/>
              <p:nvPr/>
            </p:nvSpPr>
            <p:spPr>
              <a:xfrm flipH="1">
                <a:off x="3065263" y="3779347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1C9A62A3-92BC-420F-84FD-5B0C03CA5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65263" y="3779347"/>
                <a:ext cx="383054" cy="369332"/>
              </a:xfrm>
              <a:prstGeom prst="rect">
                <a:avLst/>
              </a:prstGeom>
              <a:blipFill>
                <a:blip r:embed="rId16"/>
                <a:stretch>
                  <a:fillRect l="-11111" r="-634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641B38D3-BF74-4191-A73F-BF93CDE1862A}"/>
              </a:ext>
            </a:extLst>
          </p:cNvPr>
          <p:cNvCxnSpPr>
            <a:cxnSpLocks/>
          </p:cNvCxnSpPr>
          <p:nvPr/>
        </p:nvCxnSpPr>
        <p:spPr>
          <a:xfrm flipH="1">
            <a:off x="4555278" y="2349446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9FD1ED3D-951B-43E8-9AE6-763B7EEC7CB5}"/>
              </a:ext>
            </a:extLst>
          </p:cNvPr>
          <p:cNvCxnSpPr>
            <a:cxnSpLocks/>
          </p:cNvCxnSpPr>
          <p:nvPr/>
        </p:nvCxnSpPr>
        <p:spPr>
          <a:xfrm flipH="1">
            <a:off x="4539235" y="797359"/>
            <a:ext cx="3519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E41737F0-D18D-46FE-8899-6C04F11B9336}"/>
              </a:ext>
            </a:extLst>
          </p:cNvPr>
          <p:cNvGrpSpPr/>
          <p:nvPr/>
        </p:nvGrpSpPr>
        <p:grpSpPr>
          <a:xfrm>
            <a:off x="3437657" y="818641"/>
            <a:ext cx="370685" cy="3179955"/>
            <a:chOff x="4988328" y="936328"/>
            <a:chExt cx="370685" cy="3179955"/>
          </a:xfrm>
        </p:grpSpPr>
        <p:cxnSp>
          <p:nvCxnSpPr>
            <p:cNvPr id="94" name="直線單箭頭接點 93">
              <a:extLst>
                <a:ext uri="{FF2B5EF4-FFF2-40B4-BE49-F238E27FC236}">
                  <a16:creationId xmlns:a16="http://schemas.microsoft.com/office/drawing/2014/main" id="{F3D43CF2-002F-46E8-9B32-15E1BB404D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>
              <a:extLst>
                <a:ext uri="{FF2B5EF4-FFF2-40B4-BE49-F238E27FC236}">
                  <a16:creationId xmlns:a16="http://schemas.microsoft.com/office/drawing/2014/main" id="{EA9BF78B-B134-4A25-B54B-AF5A574FF7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>
              <a:extLst>
                <a:ext uri="{FF2B5EF4-FFF2-40B4-BE49-F238E27FC236}">
                  <a16:creationId xmlns:a16="http://schemas.microsoft.com/office/drawing/2014/main" id="{6D4BE1A7-7107-4D6D-8ED3-EBABBC1B3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手繪多邊形 108">
            <a:extLst>
              <a:ext uri="{FF2B5EF4-FFF2-40B4-BE49-F238E27FC236}">
                <a16:creationId xmlns:a16="http://schemas.microsoft.com/office/drawing/2014/main" id="{5FC7062A-A454-4B60-B54F-61C74E36D0FB}"/>
              </a:ext>
            </a:extLst>
          </p:cNvPr>
          <p:cNvSpPr/>
          <p:nvPr/>
        </p:nvSpPr>
        <p:spPr>
          <a:xfrm>
            <a:off x="3921708" y="631912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手繪多邊形 108">
            <a:extLst>
              <a:ext uri="{FF2B5EF4-FFF2-40B4-BE49-F238E27FC236}">
                <a16:creationId xmlns:a16="http://schemas.microsoft.com/office/drawing/2014/main" id="{E44C6E2F-2B81-4716-BF1E-EBDAE270F13D}"/>
              </a:ext>
            </a:extLst>
          </p:cNvPr>
          <p:cNvSpPr/>
          <p:nvPr/>
        </p:nvSpPr>
        <p:spPr>
          <a:xfrm>
            <a:off x="3932901" y="218546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手繪多邊形 108">
            <a:extLst>
              <a:ext uri="{FF2B5EF4-FFF2-40B4-BE49-F238E27FC236}">
                <a16:creationId xmlns:a16="http://schemas.microsoft.com/office/drawing/2014/main" id="{7B7FA48F-DA32-4433-87C0-901CB094B303}"/>
              </a:ext>
            </a:extLst>
          </p:cNvPr>
          <p:cNvSpPr/>
          <p:nvPr/>
        </p:nvSpPr>
        <p:spPr>
          <a:xfrm>
            <a:off x="3957045" y="3788209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4CC16AB8-1B2D-4A09-9A33-937BE2C1A71C}"/>
                  </a:ext>
                </a:extLst>
              </p:cNvPr>
              <p:cNvSpPr txBox="1"/>
              <p:nvPr/>
            </p:nvSpPr>
            <p:spPr>
              <a:xfrm flipH="1">
                <a:off x="793724" y="2137116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4CC16AB8-1B2D-4A09-9A33-937BE2C1A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93724" y="2137116"/>
                <a:ext cx="245708" cy="369332"/>
              </a:xfrm>
              <a:prstGeom prst="rect">
                <a:avLst/>
              </a:prstGeom>
              <a:blipFill>
                <a:blip r:embed="rId17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B2965196-7560-4A06-8BB1-30DE19479319}"/>
              </a:ext>
            </a:extLst>
          </p:cNvPr>
          <p:cNvCxnSpPr>
            <a:cxnSpLocks/>
          </p:cNvCxnSpPr>
          <p:nvPr/>
        </p:nvCxnSpPr>
        <p:spPr>
          <a:xfrm flipH="1">
            <a:off x="1178941" y="2361632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57F27777-B4D4-42F1-8AE7-1EEF5F95ED91}"/>
              </a:ext>
            </a:extLst>
          </p:cNvPr>
          <p:cNvSpPr/>
          <p:nvPr/>
        </p:nvSpPr>
        <p:spPr>
          <a:xfrm flipH="1">
            <a:off x="1627507" y="2170579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880F25DA-6662-4812-AEB1-F136721A9470}"/>
              </a:ext>
            </a:extLst>
          </p:cNvPr>
          <p:cNvGrpSpPr/>
          <p:nvPr/>
        </p:nvGrpSpPr>
        <p:grpSpPr>
          <a:xfrm flipH="1">
            <a:off x="1645316" y="2567226"/>
            <a:ext cx="333714" cy="775751"/>
            <a:chOff x="5009975" y="3231248"/>
            <a:chExt cx="333714" cy="775751"/>
          </a:xfrm>
        </p:grpSpPr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199A76A1-1751-46E0-AD26-37D6D914BB45}"/>
                </a:ext>
              </a:extLst>
            </p:cNvPr>
            <p:cNvCxnSpPr>
              <a:cxnSpLocks/>
              <a:stCxn id="83" idx="0"/>
            </p:cNvCxnSpPr>
            <p:nvPr/>
          </p:nvCxnSpPr>
          <p:spPr>
            <a:xfrm flipH="1" flipV="1">
              <a:off x="5176832" y="3231248"/>
              <a:ext cx="0" cy="4420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09161BE4-9053-4ADB-B98E-6BC76D3510EE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42F795C1-701E-4BE9-A72B-07B7EE1F06D0}"/>
              </a:ext>
            </a:extLst>
          </p:cNvPr>
          <p:cNvCxnSpPr>
            <a:cxnSpLocks/>
            <a:endCxn id="77" idx="1"/>
          </p:cNvCxnSpPr>
          <p:nvPr/>
        </p:nvCxnSpPr>
        <p:spPr>
          <a:xfrm flipH="1">
            <a:off x="1996839" y="794202"/>
            <a:ext cx="1038418" cy="15610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394FFC7D-A4A6-482D-ACCD-63BD74024F39}"/>
              </a:ext>
            </a:extLst>
          </p:cNvPr>
          <p:cNvCxnSpPr>
            <a:cxnSpLocks/>
          </p:cNvCxnSpPr>
          <p:nvPr/>
        </p:nvCxnSpPr>
        <p:spPr>
          <a:xfrm flipH="1" flipV="1">
            <a:off x="1996839" y="2386777"/>
            <a:ext cx="1057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7D496262-5DF8-4056-AFEB-FC98691498C2}"/>
              </a:ext>
            </a:extLst>
          </p:cNvPr>
          <p:cNvCxnSpPr>
            <a:cxnSpLocks/>
            <a:endCxn id="77" idx="1"/>
          </p:cNvCxnSpPr>
          <p:nvPr/>
        </p:nvCxnSpPr>
        <p:spPr>
          <a:xfrm flipH="1" flipV="1">
            <a:off x="1996839" y="2355245"/>
            <a:ext cx="1092746" cy="16220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DB802C86-FFD4-43D7-B6F9-CBA81029E51D}"/>
                  </a:ext>
                </a:extLst>
              </p:cNvPr>
              <p:cNvSpPr txBox="1"/>
              <p:nvPr/>
            </p:nvSpPr>
            <p:spPr>
              <a:xfrm flipH="1">
                <a:off x="2256611" y="1018820"/>
                <a:ext cx="3379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DB802C86-FFD4-43D7-B6F9-CBA81029E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256611" y="1018820"/>
                <a:ext cx="337978" cy="369332"/>
              </a:xfrm>
              <a:prstGeom prst="rect">
                <a:avLst/>
              </a:prstGeom>
              <a:blipFill>
                <a:blip r:embed="rId18"/>
                <a:stretch>
                  <a:fillRect l="-10714" r="-714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09A630C0-EF7F-4105-BEB4-C45FE4289DD0}"/>
                  </a:ext>
                </a:extLst>
              </p:cNvPr>
              <p:cNvSpPr txBox="1"/>
              <p:nvPr/>
            </p:nvSpPr>
            <p:spPr>
              <a:xfrm flipH="1">
                <a:off x="2473909" y="1970865"/>
                <a:ext cx="345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09A630C0-EF7F-4105-BEB4-C45FE4289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73909" y="1970865"/>
                <a:ext cx="345094" cy="369332"/>
              </a:xfrm>
              <a:prstGeom prst="rect">
                <a:avLst/>
              </a:prstGeom>
              <a:blipFill>
                <a:blip r:embed="rId19"/>
                <a:stretch>
                  <a:fillRect l="-12500" r="-892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E2C9B9B7-C67C-4D9B-A5AF-5A824789E6CE}"/>
                  </a:ext>
                </a:extLst>
              </p:cNvPr>
              <p:cNvSpPr txBox="1"/>
              <p:nvPr/>
            </p:nvSpPr>
            <p:spPr>
              <a:xfrm flipH="1">
                <a:off x="2343630" y="3294454"/>
                <a:ext cx="3450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E2C9B9B7-C67C-4D9B-A5AF-5A824789E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343630" y="3294454"/>
                <a:ext cx="345094" cy="369332"/>
              </a:xfrm>
              <a:prstGeom prst="rect">
                <a:avLst/>
              </a:prstGeom>
              <a:blipFill>
                <a:blip r:embed="rId20"/>
                <a:stretch>
                  <a:fillRect l="-10526" r="-701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FADCB266-7035-44FA-95C3-29519D021E9B}"/>
                  </a:ext>
                </a:extLst>
              </p:cNvPr>
              <p:cNvSpPr txBox="1"/>
              <p:nvPr/>
            </p:nvSpPr>
            <p:spPr>
              <a:xfrm flipH="1">
                <a:off x="1541110" y="2604128"/>
                <a:ext cx="2423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文字方塊 114">
                <a:extLst>
                  <a:ext uri="{FF2B5EF4-FFF2-40B4-BE49-F238E27FC236}">
                    <a16:creationId xmlns:a16="http://schemas.microsoft.com/office/drawing/2014/main" id="{FADCB266-7035-44FA-95C3-29519D021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41110" y="2604128"/>
                <a:ext cx="242374" cy="369332"/>
              </a:xfrm>
              <a:prstGeom prst="rect">
                <a:avLst/>
              </a:prstGeom>
              <a:blipFill>
                <a:blip r:embed="rId21"/>
                <a:stretch>
                  <a:fillRect l="-30000" r="-2750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字方塊 116">
                <a:extLst>
                  <a:ext uri="{FF2B5EF4-FFF2-40B4-BE49-F238E27FC236}">
                    <a16:creationId xmlns:a16="http://schemas.microsoft.com/office/drawing/2014/main" id="{3CE59868-F1A9-4285-8070-2EDE1BC1B7CF}"/>
                  </a:ext>
                </a:extLst>
              </p:cNvPr>
              <p:cNvSpPr txBox="1"/>
              <p:nvPr/>
            </p:nvSpPr>
            <p:spPr>
              <a:xfrm>
                <a:off x="4007274" y="5485329"/>
                <a:ext cx="488804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7" name="文字方塊 116">
                <a:extLst>
                  <a:ext uri="{FF2B5EF4-FFF2-40B4-BE49-F238E27FC236}">
                    <a16:creationId xmlns:a16="http://schemas.microsoft.com/office/drawing/2014/main" id="{3CE59868-F1A9-4285-8070-2EDE1BC1B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274" y="5485329"/>
                <a:ext cx="4888048" cy="43088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DA84BD07-9212-4433-8EDB-0575D36B5C2C}"/>
              </a:ext>
            </a:extLst>
          </p:cNvPr>
          <p:cNvGrpSpPr/>
          <p:nvPr/>
        </p:nvGrpSpPr>
        <p:grpSpPr>
          <a:xfrm>
            <a:off x="6343967" y="5206032"/>
            <a:ext cx="905207" cy="929124"/>
            <a:chOff x="4086576" y="5267584"/>
            <a:chExt cx="905207" cy="929124"/>
          </a:xfrm>
        </p:grpSpPr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863606B0-7807-40D7-8C04-9CC1BD9E521B}"/>
                </a:ext>
              </a:extLst>
            </p:cNvPr>
            <p:cNvSpPr/>
            <p:nvPr/>
          </p:nvSpPr>
          <p:spPr>
            <a:xfrm>
              <a:off x="4086576" y="5267584"/>
              <a:ext cx="905207" cy="92912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文字方塊 168">
                  <a:extLst>
                    <a:ext uri="{FF2B5EF4-FFF2-40B4-BE49-F238E27FC236}">
                      <a16:creationId xmlns:a16="http://schemas.microsoft.com/office/drawing/2014/main" id="{54B1CDB1-9988-4BAA-B0F2-99169B1FC5E8}"/>
                    </a:ext>
                  </a:extLst>
                </p:cNvPr>
                <p:cNvSpPr txBox="1"/>
                <p:nvPr/>
              </p:nvSpPr>
              <p:spPr>
                <a:xfrm>
                  <a:off x="4358166" y="5528420"/>
                  <a:ext cx="43723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69" name="文字方塊 168">
                  <a:extLst>
                    <a:ext uri="{FF2B5EF4-FFF2-40B4-BE49-F238E27FC236}">
                      <a16:creationId xmlns:a16="http://schemas.microsoft.com/office/drawing/2014/main" id="{54B1CDB1-9988-4BAA-B0F2-99169B1FC5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28420"/>
                  <a:ext cx="437235" cy="43088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群組 118">
            <a:extLst>
              <a:ext uri="{FF2B5EF4-FFF2-40B4-BE49-F238E27FC236}">
                <a16:creationId xmlns:a16="http://schemas.microsoft.com/office/drawing/2014/main" id="{36535500-D791-45EF-A3F5-4E50297198C5}"/>
              </a:ext>
            </a:extLst>
          </p:cNvPr>
          <p:cNvGrpSpPr/>
          <p:nvPr/>
        </p:nvGrpSpPr>
        <p:grpSpPr>
          <a:xfrm>
            <a:off x="7346058" y="5211520"/>
            <a:ext cx="441359" cy="929124"/>
            <a:chOff x="5945044" y="5336858"/>
            <a:chExt cx="441359" cy="877076"/>
          </a:xfrm>
        </p:grpSpPr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2C20C09D-D268-40B4-9BA8-D20FB6BC50A3}"/>
                </a:ext>
              </a:extLst>
            </p:cNvPr>
            <p:cNvSpPr/>
            <p:nvPr/>
          </p:nvSpPr>
          <p:spPr>
            <a:xfrm>
              <a:off x="5945044" y="5336858"/>
              <a:ext cx="441359" cy="8770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字方塊 166">
                  <a:extLst>
                    <a:ext uri="{FF2B5EF4-FFF2-40B4-BE49-F238E27FC236}">
                      <a16:creationId xmlns:a16="http://schemas.microsoft.com/office/drawing/2014/main" id="{20810C88-B412-4B61-98E2-09DCD0844FB7}"/>
                    </a:ext>
                  </a:extLst>
                </p:cNvPr>
                <p:cNvSpPr txBox="1"/>
                <p:nvPr/>
              </p:nvSpPr>
              <p:spPr>
                <a:xfrm>
                  <a:off x="6021452" y="5544690"/>
                  <a:ext cx="28854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216" name="文字方塊 215">
                  <a:extLst>
                    <a:ext uri="{FF2B5EF4-FFF2-40B4-BE49-F238E27FC236}">
                      <a16:creationId xmlns:a16="http://schemas.microsoft.com/office/drawing/2014/main" id="{2CC48FD4-17F0-41D3-A13B-498E7B44A1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1452" y="5544690"/>
                  <a:ext cx="288541" cy="430887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0" name="群組 119">
            <a:extLst>
              <a:ext uri="{FF2B5EF4-FFF2-40B4-BE49-F238E27FC236}">
                <a16:creationId xmlns:a16="http://schemas.microsoft.com/office/drawing/2014/main" id="{BC4162F6-8E0F-4655-9FFC-DE2D89E685AC}"/>
              </a:ext>
            </a:extLst>
          </p:cNvPr>
          <p:cNvGrpSpPr/>
          <p:nvPr/>
        </p:nvGrpSpPr>
        <p:grpSpPr>
          <a:xfrm>
            <a:off x="5292925" y="5210923"/>
            <a:ext cx="450868" cy="929124"/>
            <a:chOff x="6899905" y="5328033"/>
            <a:chExt cx="450868" cy="929124"/>
          </a:xfrm>
        </p:grpSpPr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F6588660-DC53-4A84-A7B6-C159C8BF7B15}"/>
                </a:ext>
              </a:extLst>
            </p:cNvPr>
            <p:cNvSpPr/>
            <p:nvPr/>
          </p:nvSpPr>
          <p:spPr>
            <a:xfrm>
              <a:off x="6899905" y="5328033"/>
              <a:ext cx="450868" cy="9291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文字方塊 164">
                  <a:extLst>
                    <a:ext uri="{FF2B5EF4-FFF2-40B4-BE49-F238E27FC236}">
                      <a16:creationId xmlns:a16="http://schemas.microsoft.com/office/drawing/2014/main" id="{78C1919E-E16A-47A4-9BD4-598FB085CB95}"/>
                    </a:ext>
                  </a:extLst>
                </p:cNvPr>
                <p:cNvSpPr txBox="1"/>
                <p:nvPr/>
              </p:nvSpPr>
              <p:spPr>
                <a:xfrm>
                  <a:off x="6993982" y="5614436"/>
                  <a:ext cx="29976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219" name="文字方塊 218">
                  <a:extLst>
                    <a:ext uri="{FF2B5EF4-FFF2-40B4-BE49-F238E27FC236}">
                      <a16:creationId xmlns:a16="http://schemas.microsoft.com/office/drawing/2014/main" id="{CB1C4805-5654-42EA-A29F-72F8DA076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3982" y="5614436"/>
                  <a:ext cx="299762" cy="430887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AC0631D6-9167-4717-9598-8545046C51B7}"/>
              </a:ext>
            </a:extLst>
          </p:cNvPr>
          <p:cNvSpPr txBox="1"/>
          <p:nvPr/>
        </p:nvSpPr>
        <p:spPr>
          <a:xfrm>
            <a:off x="5743793" y="5439214"/>
            <a:ext cx="593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+</a:t>
            </a:r>
            <a:endParaRPr lang="zh-TW" altLang="en-US" sz="2800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99136A52-F5B4-4003-8D66-8C7246DDE9D0}"/>
              </a:ext>
            </a:extLst>
          </p:cNvPr>
          <p:cNvSpPr txBox="1"/>
          <p:nvPr/>
        </p:nvSpPr>
        <p:spPr>
          <a:xfrm>
            <a:off x="2977211" y="5478599"/>
            <a:ext cx="593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+</a:t>
            </a:r>
            <a:endParaRPr lang="zh-TW" altLang="en-US" sz="2800" dirty="0"/>
          </a:p>
        </p:txBody>
      </p:sp>
      <p:grpSp>
        <p:nvGrpSpPr>
          <p:cNvPr id="123" name="群組 122">
            <a:extLst>
              <a:ext uri="{FF2B5EF4-FFF2-40B4-BE49-F238E27FC236}">
                <a16:creationId xmlns:a16="http://schemas.microsoft.com/office/drawing/2014/main" id="{7141842E-EBF2-4CFE-A235-B5BB083567A0}"/>
              </a:ext>
            </a:extLst>
          </p:cNvPr>
          <p:cNvGrpSpPr/>
          <p:nvPr/>
        </p:nvGrpSpPr>
        <p:grpSpPr>
          <a:xfrm>
            <a:off x="2560692" y="5499842"/>
            <a:ext cx="450868" cy="431854"/>
            <a:chOff x="27617" y="5058413"/>
            <a:chExt cx="450868" cy="431854"/>
          </a:xfrm>
        </p:grpSpPr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5B68147D-AA91-4497-8884-03958AE799E0}"/>
                </a:ext>
              </a:extLst>
            </p:cNvPr>
            <p:cNvSpPr/>
            <p:nvPr/>
          </p:nvSpPr>
          <p:spPr>
            <a:xfrm>
              <a:off x="27617" y="5058413"/>
              <a:ext cx="450868" cy="4308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文字方塊 162">
                  <a:extLst>
                    <a:ext uri="{FF2B5EF4-FFF2-40B4-BE49-F238E27FC236}">
                      <a16:creationId xmlns:a16="http://schemas.microsoft.com/office/drawing/2014/main" id="{67AF79E9-CC9C-4B44-A424-C246E099367E}"/>
                    </a:ext>
                  </a:extLst>
                </p:cNvPr>
                <p:cNvSpPr txBox="1"/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57" name="文字方塊 256">
                  <a:extLst>
                    <a:ext uri="{FF2B5EF4-FFF2-40B4-BE49-F238E27FC236}">
                      <a16:creationId xmlns:a16="http://schemas.microsoft.com/office/drawing/2014/main" id="{520766A9-0202-4DA4-A573-12AE231ABC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字方塊 124">
                <a:extLst>
                  <a:ext uri="{FF2B5EF4-FFF2-40B4-BE49-F238E27FC236}">
                    <a16:creationId xmlns:a16="http://schemas.microsoft.com/office/drawing/2014/main" id="{D0BDDE51-CB4F-4E8A-A017-67343B504C35}"/>
                  </a:ext>
                </a:extLst>
              </p:cNvPr>
              <p:cNvSpPr txBox="1"/>
              <p:nvPr/>
            </p:nvSpPr>
            <p:spPr>
              <a:xfrm>
                <a:off x="1943310" y="5444469"/>
                <a:ext cx="52049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5" name="文字方塊 124">
                <a:extLst>
                  <a:ext uri="{FF2B5EF4-FFF2-40B4-BE49-F238E27FC236}">
                    <a16:creationId xmlns:a16="http://schemas.microsoft.com/office/drawing/2014/main" id="{D0BDDE51-CB4F-4E8A-A017-67343B504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310" y="5444469"/>
                <a:ext cx="520498" cy="43088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6" name="群組 125">
            <a:extLst>
              <a:ext uri="{FF2B5EF4-FFF2-40B4-BE49-F238E27FC236}">
                <a16:creationId xmlns:a16="http://schemas.microsoft.com/office/drawing/2014/main" id="{8ADF6E6D-075C-4187-8D3F-02361A787C5D}"/>
              </a:ext>
            </a:extLst>
          </p:cNvPr>
          <p:cNvGrpSpPr/>
          <p:nvPr/>
        </p:nvGrpSpPr>
        <p:grpSpPr>
          <a:xfrm>
            <a:off x="3585544" y="5490257"/>
            <a:ext cx="1080370" cy="430887"/>
            <a:chOff x="4078931" y="5559952"/>
            <a:chExt cx="1080370" cy="430887"/>
          </a:xfrm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DD385B16-0C4F-4AFA-BAC1-A39367C37E7C}"/>
                </a:ext>
              </a:extLst>
            </p:cNvPr>
            <p:cNvSpPr/>
            <p:nvPr/>
          </p:nvSpPr>
          <p:spPr>
            <a:xfrm>
              <a:off x="4078931" y="5560714"/>
              <a:ext cx="1080370" cy="40933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字方塊 127">
                  <a:extLst>
                    <a:ext uri="{FF2B5EF4-FFF2-40B4-BE49-F238E27FC236}">
                      <a16:creationId xmlns:a16="http://schemas.microsoft.com/office/drawing/2014/main" id="{7F536D3F-F385-41D9-88E5-A967A565C680}"/>
                    </a:ext>
                  </a:extLst>
                </p:cNvPr>
                <p:cNvSpPr txBox="1"/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b="1" i="1" dirty="0"/>
                </a:p>
              </p:txBody>
            </p:sp>
          </mc:Choice>
          <mc:Fallback xmlns="">
            <p:sp>
              <p:nvSpPr>
                <p:cNvPr id="128" name="文字方塊 127">
                  <a:extLst>
                    <a:ext uri="{FF2B5EF4-FFF2-40B4-BE49-F238E27FC236}">
                      <a16:creationId xmlns:a16="http://schemas.microsoft.com/office/drawing/2014/main" id="{7F536D3F-F385-41D9-88E5-A967A565C6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0" name="群組 169">
            <a:extLst>
              <a:ext uri="{FF2B5EF4-FFF2-40B4-BE49-F238E27FC236}">
                <a16:creationId xmlns:a16="http://schemas.microsoft.com/office/drawing/2014/main" id="{CACE89F9-D76F-466B-A4F6-BAC41D60C8EB}"/>
              </a:ext>
            </a:extLst>
          </p:cNvPr>
          <p:cNvGrpSpPr/>
          <p:nvPr/>
        </p:nvGrpSpPr>
        <p:grpSpPr>
          <a:xfrm>
            <a:off x="1479244" y="5456288"/>
            <a:ext cx="450868" cy="431854"/>
            <a:chOff x="145087" y="4355845"/>
            <a:chExt cx="450868" cy="431854"/>
          </a:xfrm>
        </p:grpSpPr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6A8A593F-81C9-4860-A434-7DE273C270BF}"/>
                </a:ext>
              </a:extLst>
            </p:cNvPr>
            <p:cNvSpPr/>
            <p:nvPr/>
          </p:nvSpPr>
          <p:spPr>
            <a:xfrm>
              <a:off x="145087" y="4355845"/>
              <a:ext cx="450868" cy="43088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文字方塊 171">
                  <a:extLst>
                    <a:ext uri="{FF2B5EF4-FFF2-40B4-BE49-F238E27FC236}">
                      <a16:creationId xmlns:a16="http://schemas.microsoft.com/office/drawing/2014/main" id="{87D88EC1-DD25-4F3D-9802-AD1CCBE0F024}"/>
                    </a:ext>
                  </a:extLst>
                </p:cNvPr>
                <p:cNvSpPr txBox="1"/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62" name="文字方塊 261">
                  <a:extLst>
                    <a:ext uri="{FF2B5EF4-FFF2-40B4-BE49-F238E27FC236}">
                      <a16:creationId xmlns:a16="http://schemas.microsoft.com/office/drawing/2014/main" id="{6AF0C196-081D-4B22-85EA-28AA6E1573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1482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CE4B0CEC-7420-4577-8065-C540DAC85ACB}"/>
              </a:ext>
            </a:extLst>
          </p:cNvPr>
          <p:cNvSpPr/>
          <p:nvPr/>
        </p:nvSpPr>
        <p:spPr>
          <a:xfrm rot="5400000">
            <a:off x="4247967" y="5300572"/>
            <a:ext cx="1080370" cy="4093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29AEEF4-240F-4EBB-8C26-16ABF09EF64A}"/>
              </a:ext>
            </a:extLst>
          </p:cNvPr>
          <p:cNvSpPr/>
          <p:nvPr/>
        </p:nvSpPr>
        <p:spPr>
          <a:xfrm>
            <a:off x="4584498" y="2017739"/>
            <a:ext cx="408322" cy="9291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AED5C8B4-C381-4282-AB1E-C6601B2E693A}"/>
              </a:ext>
            </a:extLst>
          </p:cNvPr>
          <p:cNvSpPr txBox="1"/>
          <p:nvPr/>
        </p:nvSpPr>
        <p:spPr>
          <a:xfrm rot="5400000">
            <a:off x="4516382" y="3070032"/>
            <a:ext cx="753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53B22F3-F73F-4A75-905B-57C396F966DF}"/>
              </a:ext>
            </a:extLst>
          </p:cNvPr>
          <p:cNvSpPr/>
          <p:nvPr/>
        </p:nvSpPr>
        <p:spPr>
          <a:xfrm>
            <a:off x="4584498" y="3892542"/>
            <a:ext cx="408322" cy="9291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8F55C6D-6950-4B08-9387-F840648FA6C8}"/>
              </a:ext>
            </a:extLst>
          </p:cNvPr>
          <p:cNvSpPr/>
          <p:nvPr/>
        </p:nvSpPr>
        <p:spPr>
          <a:xfrm>
            <a:off x="4571560" y="6161249"/>
            <a:ext cx="408322" cy="3886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30000" dirty="0"/>
          </a:p>
        </p:txBody>
      </p:sp>
      <p:sp>
        <p:nvSpPr>
          <p:cNvPr id="37" name="右大括弧 36">
            <a:extLst>
              <a:ext uri="{FF2B5EF4-FFF2-40B4-BE49-F238E27FC236}">
                <a16:creationId xmlns:a16="http://schemas.microsoft.com/office/drawing/2014/main" id="{F49B8ED9-1C57-4CA9-9E4A-AAFD0115C61D}"/>
              </a:ext>
            </a:extLst>
          </p:cNvPr>
          <p:cNvSpPr/>
          <p:nvPr/>
        </p:nvSpPr>
        <p:spPr>
          <a:xfrm>
            <a:off x="5154888" y="2025850"/>
            <a:ext cx="408323" cy="1690799"/>
          </a:xfrm>
          <a:prstGeom prst="rightBrace">
            <a:avLst>
              <a:gd name="adj1" fmla="val 2569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EDC872FF-EC00-42F9-80A1-C82B923F8AEC}"/>
                  </a:ext>
                </a:extLst>
              </p:cNvPr>
              <p:cNvSpPr txBox="1"/>
              <p:nvPr/>
            </p:nvSpPr>
            <p:spPr>
              <a:xfrm>
                <a:off x="5633827" y="2455750"/>
                <a:ext cx="90520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Rows of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EDC872FF-EC00-42F9-80A1-C82B923F8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827" y="2455750"/>
                <a:ext cx="905207" cy="830997"/>
              </a:xfrm>
              <a:prstGeom prst="rect">
                <a:avLst/>
              </a:prstGeom>
              <a:blipFill>
                <a:blip r:embed="rId2"/>
                <a:stretch>
                  <a:fillRect l="-10067" t="-5882" r="-10067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右大括弧 38">
            <a:extLst>
              <a:ext uri="{FF2B5EF4-FFF2-40B4-BE49-F238E27FC236}">
                <a16:creationId xmlns:a16="http://schemas.microsoft.com/office/drawing/2014/main" id="{33A4AD75-CD45-4CF1-8EEC-F83C813AE3DA}"/>
              </a:ext>
            </a:extLst>
          </p:cNvPr>
          <p:cNvSpPr/>
          <p:nvPr/>
        </p:nvSpPr>
        <p:spPr>
          <a:xfrm>
            <a:off x="6490160" y="2017739"/>
            <a:ext cx="408322" cy="4454557"/>
          </a:xfrm>
          <a:prstGeom prst="rightBrace">
            <a:avLst>
              <a:gd name="adj1" fmla="val 2569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A069D83A-1AEC-4090-9D10-E1DAC374D4B2}"/>
                  </a:ext>
                </a:extLst>
              </p:cNvPr>
              <p:cNvSpPr txBox="1"/>
              <p:nvPr/>
            </p:nvSpPr>
            <p:spPr>
              <a:xfrm>
                <a:off x="6868070" y="3993306"/>
                <a:ext cx="7905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800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A069D83A-1AEC-4090-9D10-E1DAC374D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070" y="3993306"/>
                <a:ext cx="79050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571AE0D0-0FD7-4ABB-AA99-0B1A12F99511}"/>
                  </a:ext>
                </a:extLst>
              </p:cNvPr>
              <p:cNvSpPr txBox="1"/>
              <p:nvPr/>
            </p:nvSpPr>
            <p:spPr>
              <a:xfrm>
                <a:off x="7540727" y="3429000"/>
                <a:ext cx="1108380" cy="1589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TW" altLang="en-US" sz="28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571AE0D0-0FD7-4ABB-AA99-0B1A12F99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727" y="3429000"/>
                <a:ext cx="1108380" cy="15893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30A7B0E4-ADC4-415F-99A9-B238289F1362}"/>
                  </a:ext>
                </a:extLst>
              </p:cNvPr>
              <p:cNvSpPr txBox="1"/>
              <p:nvPr/>
            </p:nvSpPr>
            <p:spPr>
              <a:xfrm>
                <a:off x="4454458" y="794263"/>
                <a:ext cx="488804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30A7B0E4-ADC4-415F-99A9-B238289F1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458" y="794263"/>
                <a:ext cx="488804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群組 44">
            <a:extLst>
              <a:ext uri="{FF2B5EF4-FFF2-40B4-BE49-F238E27FC236}">
                <a16:creationId xmlns:a16="http://schemas.microsoft.com/office/drawing/2014/main" id="{C3F48768-1DF6-4424-939D-511B41096469}"/>
              </a:ext>
            </a:extLst>
          </p:cNvPr>
          <p:cNvGrpSpPr/>
          <p:nvPr/>
        </p:nvGrpSpPr>
        <p:grpSpPr>
          <a:xfrm>
            <a:off x="6829251" y="514966"/>
            <a:ext cx="905207" cy="929124"/>
            <a:chOff x="4086576" y="5267584"/>
            <a:chExt cx="905207" cy="929124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13E5B4E3-6E65-4633-BA13-EA776A17A7B8}"/>
                </a:ext>
              </a:extLst>
            </p:cNvPr>
            <p:cNvSpPr/>
            <p:nvPr/>
          </p:nvSpPr>
          <p:spPr>
            <a:xfrm>
              <a:off x="4086576" y="5267584"/>
              <a:ext cx="905207" cy="92912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44C02B0A-1E91-487A-9854-3391A6172624}"/>
                    </a:ext>
                  </a:extLst>
                </p:cNvPr>
                <p:cNvSpPr txBox="1"/>
                <p:nvPr/>
              </p:nvSpPr>
              <p:spPr>
                <a:xfrm>
                  <a:off x="4358166" y="5528420"/>
                  <a:ext cx="43723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44C02B0A-1E91-487A-9854-3391A61726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28420"/>
                  <a:ext cx="437235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E2CF6698-DD47-4A4D-9CA0-7294EB508880}"/>
              </a:ext>
            </a:extLst>
          </p:cNvPr>
          <p:cNvGrpSpPr/>
          <p:nvPr/>
        </p:nvGrpSpPr>
        <p:grpSpPr>
          <a:xfrm>
            <a:off x="7831342" y="520454"/>
            <a:ext cx="441359" cy="929124"/>
            <a:chOff x="5945044" y="5336858"/>
            <a:chExt cx="441359" cy="877076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C2F0FC9-A873-48F6-A56A-88E72D74BDEB}"/>
                </a:ext>
              </a:extLst>
            </p:cNvPr>
            <p:cNvSpPr/>
            <p:nvPr/>
          </p:nvSpPr>
          <p:spPr>
            <a:xfrm>
              <a:off x="5945044" y="5336858"/>
              <a:ext cx="441359" cy="8770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字方塊 62">
                  <a:extLst>
                    <a:ext uri="{FF2B5EF4-FFF2-40B4-BE49-F238E27FC236}">
                      <a16:creationId xmlns:a16="http://schemas.microsoft.com/office/drawing/2014/main" id="{53CC7EE8-D8C7-42F8-9246-B51341406368}"/>
                    </a:ext>
                  </a:extLst>
                </p:cNvPr>
                <p:cNvSpPr txBox="1"/>
                <p:nvPr/>
              </p:nvSpPr>
              <p:spPr>
                <a:xfrm>
                  <a:off x="6021452" y="5544690"/>
                  <a:ext cx="28854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216" name="文字方塊 215">
                  <a:extLst>
                    <a:ext uri="{FF2B5EF4-FFF2-40B4-BE49-F238E27FC236}">
                      <a16:creationId xmlns:a16="http://schemas.microsoft.com/office/drawing/2014/main" id="{2CC48FD4-17F0-41D3-A13B-498E7B44A1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1452" y="5544690"/>
                  <a:ext cx="288541" cy="43088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9D30B647-89CC-43CC-B9EA-BE2BE9DDF9D3}"/>
              </a:ext>
            </a:extLst>
          </p:cNvPr>
          <p:cNvGrpSpPr/>
          <p:nvPr/>
        </p:nvGrpSpPr>
        <p:grpSpPr>
          <a:xfrm>
            <a:off x="5778209" y="519857"/>
            <a:ext cx="450868" cy="929124"/>
            <a:chOff x="6899905" y="5328033"/>
            <a:chExt cx="450868" cy="929124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92CB8AE9-9C2B-4711-9025-7E7D000D0E24}"/>
                </a:ext>
              </a:extLst>
            </p:cNvPr>
            <p:cNvSpPr/>
            <p:nvPr/>
          </p:nvSpPr>
          <p:spPr>
            <a:xfrm>
              <a:off x="6899905" y="5328033"/>
              <a:ext cx="450868" cy="9291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字方塊 60">
                  <a:extLst>
                    <a:ext uri="{FF2B5EF4-FFF2-40B4-BE49-F238E27FC236}">
                      <a16:creationId xmlns:a16="http://schemas.microsoft.com/office/drawing/2014/main" id="{4FFDC1C3-BDF3-4FB9-B759-C65CFACD0251}"/>
                    </a:ext>
                  </a:extLst>
                </p:cNvPr>
                <p:cNvSpPr txBox="1"/>
                <p:nvPr/>
              </p:nvSpPr>
              <p:spPr>
                <a:xfrm>
                  <a:off x="6993982" y="5614436"/>
                  <a:ext cx="29976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219" name="文字方塊 218">
                  <a:extLst>
                    <a:ext uri="{FF2B5EF4-FFF2-40B4-BE49-F238E27FC236}">
                      <a16:creationId xmlns:a16="http://schemas.microsoft.com/office/drawing/2014/main" id="{CB1C4805-5654-42EA-A29F-72F8DA076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3982" y="5614436"/>
                  <a:ext cx="299762" cy="43088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521A3A28-0FE4-47BE-9258-F9834C691D33}"/>
              </a:ext>
            </a:extLst>
          </p:cNvPr>
          <p:cNvSpPr txBox="1"/>
          <p:nvPr/>
        </p:nvSpPr>
        <p:spPr>
          <a:xfrm>
            <a:off x="6229077" y="748148"/>
            <a:ext cx="593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+</a:t>
            </a:r>
            <a:endParaRPr lang="zh-TW" altLang="en-US" sz="28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A36BA21C-1F47-4A67-BB59-C4D58865119B}"/>
              </a:ext>
            </a:extLst>
          </p:cNvPr>
          <p:cNvSpPr txBox="1"/>
          <p:nvPr/>
        </p:nvSpPr>
        <p:spPr>
          <a:xfrm>
            <a:off x="3462495" y="787533"/>
            <a:ext cx="593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+</a:t>
            </a:r>
            <a:endParaRPr lang="zh-TW" altLang="en-US" sz="2800" dirty="0"/>
          </a:p>
        </p:txBody>
      </p: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FA8348D9-379E-4F53-99FB-A14B5EBF550E}"/>
              </a:ext>
            </a:extLst>
          </p:cNvPr>
          <p:cNvGrpSpPr/>
          <p:nvPr/>
        </p:nvGrpSpPr>
        <p:grpSpPr>
          <a:xfrm>
            <a:off x="3045976" y="808776"/>
            <a:ext cx="450868" cy="431854"/>
            <a:chOff x="27617" y="5058413"/>
            <a:chExt cx="450868" cy="431854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2CFF3CF-2601-42D0-B3DD-10B77663ED13}"/>
                </a:ext>
              </a:extLst>
            </p:cNvPr>
            <p:cNvSpPr/>
            <p:nvPr/>
          </p:nvSpPr>
          <p:spPr>
            <a:xfrm>
              <a:off x="27617" y="5058413"/>
              <a:ext cx="450868" cy="4308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字方塊 58">
                  <a:extLst>
                    <a:ext uri="{FF2B5EF4-FFF2-40B4-BE49-F238E27FC236}">
                      <a16:creationId xmlns:a16="http://schemas.microsoft.com/office/drawing/2014/main" id="{5D5FB492-F990-4308-BC70-DC08898A67CF}"/>
                    </a:ext>
                  </a:extLst>
                </p:cNvPr>
                <p:cNvSpPr txBox="1"/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57" name="文字方塊 256">
                  <a:extLst>
                    <a:ext uri="{FF2B5EF4-FFF2-40B4-BE49-F238E27FC236}">
                      <a16:creationId xmlns:a16="http://schemas.microsoft.com/office/drawing/2014/main" id="{520766A9-0202-4DA4-A573-12AE231ABC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070AD97A-4281-4BAC-A820-983186657272}"/>
                  </a:ext>
                </a:extLst>
              </p:cNvPr>
              <p:cNvSpPr txBox="1"/>
              <p:nvPr/>
            </p:nvSpPr>
            <p:spPr>
              <a:xfrm>
                <a:off x="2428594" y="753403"/>
                <a:ext cx="52049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070AD97A-4281-4BAC-A820-983186657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594" y="753403"/>
                <a:ext cx="520498" cy="43088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群組 51">
            <a:extLst>
              <a:ext uri="{FF2B5EF4-FFF2-40B4-BE49-F238E27FC236}">
                <a16:creationId xmlns:a16="http://schemas.microsoft.com/office/drawing/2014/main" id="{A6CEE06E-F54A-4756-9D5C-646EBE3AAC51}"/>
              </a:ext>
            </a:extLst>
          </p:cNvPr>
          <p:cNvGrpSpPr/>
          <p:nvPr/>
        </p:nvGrpSpPr>
        <p:grpSpPr>
          <a:xfrm>
            <a:off x="4070828" y="799191"/>
            <a:ext cx="1080370" cy="430887"/>
            <a:chOff x="4078931" y="5559952"/>
            <a:chExt cx="1080370" cy="430887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336BBD7-2E15-456A-A24D-377352FD74B0}"/>
                </a:ext>
              </a:extLst>
            </p:cNvPr>
            <p:cNvSpPr/>
            <p:nvPr/>
          </p:nvSpPr>
          <p:spPr>
            <a:xfrm>
              <a:off x="4078931" y="5560714"/>
              <a:ext cx="1080370" cy="40933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9AFFDB95-8CE9-4B57-9632-4DE4B6BBF89A}"/>
                    </a:ext>
                  </a:extLst>
                </p:cNvPr>
                <p:cNvSpPr txBox="1"/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b="1" i="1" dirty="0"/>
                </a:p>
              </p:txBody>
            </p:sp>
          </mc:Choice>
          <mc:Fallback xmlns="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9AFFDB95-8CE9-4B57-9632-4DE4B6BBF8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620131AA-3515-4C36-B8D5-F43819CAFF94}"/>
              </a:ext>
            </a:extLst>
          </p:cNvPr>
          <p:cNvGrpSpPr/>
          <p:nvPr/>
        </p:nvGrpSpPr>
        <p:grpSpPr>
          <a:xfrm>
            <a:off x="1964528" y="765222"/>
            <a:ext cx="450868" cy="431854"/>
            <a:chOff x="145087" y="4355845"/>
            <a:chExt cx="450868" cy="431854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6A05B863-F181-4A70-BD20-738C335BFF08}"/>
                </a:ext>
              </a:extLst>
            </p:cNvPr>
            <p:cNvSpPr/>
            <p:nvPr/>
          </p:nvSpPr>
          <p:spPr>
            <a:xfrm>
              <a:off x="145087" y="4355845"/>
              <a:ext cx="450868" cy="43088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22B5A502-6ABA-4D36-8516-4056840C2D7B}"/>
                    </a:ext>
                  </a:extLst>
                </p:cNvPr>
                <p:cNvSpPr txBox="1"/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62" name="文字方塊 261">
                  <a:extLst>
                    <a:ext uri="{FF2B5EF4-FFF2-40B4-BE49-F238E27FC236}">
                      <a16:creationId xmlns:a16="http://schemas.microsoft.com/office/drawing/2014/main" id="{6AF0C196-081D-4B22-85EA-28AA6E1573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605" y="4356812"/>
                  <a:ext cx="283604" cy="430887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015505E6-D40D-4028-8DEA-A38585C6597F}"/>
              </a:ext>
            </a:extLst>
          </p:cNvPr>
          <p:cNvGrpSpPr/>
          <p:nvPr/>
        </p:nvGrpSpPr>
        <p:grpSpPr>
          <a:xfrm>
            <a:off x="1436893" y="2066912"/>
            <a:ext cx="441359" cy="929124"/>
            <a:chOff x="5945044" y="5336858"/>
            <a:chExt cx="441359" cy="877076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77748FB-B955-41F2-85B9-94E514793FED}"/>
                </a:ext>
              </a:extLst>
            </p:cNvPr>
            <p:cNvSpPr/>
            <p:nvPr/>
          </p:nvSpPr>
          <p:spPr>
            <a:xfrm>
              <a:off x="5945044" y="5336858"/>
              <a:ext cx="441359" cy="8770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447E8F94-6196-4E9C-BAB3-A054A0D0C164}"/>
                    </a:ext>
                  </a:extLst>
                </p:cNvPr>
                <p:cNvSpPr txBox="1"/>
                <p:nvPr/>
              </p:nvSpPr>
              <p:spPr>
                <a:xfrm>
                  <a:off x="6021452" y="5544690"/>
                  <a:ext cx="28854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216" name="文字方塊 215">
                  <a:extLst>
                    <a:ext uri="{FF2B5EF4-FFF2-40B4-BE49-F238E27FC236}">
                      <a16:creationId xmlns:a16="http://schemas.microsoft.com/office/drawing/2014/main" id="{2CC48FD4-17F0-41D3-A13B-498E7B44A1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1452" y="5544690"/>
                  <a:ext cx="288541" cy="43088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47AE69E1-166F-456F-BA02-3F80F2F8C7D1}"/>
              </a:ext>
            </a:extLst>
          </p:cNvPr>
          <p:cNvSpPr txBox="1"/>
          <p:nvPr/>
        </p:nvSpPr>
        <p:spPr>
          <a:xfrm>
            <a:off x="2023370" y="2242095"/>
            <a:ext cx="1149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feature </a:t>
            </a:r>
            <a:endParaRPr lang="zh-TW" altLang="en-US" sz="2400" b="1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BD3A6346-D825-4448-AAF5-14346D8EAFA5}"/>
              </a:ext>
            </a:extLst>
          </p:cNvPr>
          <p:cNvSpPr txBox="1"/>
          <p:nvPr/>
        </p:nvSpPr>
        <p:spPr>
          <a:xfrm>
            <a:off x="749434" y="3646459"/>
            <a:ext cx="3165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Unknown parameters</a:t>
            </a:r>
            <a:endParaRPr lang="zh-TW" altLang="en-US" sz="2400" b="1" dirty="0"/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F6AF6AD9-5352-4A7B-A364-C2207D5FBE03}"/>
              </a:ext>
            </a:extLst>
          </p:cNvPr>
          <p:cNvGrpSpPr/>
          <p:nvPr/>
        </p:nvGrpSpPr>
        <p:grpSpPr>
          <a:xfrm>
            <a:off x="1151395" y="4254916"/>
            <a:ext cx="905207" cy="929124"/>
            <a:chOff x="4086576" y="5267584"/>
            <a:chExt cx="905207" cy="929124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B59E2588-F5B9-4722-BBA0-3F1D77250359}"/>
                </a:ext>
              </a:extLst>
            </p:cNvPr>
            <p:cNvSpPr/>
            <p:nvPr/>
          </p:nvSpPr>
          <p:spPr>
            <a:xfrm>
              <a:off x="4086576" y="5267584"/>
              <a:ext cx="905207" cy="92912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字方塊 69">
                  <a:extLst>
                    <a:ext uri="{FF2B5EF4-FFF2-40B4-BE49-F238E27FC236}">
                      <a16:creationId xmlns:a16="http://schemas.microsoft.com/office/drawing/2014/main" id="{A10620AA-1ABC-44FD-9EF9-C39F1363F045}"/>
                    </a:ext>
                  </a:extLst>
                </p:cNvPr>
                <p:cNvSpPr txBox="1"/>
                <p:nvPr/>
              </p:nvSpPr>
              <p:spPr>
                <a:xfrm>
                  <a:off x="4358166" y="5528420"/>
                  <a:ext cx="43723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44C02B0A-1E91-487A-9854-3391A61726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28420"/>
                  <a:ext cx="437235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DBFD948B-727F-4704-AD1D-9A5E4ECD67E1}"/>
              </a:ext>
            </a:extLst>
          </p:cNvPr>
          <p:cNvGrpSpPr/>
          <p:nvPr/>
        </p:nvGrpSpPr>
        <p:grpSpPr>
          <a:xfrm>
            <a:off x="2722174" y="4261102"/>
            <a:ext cx="450868" cy="929124"/>
            <a:chOff x="6899905" y="5328033"/>
            <a:chExt cx="450868" cy="929124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C140AAE3-484D-49A9-A514-5E623FA1BE7C}"/>
                </a:ext>
              </a:extLst>
            </p:cNvPr>
            <p:cNvSpPr/>
            <p:nvPr/>
          </p:nvSpPr>
          <p:spPr>
            <a:xfrm>
              <a:off x="6899905" y="5328033"/>
              <a:ext cx="450868" cy="92912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字方塊 72">
                  <a:extLst>
                    <a:ext uri="{FF2B5EF4-FFF2-40B4-BE49-F238E27FC236}">
                      <a16:creationId xmlns:a16="http://schemas.microsoft.com/office/drawing/2014/main" id="{0BC62CEE-E427-4B4E-82CE-2C294A3433D9}"/>
                    </a:ext>
                  </a:extLst>
                </p:cNvPr>
                <p:cNvSpPr txBox="1"/>
                <p:nvPr/>
              </p:nvSpPr>
              <p:spPr>
                <a:xfrm>
                  <a:off x="6993982" y="5614436"/>
                  <a:ext cx="29976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219" name="文字方塊 218">
                  <a:extLst>
                    <a:ext uri="{FF2B5EF4-FFF2-40B4-BE49-F238E27FC236}">
                      <a16:creationId xmlns:a16="http://schemas.microsoft.com/office/drawing/2014/main" id="{CB1C4805-5654-42EA-A29F-72F8DA076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3982" y="5614436"/>
                  <a:ext cx="299762" cy="43088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A5974926-2FD6-47AE-AE5D-1F86CE393F6F}"/>
              </a:ext>
            </a:extLst>
          </p:cNvPr>
          <p:cNvGrpSpPr/>
          <p:nvPr/>
        </p:nvGrpSpPr>
        <p:grpSpPr>
          <a:xfrm>
            <a:off x="1048785" y="5733064"/>
            <a:ext cx="1080370" cy="430887"/>
            <a:chOff x="4078931" y="5559952"/>
            <a:chExt cx="1080370" cy="430887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FA7B0E2F-699D-4BEC-9CCE-AB20EF7CAB99}"/>
                </a:ext>
              </a:extLst>
            </p:cNvPr>
            <p:cNvSpPr/>
            <p:nvPr/>
          </p:nvSpPr>
          <p:spPr>
            <a:xfrm>
              <a:off x="4078931" y="5560714"/>
              <a:ext cx="1080370" cy="40933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字方塊 75">
                  <a:extLst>
                    <a:ext uri="{FF2B5EF4-FFF2-40B4-BE49-F238E27FC236}">
                      <a16:creationId xmlns:a16="http://schemas.microsoft.com/office/drawing/2014/main" id="{F4AB765D-F95C-4A67-B92A-065FD4D1A187}"/>
                    </a:ext>
                  </a:extLst>
                </p:cNvPr>
                <p:cNvSpPr txBox="1"/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zh-TW" altLang="en-US" sz="2800" b="1" i="1" dirty="0"/>
                </a:p>
              </p:txBody>
            </p:sp>
          </mc:Choice>
          <mc:Fallback xmlns="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9AFFDB95-8CE9-4B57-9632-4DE4B6BBF8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166" y="5559952"/>
                  <a:ext cx="446020" cy="430887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811DA81F-3367-47C4-A56F-235F070A2055}"/>
              </a:ext>
            </a:extLst>
          </p:cNvPr>
          <p:cNvGrpSpPr/>
          <p:nvPr/>
        </p:nvGrpSpPr>
        <p:grpSpPr>
          <a:xfrm>
            <a:off x="2722174" y="5711307"/>
            <a:ext cx="450868" cy="431854"/>
            <a:chOff x="27617" y="5058413"/>
            <a:chExt cx="450868" cy="431854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16740FDD-FC7C-4569-BCEB-D4FC9BE499C2}"/>
                </a:ext>
              </a:extLst>
            </p:cNvPr>
            <p:cNvSpPr/>
            <p:nvPr/>
          </p:nvSpPr>
          <p:spPr>
            <a:xfrm>
              <a:off x="27617" y="5058413"/>
              <a:ext cx="450868" cy="43088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字方塊 78">
                  <a:extLst>
                    <a:ext uri="{FF2B5EF4-FFF2-40B4-BE49-F238E27FC236}">
                      <a16:creationId xmlns:a16="http://schemas.microsoft.com/office/drawing/2014/main" id="{AFE3729B-3597-4482-A144-AAD1E261F514}"/>
                    </a:ext>
                  </a:extLst>
                </p:cNvPr>
                <p:cNvSpPr txBox="1"/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57" name="文字方塊 256">
                  <a:extLst>
                    <a:ext uri="{FF2B5EF4-FFF2-40B4-BE49-F238E27FC236}">
                      <a16:creationId xmlns:a16="http://schemas.microsoft.com/office/drawing/2014/main" id="{520766A9-0202-4DA4-A573-12AE231ABC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135" y="5059380"/>
                  <a:ext cx="283604" cy="43088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540E7BD7-6997-46C6-B420-6316CEBBAD9E}"/>
              </a:ext>
            </a:extLst>
          </p:cNvPr>
          <p:cNvSpPr txBox="1"/>
          <p:nvPr/>
        </p:nvSpPr>
        <p:spPr>
          <a:xfrm>
            <a:off x="304800" y="139700"/>
            <a:ext cx="602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Function with unknown parameters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1930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 animBg="1"/>
      <p:bldP spid="33" grpId="0"/>
      <p:bldP spid="34" grpId="0" animBg="1"/>
      <p:bldP spid="35" grpId="0" animBg="1"/>
      <p:bldP spid="37" grpId="0" animBg="1"/>
      <p:bldP spid="38" grpId="0"/>
      <p:bldP spid="39" grpId="0" animBg="1"/>
      <p:bldP spid="40" grpId="0"/>
      <p:bldP spid="42" grpId="0"/>
      <p:bldP spid="2" grpId="0"/>
      <p:bldP spid="6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28650" y="576689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ML Framework</a:t>
            </a:r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A722DB6-0E76-4AA6-80CA-D0167FB81E68}"/>
              </a:ext>
            </a:extLst>
          </p:cNvPr>
          <p:cNvSpPr/>
          <p:nvPr/>
        </p:nvSpPr>
        <p:spPr>
          <a:xfrm>
            <a:off x="3403600" y="1963801"/>
            <a:ext cx="2336799" cy="156754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9FC25CDF-6853-46DA-A825-F2D84CBDB1A6}"/>
              </a:ext>
            </a:extLst>
          </p:cNvPr>
          <p:cNvGrpSpPr/>
          <p:nvPr/>
        </p:nvGrpSpPr>
        <p:grpSpPr>
          <a:xfrm>
            <a:off x="1766022" y="3993415"/>
            <a:ext cx="7377978" cy="934612"/>
            <a:chOff x="1383994" y="4139232"/>
            <a:chExt cx="7377978" cy="9346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3ECF3278-B83C-42BD-A9A4-8B2BD978282D}"/>
                    </a:ext>
                  </a:extLst>
                </p:cNvPr>
                <p:cNvSpPr txBox="1"/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A8032F7F-3695-4EE6-BA0A-B1B6A1549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5D333AE3-10EC-4146-BF85-549DCAD38044}"/>
                </a:ext>
              </a:extLst>
            </p:cNvPr>
            <p:cNvGrpSpPr/>
            <p:nvPr/>
          </p:nvGrpSpPr>
          <p:grpSpPr>
            <a:xfrm>
              <a:off x="6248717" y="4139232"/>
              <a:ext cx="905207" cy="929124"/>
              <a:chOff x="4086576" y="5267584"/>
              <a:chExt cx="905207" cy="929124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ECD9D8C2-CE1A-4804-B795-0808098C9719}"/>
                  </a:ext>
                </a:extLst>
              </p:cNvPr>
              <p:cNvSpPr/>
              <p:nvPr/>
            </p:nvSpPr>
            <p:spPr>
              <a:xfrm>
                <a:off x="4086576" y="5267584"/>
                <a:ext cx="905207" cy="92912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字方塊 29">
                    <a:extLst>
                      <a:ext uri="{FF2B5EF4-FFF2-40B4-BE49-F238E27FC236}">
                        <a16:creationId xmlns:a16="http://schemas.microsoft.com/office/drawing/2014/main" id="{3B147ED9-388A-4410-86DF-2ACA38757ED6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9" name="文字方塊 28">
                    <a:extLst>
                      <a:ext uri="{FF2B5EF4-FFF2-40B4-BE49-F238E27FC236}">
                        <a16:creationId xmlns:a16="http://schemas.microsoft.com/office/drawing/2014/main" id="{A139E8EA-92FF-4618-B007-58C9246129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17D1B331-1CB1-4003-8F11-BD806482AE05}"/>
                </a:ext>
              </a:extLst>
            </p:cNvPr>
            <p:cNvGrpSpPr/>
            <p:nvPr/>
          </p:nvGrpSpPr>
          <p:grpSpPr>
            <a:xfrm>
              <a:off x="7250808" y="4144720"/>
              <a:ext cx="441359" cy="929124"/>
              <a:chOff x="5945044" y="5336858"/>
              <a:chExt cx="441359" cy="877076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3FB61A8-26F8-43B9-9A6B-9DE290A5EC50}"/>
                  </a:ext>
                </a:extLst>
              </p:cNvPr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字方塊 27">
                    <a:extLst>
                      <a:ext uri="{FF2B5EF4-FFF2-40B4-BE49-F238E27FC236}">
                        <a16:creationId xmlns:a16="http://schemas.microsoft.com/office/drawing/2014/main" id="{3BEE396F-FBE4-4CDD-87C8-96EDE1D03903}"/>
                      </a:ext>
                    </a:extLst>
                  </p:cNvPr>
                  <p:cNvSpPr txBox="1"/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6" name="文字方塊 215">
                    <a:extLst>
                      <a:ext uri="{FF2B5EF4-FFF2-40B4-BE49-F238E27FC236}">
                        <a16:creationId xmlns:a16="http://schemas.microsoft.com/office/drawing/2014/main" id="{2CC48FD4-17F0-41D3-A13B-498E7B44A1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9A1EF755-B9A6-4B25-9C43-E51DC006D3CE}"/>
                </a:ext>
              </a:extLst>
            </p:cNvPr>
            <p:cNvGrpSpPr/>
            <p:nvPr/>
          </p:nvGrpSpPr>
          <p:grpSpPr>
            <a:xfrm>
              <a:off x="5197675" y="4144123"/>
              <a:ext cx="450868" cy="929124"/>
              <a:chOff x="6899905" y="5328033"/>
              <a:chExt cx="450868" cy="929124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6E027FE-C934-4D9C-8757-E9AC7AF63122}"/>
                  </a:ext>
                </a:extLst>
              </p:cNvPr>
              <p:cNvSpPr/>
              <p:nvPr/>
            </p:nvSpPr>
            <p:spPr>
              <a:xfrm>
                <a:off x="6899905" y="5328033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字方塊 25">
                    <a:extLst>
                      <a:ext uri="{FF2B5EF4-FFF2-40B4-BE49-F238E27FC236}">
                        <a16:creationId xmlns:a16="http://schemas.microsoft.com/office/drawing/2014/main" id="{F10321E8-B33D-49CA-A6A4-9390ACCE4941}"/>
                      </a:ext>
                    </a:extLst>
                  </p:cNvPr>
                  <p:cNvSpPr txBox="1"/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9" name="文字方塊 218">
                    <a:extLst>
                      <a:ext uri="{FF2B5EF4-FFF2-40B4-BE49-F238E27FC236}">
                        <a16:creationId xmlns:a16="http://schemas.microsoft.com/office/drawing/2014/main" id="{CB1C4805-5654-42EA-A29F-72F8DA076E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A04371B-A867-4D20-8206-A8FDFA227791}"/>
                </a:ext>
              </a:extLst>
            </p:cNvPr>
            <p:cNvSpPr txBox="1"/>
            <p:nvPr/>
          </p:nvSpPr>
          <p:spPr>
            <a:xfrm>
              <a:off x="5648543" y="4372414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0BEFC56-9BC3-44E8-84EC-3DEFAD83315D}"/>
                </a:ext>
              </a:extLst>
            </p:cNvPr>
            <p:cNvSpPr txBox="1"/>
            <p:nvPr/>
          </p:nvSpPr>
          <p:spPr>
            <a:xfrm>
              <a:off x="2881961" y="4411799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F0F3ECF9-5CE5-4BEC-8C2C-E4CA5BC1B5F7}"/>
                </a:ext>
              </a:extLst>
            </p:cNvPr>
            <p:cNvGrpSpPr/>
            <p:nvPr/>
          </p:nvGrpSpPr>
          <p:grpSpPr>
            <a:xfrm>
              <a:off x="2465442" y="4433042"/>
              <a:ext cx="450868" cy="431854"/>
              <a:chOff x="27617" y="5058413"/>
              <a:chExt cx="450868" cy="431854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1FF5A3D-7F37-4114-AB84-B3994B6E0BDC}"/>
                  </a:ext>
                </a:extLst>
              </p:cNvPr>
              <p:cNvSpPr/>
              <p:nvPr/>
            </p:nvSpPr>
            <p:spPr>
              <a:xfrm>
                <a:off x="27617" y="5058413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字方塊 23">
                    <a:extLst>
                      <a:ext uri="{FF2B5EF4-FFF2-40B4-BE49-F238E27FC236}">
                        <a16:creationId xmlns:a16="http://schemas.microsoft.com/office/drawing/2014/main" id="{A5BEFDE7-DF2B-46A4-8665-F37A7ED13AC5}"/>
                      </a:ext>
                    </a:extLst>
                  </p:cNvPr>
                  <p:cNvSpPr txBox="1"/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57" name="文字方塊 256">
                    <a:extLst>
                      <a:ext uri="{FF2B5EF4-FFF2-40B4-BE49-F238E27FC236}">
                        <a16:creationId xmlns:a16="http://schemas.microsoft.com/office/drawing/2014/main" id="{520766A9-0202-4DA4-A573-12AE231ABC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65F80DA3-05BA-40AC-8581-4ED99DFF2256}"/>
                    </a:ext>
                  </a:extLst>
                </p:cNvPr>
                <p:cNvSpPr txBox="1"/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CD5B56A4-7A2B-4BB6-82FD-7A87FC48BA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E25D127C-4750-4416-84E7-DF10C67655B0}"/>
                </a:ext>
              </a:extLst>
            </p:cNvPr>
            <p:cNvGrpSpPr/>
            <p:nvPr/>
          </p:nvGrpSpPr>
          <p:grpSpPr>
            <a:xfrm>
              <a:off x="3490294" y="4423457"/>
              <a:ext cx="1080370" cy="430887"/>
              <a:chOff x="4078931" y="5559952"/>
              <a:chExt cx="1080370" cy="430887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95F2D3C4-7A59-48CD-9F45-2AC2862C6747}"/>
                  </a:ext>
                </a:extLst>
              </p:cNvPr>
              <p:cNvSpPr/>
              <p:nvPr/>
            </p:nvSpPr>
            <p:spPr>
              <a:xfrm>
                <a:off x="4078931" y="5560714"/>
                <a:ext cx="1080370" cy="40933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5D938AFF-BBFE-44AC-8125-71C5A9FC74D3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59952"/>
                    <a:ext cx="446020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800" b="1" i="1" dirty="0"/>
                  </a:p>
                </p:txBody>
              </p:sp>
            </mc:Choice>
            <mc:Fallback xmlns="">
              <p:sp>
                <p:nvSpPr>
                  <p:cNvPr id="21" name="文字方塊 20">
                    <a:extLst>
                      <a:ext uri="{FF2B5EF4-FFF2-40B4-BE49-F238E27FC236}">
                        <a16:creationId xmlns:a16="http://schemas.microsoft.com/office/drawing/2014/main" id="{28BEE0FE-FFEA-482A-84F9-5F70484DEF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59952"/>
                    <a:ext cx="446020" cy="43088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59C17081-99D2-40E1-8829-7FAA4A7AAA2C}"/>
                </a:ext>
              </a:extLst>
            </p:cNvPr>
            <p:cNvGrpSpPr/>
            <p:nvPr/>
          </p:nvGrpSpPr>
          <p:grpSpPr>
            <a:xfrm>
              <a:off x="1383994" y="4389488"/>
              <a:ext cx="450868" cy="431854"/>
              <a:chOff x="145087" y="4355845"/>
              <a:chExt cx="450868" cy="431854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24E69DBF-3F3E-40B6-9E90-09D010712311}"/>
                  </a:ext>
                </a:extLst>
              </p:cNvPr>
              <p:cNvSpPr/>
              <p:nvPr/>
            </p:nvSpPr>
            <p:spPr>
              <a:xfrm>
                <a:off x="145087" y="4355845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字方塊 19">
                    <a:extLst>
                      <a:ext uri="{FF2B5EF4-FFF2-40B4-BE49-F238E27FC236}">
                        <a16:creationId xmlns:a16="http://schemas.microsoft.com/office/drawing/2014/main" id="{A318D698-FBD9-40E3-9CB8-284AAB2BAC0D}"/>
                      </a:ext>
                    </a:extLst>
                  </p:cNvPr>
                  <p:cNvSpPr txBox="1"/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62" name="文字方塊 261">
                    <a:extLst>
                      <a:ext uri="{FF2B5EF4-FFF2-40B4-BE49-F238E27FC236}">
                        <a16:creationId xmlns:a16="http://schemas.microsoft.com/office/drawing/2014/main" id="{6AF0C196-081D-4B22-85EA-28AA6E1573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1" name="手繪多邊形: 圖案 30">
            <a:extLst>
              <a:ext uri="{FF2B5EF4-FFF2-40B4-BE49-F238E27FC236}">
                <a16:creationId xmlns:a16="http://schemas.microsoft.com/office/drawing/2014/main" id="{1243BEC6-19B4-4A59-BA89-0055B383203B}"/>
              </a:ext>
            </a:extLst>
          </p:cNvPr>
          <p:cNvSpPr/>
          <p:nvPr/>
        </p:nvSpPr>
        <p:spPr>
          <a:xfrm>
            <a:off x="712110" y="3276600"/>
            <a:ext cx="792840" cy="1238250"/>
          </a:xfrm>
          <a:custGeom>
            <a:avLst/>
            <a:gdLst>
              <a:gd name="connsiteX0" fmla="*/ 792840 w 792840"/>
              <a:gd name="connsiteY0" fmla="*/ 1238250 h 1238250"/>
              <a:gd name="connsiteX1" fmla="*/ 30840 w 792840"/>
              <a:gd name="connsiteY1" fmla="*/ 914400 h 1238250"/>
              <a:gd name="connsiteX2" fmla="*/ 221340 w 792840"/>
              <a:gd name="connsiteY2" fmla="*/ 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840" h="1238250">
                <a:moveTo>
                  <a:pt x="792840" y="1238250"/>
                </a:moveTo>
                <a:cubicBezTo>
                  <a:pt x="459465" y="1179512"/>
                  <a:pt x="126090" y="1120775"/>
                  <a:pt x="30840" y="914400"/>
                </a:cubicBezTo>
                <a:cubicBezTo>
                  <a:pt x="-64410" y="708025"/>
                  <a:pt x="78465" y="354012"/>
                  <a:pt x="221340" y="0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6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80AF95-91CB-4FD6-9C49-B21D054F8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微軟正黑體" panose="020B0604030504040204" pitchFamily="34" charset="-120"/>
              </a:rPr>
              <a:t>Different types of Functions </a:t>
            </a:r>
            <a:endParaRPr lang="zh-TW" altLang="en-US" dirty="0"/>
          </a:p>
        </p:txBody>
      </p:sp>
      <p:pic>
        <p:nvPicPr>
          <p:cNvPr id="5" name="Picture 6" descr="http://lgs.tw/img/xp1.png.pagespeed.ic.NzL0vritbc.jpg">
            <a:extLst>
              <a:ext uri="{FF2B5EF4-FFF2-40B4-BE49-F238E27FC236}">
                <a16:creationId xmlns:a16="http://schemas.microsoft.com/office/drawing/2014/main" id="{D946D0FF-9161-4D8A-8D2B-EAEE6AA2D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8960" y="2720935"/>
            <a:ext cx="3124176" cy="336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346C3BB-A14D-43EF-BCC6-03E2A939E01B}"/>
              </a:ext>
            </a:extLst>
          </p:cNvPr>
          <p:cNvSpPr/>
          <p:nvPr/>
        </p:nvSpPr>
        <p:spPr>
          <a:xfrm>
            <a:off x="4274838" y="3796733"/>
            <a:ext cx="1719619" cy="12440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Function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向右箭號 5">
            <a:extLst>
              <a:ext uri="{FF2B5EF4-FFF2-40B4-BE49-F238E27FC236}">
                <a16:creationId xmlns:a16="http://schemas.microsoft.com/office/drawing/2014/main" id="{E7511E2A-80C9-49AE-9A6B-B773F2290D03}"/>
              </a:ext>
            </a:extLst>
          </p:cNvPr>
          <p:cNvSpPr/>
          <p:nvPr/>
        </p:nvSpPr>
        <p:spPr>
          <a:xfrm>
            <a:off x="3863136" y="4123976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向右箭號 6">
            <a:extLst>
              <a:ext uri="{FF2B5EF4-FFF2-40B4-BE49-F238E27FC236}">
                <a16:creationId xmlns:a16="http://schemas.microsoft.com/office/drawing/2014/main" id="{57A7BE4A-4F22-4A05-BDCB-85A95659D0E9}"/>
              </a:ext>
            </a:extLst>
          </p:cNvPr>
          <p:cNvSpPr/>
          <p:nvPr/>
        </p:nvSpPr>
        <p:spPr>
          <a:xfrm>
            <a:off x="6008971" y="4145518"/>
            <a:ext cx="423081" cy="56108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DF766F1-CBF3-44E4-953B-93EA70B41B35}"/>
              </a:ext>
            </a:extLst>
          </p:cNvPr>
          <p:cNvSpPr txBox="1"/>
          <p:nvPr/>
        </p:nvSpPr>
        <p:spPr>
          <a:xfrm>
            <a:off x="6432052" y="3017366"/>
            <a:ext cx="2469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(19 x 19 classes)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9A69B76-BE7E-4440-B81C-337E07823FD3}"/>
              </a:ext>
            </a:extLst>
          </p:cNvPr>
          <p:cNvSpPr txBox="1"/>
          <p:nvPr/>
        </p:nvSpPr>
        <p:spPr>
          <a:xfrm>
            <a:off x="6472604" y="5692762"/>
            <a:ext cx="2042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Next move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D8B398E-2878-4070-9A92-A5112910100E}"/>
              </a:ext>
            </a:extLst>
          </p:cNvPr>
          <p:cNvSpPr txBox="1"/>
          <p:nvPr/>
        </p:nvSpPr>
        <p:spPr>
          <a:xfrm>
            <a:off x="6540661" y="2139201"/>
            <a:ext cx="22520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Each position is a class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06B2BE3B-2AF5-4D9E-A63A-8FECD5108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470" y="3658412"/>
            <a:ext cx="292260" cy="1510931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2E2B50D-BE7B-4CCF-84AE-F1E541ED1999}"/>
              </a:ext>
            </a:extLst>
          </p:cNvPr>
          <p:cNvSpPr txBox="1"/>
          <p:nvPr/>
        </p:nvSpPr>
        <p:spPr>
          <a:xfrm>
            <a:off x="7025982" y="4404520"/>
            <a:ext cx="2225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軟正黑體" panose="020B0604030504040204" pitchFamily="34" charset="-120"/>
                <a:cs typeface="+mn-cs"/>
              </a:rPr>
              <a:t>a position on the board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BEA3C2D-AECE-4274-AE78-1EE31391B18B}"/>
              </a:ext>
            </a:extLst>
          </p:cNvPr>
          <p:cNvCxnSpPr/>
          <p:nvPr/>
        </p:nvCxnSpPr>
        <p:spPr>
          <a:xfrm>
            <a:off x="6645048" y="4207303"/>
            <a:ext cx="497231" cy="26909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EDAB5F7-9A7F-43B3-9F03-9CAB28A30B15}"/>
              </a:ext>
            </a:extLst>
          </p:cNvPr>
          <p:cNvSpPr txBox="1"/>
          <p:nvPr/>
        </p:nvSpPr>
        <p:spPr>
          <a:xfrm>
            <a:off x="628650" y="1614662"/>
            <a:ext cx="6753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Classification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:</a:t>
            </a: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Given options (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classes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), the function</a:t>
            </a:r>
            <a:r>
              <a:rPr kumimoji="0" lang="en-US" altLang="zh-TW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 outputs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 the correct one.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5AFEDE-8278-4E34-A8BA-7121016F304A}"/>
              </a:ext>
            </a:extLst>
          </p:cNvPr>
          <p:cNvSpPr/>
          <p:nvPr/>
        </p:nvSpPr>
        <p:spPr>
          <a:xfrm>
            <a:off x="1381565" y="5969654"/>
            <a:ext cx="18389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Playing GO</a:t>
            </a:r>
            <a:endParaRPr kumimoji="0" lang="zh-TW" altLang="en-US" sz="28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863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/>
      <p:bldP spid="14" grpId="0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878A4D-0084-4B4D-868C-1BA2650F1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Loss </a:t>
            </a:r>
            <a:endParaRPr lang="zh-TW" altLang="en-US" dirty="0"/>
          </a:p>
        </p:txBody>
      </p: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AC704118-96A3-4A21-9F30-3B4759A4E784}"/>
              </a:ext>
            </a:extLst>
          </p:cNvPr>
          <p:cNvGrpSpPr/>
          <p:nvPr/>
        </p:nvGrpSpPr>
        <p:grpSpPr>
          <a:xfrm>
            <a:off x="1231723" y="4278277"/>
            <a:ext cx="842332" cy="445401"/>
            <a:chOff x="1319772" y="4306238"/>
            <a:chExt cx="842332" cy="445401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3B14933-240D-47F9-827E-1BB5F9F55E57}"/>
                </a:ext>
              </a:extLst>
            </p:cNvPr>
            <p:cNvSpPr/>
            <p:nvPr/>
          </p:nvSpPr>
          <p:spPr>
            <a:xfrm>
              <a:off x="1509351" y="4306238"/>
              <a:ext cx="450868" cy="43088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字方塊 4">
                  <a:extLst>
                    <a:ext uri="{FF2B5EF4-FFF2-40B4-BE49-F238E27FC236}">
                      <a16:creationId xmlns:a16="http://schemas.microsoft.com/office/drawing/2014/main" id="{DA79999C-B881-48B2-9532-7AA27E9BD9C8}"/>
                    </a:ext>
                  </a:extLst>
                </p:cNvPr>
                <p:cNvSpPr txBox="1"/>
                <p:nvPr/>
              </p:nvSpPr>
              <p:spPr>
                <a:xfrm>
                  <a:off x="1319772" y="4320752"/>
                  <a:ext cx="84233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5" name="文字方塊 4">
                  <a:extLst>
                    <a:ext uri="{FF2B5EF4-FFF2-40B4-BE49-F238E27FC236}">
                      <a16:creationId xmlns:a16="http://schemas.microsoft.com/office/drawing/2014/main" id="{DA79999C-B881-48B2-9532-7AA27E9BD9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9772" y="4320752"/>
                  <a:ext cx="842332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92A45CEA-4C6A-4C18-B035-7386A758D687}"/>
                  </a:ext>
                </a:extLst>
              </p:cNvPr>
              <p:cNvSpPr txBox="1"/>
              <p:nvPr/>
            </p:nvSpPr>
            <p:spPr>
              <a:xfrm>
                <a:off x="1736437" y="3646184"/>
                <a:ext cx="2675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92A45CEA-4C6A-4C18-B035-7386A758D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437" y="3646184"/>
                <a:ext cx="26757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79B9DA9-D864-49F7-A2DB-813E80696B71}"/>
              </a:ext>
            </a:extLst>
          </p:cNvPr>
          <p:cNvCxnSpPr>
            <a:cxnSpLocks/>
          </p:cNvCxnSpPr>
          <p:nvPr/>
        </p:nvCxnSpPr>
        <p:spPr>
          <a:xfrm>
            <a:off x="1646736" y="3543872"/>
            <a:ext cx="0" cy="69232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E1C05AF3-7C36-4FBD-B48C-365ADE9F29A1}"/>
                  </a:ext>
                </a:extLst>
              </p:cNvPr>
              <p:cNvSpPr txBox="1"/>
              <p:nvPr/>
            </p:nvSpPr>
            <p:spPr>
              <a:xfrm>
                <a:off x="4001984" y="5185741"/>
                <a:ext cx="1971181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E1C05AF3-7C36-4FBD-B48C-365ADE9F2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984" y="5185741"/>
                <a:ext cx="1971181" cy="10455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>
            <a:extLst>
              <a:ext uri="{FF2B5EF4-FFF2-40B4-BE49-F238E27FC236}">
                <a16:creationId xmlns:a16="http://schemas.microsoft.com/office/drawing/2014/main" id="{EAF71C42-8FAD-4BA4-AFFE-B3478B72BBA0}"/>
              </a:ext>
            </a:extLst>
          </p:cNvPr>
          <p:cNvSpPr txBox="1"/>
          <p:nvPr/>
        </p:nvSpPr>
        <p:spPr>
          <a:xfrm>
            <a:off x="2879872" y="5380131"/>
            <a:ext cx="1843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Loss:</a:t>
            </a:r>
            <a:endParaRPr lang="zh-TW" altLang="en-US" sz="2800" dirty="0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C85C13D9-1F58-430E-BE3A-97148B65F17C}"/>
              </a:ext>
            </a:extLst>
          </p:cNvPr>
          <p:cNvGrpSpPr/>
          <p:nvPr/>
        </p:nvGrpSpPr>
        <p:grpSpPr>
          <a:xfrm>
            <a:off x="1419356" y="2775801"/>
            <a:ext cx="7377978" cy="934612"/>
            <a:chOff x="1383994" y="4139232"/>
            <a:chExt cx="7377978" cy="9346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03C8BB05-6345-4DD5-B4D0-AFA63DC02A52}"/>
                    </a:ext>
                  </a:extLst>
                </p:cNvPr>
                <p:cNvSpPr txBox="1"/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30A7B0E4-ADC4-415F-99A9-B238289F13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1E20114A-8BBE-4C41-884A-7546561EB670}"/>
                </a:ext>
              </a:extLst>
            </p:cNvPr>
            <p:cNvGrpSpPr/>
            <p:nvPr/>
          </p:nvGrpSpPr>
          <p:grpSpPr>
            <a:xfrm>
              <a:off x="6248717" y="4139232"/>
              <a:ext cx="905207" cy="929124"/>
              <a:chOff x="4086576" y="5267584"/>
              <a:chExt cx="905207" cy="929124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469279F-6A2A-4701-9B48-7294C6915B1D}"/>
                  </a:ext>
                </a:extLst>
              </p:cNvPr>
              <p:cNvSpPr/>
              <p:nvPr/>
            </p:nvSpPr>
            <p:spPr>
              <a:xfrm>
                <a:off x="4086576" y="5267584"/>
                <a:ext cx="905207" cy="92912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文字方塊 41">
                    <a:extLst>
                      <a:ext uri="{FF2B5EF4-FFF2-40B4-BE49-F238E27FC236}">
                        <a16:creationId xmlns:a16="http://schemas.microsoft.com/office/drawing/2014/main" id="{8F47AC4E-2821-4F21-BA60-289CD98073D1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65" name="文字方塊 64">
                    <a:extLst>
                      <a:ext uri="{FF2B5EF4-FFF2-40B4-BE49-F238E27FC236}">
                        <a16:creationId xmlns:a16="http://schemas.microsoft.com/office/drawing/2014/main" id="{44C02B0A-1E91-487A-9854-3391A61726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98FF1AE2-A26F-4162-9CE1-4AD481AA02A2}"/>
                </a:ext>
              </a:extLst>
            </p:cNvPr>
            <p:cNvGrpSpPr/>
            <p:nvPr/>
          </p:nvGrpSpPr>
          <p:grpSpPr>
            <a:xfrm>
              <a:off x="7250808" y="4144720"/>
              <a:ext cx="441359" cy="929124"/>
              <a:chOff x="5945044" y="5336858"/>
              <a:chExt cx="441359" cy="877076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CC50AC9-8159-42F1-BD19-7ED33C16F71A}"/>
                  </a:ext>
                </a:extLst>
              </p:cNvPr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字方塊 39">
                    <a:extLst>
                      <a:ext uri="{FF2B5EF4-FFF2-40B4-BE49-F238E27FC236}">
                        <a16:creationId xmlns:a16="http://schemas.microsoft.com/office/drawing/2014/main" id="{C98816E5-D69B-4F96-9C40-5D5CADFC322C}"/>
                      </a:ext>
                    </a:extLst>
                  </p:cNvPr>
                  <p:cNvSpPr txBox="1"/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6" name="文字方塊 215">
                    <a:extLst>
                      <a:ext uri="{FF2B5EF4-FFF2-40B4-BE49-F238E27FC236}">
                        <a16:creationId xmlns:a16="http://schemas.microsoft.com/office/drawing/2014/main" id="{2CC48FD4-17F0-41D3-A13B-498E7B44A1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049C2DDF-D1EA-4E15-9A65-12AF77E78E0A}"/>
                </a:ext>
              </a:extLst>
            </p:cNvPr>
            <p:cNvGrpSpPr/>
            <p:nvPr/>
          </p:nvGrpSpPr>
          <p:grpSpPr>
            <a:xfrm>
              <a:off x="5197675" y="4144123"/>
              <a:ext cx="450868" cy="929124"/>
              <a:chOff x="6899905" y="5328033"/>
              <a:chExt cx="450868" cy="929124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0A302247-3081-4E23-B89F-DCB59E38C563}"/>
                  </a:ext>
                </a:extLst>
              </p:cNvPr>
              <p:cNvSpPr/>
              <p:nvPr/>
            </p:nvSpPr>
            <p:spPr>
              <a:xfrm>
                <a:off x="6899905" y="5328033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文字方塊 37">
                    <a:extLst>
                      <a:ext uri="{FF2B5EF4-FFF2-40B4-BE49-F238E27FC236}">
                        <a16:creationId xmlns:a16="http://schemas.microsoft.com/office/drawing/2014/main" id="{D8E2CC76-889F-483A-9B42-2AD8CCF700B6}"/>
                      </a:ext>
                    </a:extLst>
                  </p:cNvPr>
                  <p:cNvSpPr txBox="1"/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9" name="文字方塊 218">
                    <a:extLst>
                      <a:ext uri="{FF2B5EF4-FFF2-40B4-BE49-F238E27FC236}">
                        <a16:creationId xmlns:a16="http://schemas.microsoft.com/office/drawing/2014/main" id="{CB1C4805-5654-42EA-A29F-72F8DA076E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ABCE78B-6423-4092-9857-7E4883CCA6EF}"/>
                </a:ext>
              </a:extLst>
            </p:cNvPr>
            <p:cNvSpPr txBox="1"/>
            <p:nvPr/>
          </p:nvSpPr>
          <p:spPr>
            <a:xfrm>
              <a:off x="5648543" y="4372414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BCAF4E68-C5D1-4C70-9E44-8870D0814632}"/>
                </a:ext>
              </a:extLst>
            </p:cNvPr>
            <p:cNvSpPr txBox="1"/>
            <p:nvPr/>
          </p:nvSpPr>
          <p:spPr>
            <a:xfrm>
              <a:off x="2881961" y="4411799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A06DD54E-BA70-4101-9378-A019AEC290C7}"/>
                </a:ext>
              </a:extLst>
            </p:cNvPr>
            <p:cNvGrpSpPr/>
            <p:nvPr/>
          </p:nvGrpSpPr>
          <p:grpSpPr>
            <a:xfrm>
              <a:off x="2465442" y="4433042"/>
              <a:ext cx="450868" cy="431854"/>
              <a:chOff x="27617" y="5058413"/>
              <a:chExt cx="450868" cy="431854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84288925-CF33-4C30-AE47-EC7743D20C6D}"/>
                  </a:ext>
                </a:extLst>
              </p:cNvPr>
              <p:cNvSpPr/>
              <p:nvPr/>
            </p:nvSpPr>
            <p:spPr>
              <a:xfrm>
                <a:off x="27617" y="5058413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字方塊 35">
                    <a:extLst>
                      <a:ext uri="{FF2B5EF4-FFF2-40B4-BE49-F238E27FC236}">
                        <a16:creationId xmlns:a16="http://schemas.microsoft.com/office/drawing/2014/main" id="{5D519AD7-04FC-42DB-A2CC-C7EA73FF1656}"/>
                      </a:ext>
                    </a:extLst>
                  </p:cNvPr>
                  <p:cNvSpPr txBox="1"/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57" name="文字方塊 256">
                    <a:extLst>
                      <a:ext uri="{FF2B5EF4-FFF2-40B4-BE49-F238E27FC236}">
                        <a16:creationId xmlns:a16="http://schemas.microsoft.com/office/drawing/2014/main" id="{520766A9-0202-4DA4-A573-12AE231ABC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7DE13292-22C3-4FE3-9EAA-3A579776B247}"/>
                    </a:ext>
                  </a:extLst>
                </p:cNvPr>
                <p:cNvSpPr txBox="1"/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070AD97A-4281-4BAC-A820-9831866572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4E994B44-A052-4B37-B3BC-3F02EBC0BCC6}"/>
                </a:ext>
              </a:extLst>
            </p:cNvPr>
            <p:cNvGrpSpPr/>
            <p:nvPr/>
          </p:nvGrpSpPr>
          <p:grpSpPr>
            <a:xfrm>
              <a:off x="3490294" y="4423457"/>
              <a:ext cx="1080370" cy="430887"/>
              <a:chOff x="4078931" y="5559952"/>
              <a:chExt cx="1080370" cy="430887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C0FBBD2E-7AEC-4F76-96D7-6BF7FF2DB4E3}"/>
                  </a:ext>
                </a:extLst>
              </p:cNvPr>
              <p:cNvSpPr/>
              <p:nvPr/>
            </p:nvSpPr>
            <p:spPr>
              <a:xfrm>
                <a:off x="4078931" y="5560714"/>
                <a:ext cx="1080370" cy="40933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文字方塊 33">
                    <a:extLst>
                      <a:ext uri="{FF2B5EF4-FFF2-40B4-BE49-F238E27FC236}">
                        <a16:creationId xmlns:a16="http://schemas.microsoft.com/office/drawing/2014/main" id="{C871E4A2-7E20-4261-8E50-87BBF688654F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59952"/>
                    <a:ext cx="446020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800" b="1" i="1" dirty="0"/>
                  </a:p>
                </p:txBody>
              </p:sp>
            </mc:Choice>
            <mc:Fallback xmlns="">
              <p:sp>
                <p:nvSpPr>
                  <p:cNvPr id="57" name="文字方塊 56">
                    <a:extLst>
                      <a:ext uri="{FF2B5EF4-FFF2-40B4-BE49-F238E27FC236}">
                        <a16:creationId xmlns:a16="http://schemas.microsoft.com/office/drawing/2014/main" id="{9AFFDB95-8CE9-4B57-9632-4DE4B6BBF8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59952"/>
                    <a:ext cx="446020" cy="43088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7D662E66-D1B9-4AF2-B2B0-DAE8011BAB88}"/>
                </a:ext>
              </a:extLst>
            </p:cNvPr>
            <p:cNvGrpSpPr/>
            <p:nvPr/>
          </p:nvGrpSpPr>
          <p:grpSpPr>
            <a:xfrm>
              <a:off x="1383994" y="4389488"/>
              <a:ext cx="450868" cy="431854"/>
              <a:chOff x="145087" y="4355845"/>
              <a:chExt cx="450868" cy="431854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73B8BFB-A7E5-46D4-BAD3-4D37482A9195}"/>
                  </a:ext>
                </a:extLst>
              </p:cNvPr>
              <p:cNvSpPr/>
              <p:nvPr/>
            </p:nvSpPr>
            <p:spPr>
              <a:xfrm>
                <a:off x="145087" y="4355845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字方塊 31">
                    <a:extLst>
                      <a:ext uri="{FF2B5EF4-FFF2-40B4-BE49-F238E27FC236}">
                        <a16:creationId xmlns:a16="http://schemas.microsoft.com/office/drawing/2014/main" id="{3B7E1F93-E735-48C6-947E-BDF4DEEA68B0}"/>
                      </a:ext>
                    </a:extLst>
                  </p:cNvPr>
                  <p:cNvSpPr txBox="1"/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62" name="文字方塊 261">
                    <a:extLst>
                      <a:ext uri="{FF2B5EF4-FFF2-40B4-BE49-F238E27FC236}">
                        <a16:creationId xmlns:a16="http://schemas.microsoft.com/office/drawing/2014/main" id="{6AF0C196-081D-4B22-85EA-28AA6E1573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F31C88F-DD8F-46A5-BE3B-84CEF84D9C6E}"/>
              </a:ext>
            </a:extLst>
          </p:cNvPr>
          <p:cNvSpPr txBox="1"/>
          <p:nvPr/>
        </p:nvSpPr>
        <p:spPr>
          <a:xfrm>
            <a:off x="6833168" y="2259156"/>
            <a:ext cx="134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feature</a:t>
            </a:r>
            <a:endParaRPr lang="zh-TW" altLang="en-US" sz="2400" b="1" dirty="0"/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C51E584D-43A1-442C-88F1-FF6C1EC0A0F0}"/>
              </a:ext>
            </a:extLst>
          </p:cNvPr>
          <p:cNvCxnSpPr>
            <a:cxnSpLocks/>
          </p:cNvCxnSpPr>
          <p:nvPr/>
        </p:nvCxnSpPr>
        <p:spPr>
          <a:xfrm>
            <a:off x="2729425" y="3517144"/>
            <a:ext cx="1971862" cy="110071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35B6535-83FA-4839-A392-FECB73E7235F}"/>
                  </a:ext>
                </a:extLst>
              </p:cNvPr>
              <p:cNvSpPr txBox="1"/>
              <p:nvPr/>
            </p:nvSpPr>
            <p:spPr>
              <a:xfrm>
                <a:off x="7514635" y="902534"/>
                <a:ext cx="7904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635B6535-83FA-4839-A392-FECB73E72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635" y="902534"/>
                <a:ext cx="790409" cy="43088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字方塊 64">
            <a:extLst>
              <a:ext uri="{FF2B5EF4-FFF2-40B4-BE49-F238E27FC236}">
                <a16:creationId xmlns:a16="http://schemas.microsoft.com/office/drawing/2014/main" id="{35061112-7F97-458A-AE53-CB633E4B2AD7}"/>
              </a:ext>
            </a:extLst>
          </p:cNvPr>
          <p:cNvSpPr txBox="1"/>
          <p:nvPr/>
        </p:nvSpPr>
        <p:spPr>
          <a:xfrm>
            <a:off x="2330643" y="925186"/>
            <a:ext cx="646669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/>
              <a:t>Loss is a function of parameters</a:t>
            </a:r>
            <a:endParaRPr lang="zh-TW" altLang="en-US" sz="28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E477D78C-F94D-4BED-8B0A-0FCEC54288B9}"/>
              </a:ext>
            </a:extLst>
          </p:cNvPr>
          <p:cNvSpPr txBox="1"/>
          <p:nvPr/>
        </p:nvSpPr>
        <p:spPr>
          <a:xfrm>
            <a:off x="2351003" y="1521360"/>
            <a:ext cx="71019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/>
              <a:t>Loss means how good a set of values is.</a:t>
            </a:r>
            <a:endParaRPr lang="zh-TW" altLang="en-US" sz="2800" dirty="0"/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2A639DD7-6A15-4196-A3E2-288C8DF5BB6F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4087586" y="3509979"/>
            <a:ext cx="899989" cy="96835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65D95224-1DA3-4BE7-9959-58530D04E9CF}"/>
              </a:ext>
            </a:extLst>
          </p:cNvPr>
          <p:cNvCxnSpPr>
            <a:cxnSpLocks/>
          </p:cNvCxnSpPr>
          <p:nvPr/>
        </p:nvCxnSpPr>
        <p:spPr>
          <a:xfrm flipH="1">
            <a:off x="5302520" y="3704925"/>
            <a:ext cx="155951" cy="86657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21C6453E-32A7-4E4E-9C37-A01DA6358351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5626876" y="3704925"/>
            <a:ext cx="1109807" cy="88391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AE576E24-E3BE-4B63-ADF1-AA51C4A0C761}"/>
              </a:ext>
            </a:extLst>
          </p:cNvPr>
          <p:cNvSpPr txBox="1"/>
          <p:nvPr/>
        </p:nvSpPr>
        <p:spPr>
          <a:xfrm>
            <a:off x="3500458" y="4478332"/>
            <a:ext cx="2974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Given a set of values </a:t>
            </a:r>
            <a:endParaRPr lang="zh-TW" altLang="en-US" sz="24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4F379012-66C6-490A-A5CB-EF48E27D76A0}"/>
              </a:ext>
            </a:extLst>
          </p:cNvPr>
          <p:cNvSpPr txBox="1"/>
          <p:nvPr/>
        </p:nvSpPr>
        <p:spPr>
          <a:xfrm>
            <a:off x="7765" y="4302983"/>
            <a:ext cx="1409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b="1" dirty="0"/>
              <a:t>label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5786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19" grpId="0"/>
      <p:bldP spid="43" grpId="0"/>
      <p:bldP spid="3" grpId="0"/>
      <p:bldP spid="4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28650" y="576689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ML Framework</a:t>
            </a:r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A722DB6-0E76-4AA6-80CA-D0167FB81E68}"/>
              </a:ext>
            </a:extLst>
          </p:cNvPr>
          <p:cNvSpPr/>
          <p:nvPr/>
        </p:nvSpPr>
        <p:spPr>
          <a:xfrm>
            <a:off x="6287406" y="1968586"/>
            <a:ext cx="2336799" cy="156754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61D6CB-C86B-4F7A-AE03-E796ADB3CA22}"/>
              </a:ext>
            </a:extLst>
          </p:cNvPr>
          <p:cNvGrpSpPr/>
          <p:nvPr/>
        </p:nvGrpSpPr>
        <p:grpSpPr>
          <a:xfrm>
            <a:off x="1766022" y="3993415"/>
            <a:ext cx="7377978" cy="934612"/>
            <a:chOff x="1383994" y="4139232"/>
            <a:chExt cx="7377978" cy="9346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0B88424C-7E17-484E-8312-89F68C700546}"/>
                    </a:ext>
                  </a:extLst>
                </p:cNvPr>
                <p:cNvSpPr txBox="1"/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A8032F7F-3695-4EE6-BA0A-B1B6A1549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6EA89000-0A6B-4997-A382-036AB597870F}"/>
                </a:ext>
              </a:extLst>
            </p:cNvPr>
            <p:cNvGrpSpPr/>
            <p:nvPr/>
          </p:nvGrpSpPr>
          <p:grpSpPr>
            <a:xfrm>
              <a:off x="6248717" y="4139232"/>
              <a:ext cx="905207" cy="929124"/>
              <a:chOff x="4086576" y="5267584"/>
              <a:chExt cx="905207" cy="929124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7829D45-4A2C-4D7F-A95D-A6B98E8D09DB}"/>
                  </a:ext>
                </a:extLst>
              </p:cNvPr>
              <p:cNvSpPr/>
              <p:nvPr/>
            </p:nvSpPr>
            <p:spPr>
              <a:xfrm>
                <a:off x="4086576" y="5267584"/>
                <a:ext cx="905207" cy="92912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字方塊 29">
                    <a:extLst>
                      <a:ext uri="{FF2B5EF4-FFF2-40B4-BE49-F238E27FC236}">
                        <a16:creationId xmlns:a16="http://schemas.microsoft.com/office/drawing/2014/main" id="{B89F5821-55E6-41EE-A6C5-BF778D1021DF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9" name="文字方塊 28">
                    <a:extLst>
                      <a:ext uri="{FF2B5EF4-FFF2-40B4-BE49-F238E27FC236}">
                        <a16:creationId xmlns:a16="http://schemas.microsoft.com/office/drawing/2014/main" id="{A139E8EA-92FF-4618-B007-58C9246129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1B6DAD4-AF82-45C7-B9A7-07C2FFA5A22E}"/>
                </a:ext>
              </a:extLst>
            </p:cNvPr>
            <p:cNvGrpSpPr/>
            <p:nvPr/>
          </p:nvGrpSpPr>
          <p:grpSpPr>
            <a:xfrm>
              <a:off x="7250808" y="4144720"/>
              <a:ext cx="441359" cy="929124"/>
              <a:chOff x="5945044" y="5336858"/>
              <a:chExt cx="441359" cy="877076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DBFD533E-8BEB-435A-BE92-450C57B2ECAA}"/>
                  </a:ext>
                </a:extLst>
              </p:cNvPr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字方塊 27">
                    <a:extLst>
                      <a:ext uri="{FF2B5EF4-FFF2-40B4-BE49-F238E27FC236}">
                        <a16:creationId xmlns:a16="http://schemas.microsoft.com/office/drawing/2014/main" id="{8A386C34-9C0C-4DF5-A1A6-661B36266809}"/>
                      </a:ext>
                    </a:extLst>
                  </p:cNvPr>
                  <p:cNvSpPr txBox="1"/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6" name="文字方塊 215">
                    <a:extLst>
                      <a:ext uri="{FF2B5EF4-FFF2-40B4-BE49-F238E27FC236}">
                        <a16:creationId xmlns:a16="http://schemas.microsoft.com/office/drawing/2014/main" id="{2CC48FD4-17F0-41D3-A13B-498E7B44A1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62D4249-7DB9-48C8-8D8E-8162D0E1037A}"/>
                </a:ext>
              </a:extLst>
            </p:cNvPr>
            <p:cNvGrpSpPr/>
            <p:nvPr/>
          </p:nvGrpSpPr>
          <p:grpSpPr>
            <a:xfrm>
              <a:off x="5197675" y="4144123"/>
              <a:ext cx="450868" cy="929124"/>
              <a:chOff x="6899905" y="5328033"/>
              <a:chExt cx="450868" cy="929124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DEE62A7-145D-4B80-A789-F14CE7579A17}"/>
                  </a:ext>
                </a:extLst>
              </p:cNvPr>
              <p:cNvSpPr/>
              <p:nvPr/>
            </p:nvSpPr>
            <p:spPr>
              <a:xfrm>
                <a:off x="6899905" y="5328033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字方塊 25">
                    <a:extLst>
                      <a:ext uri="{FF2B5EF4-FFF2-40B4-BE49-F238E27FC236}">
                        <a16:creationId xmlns:a16="http://schemas.microsoft.com/office/drawing/2014/main" id="{837E3305-B7BA-4F3A-9646-BD58749C5DA2}"/>
                      </a:ext>
                    </a:extLst>
                  </p:cNvPr>
                  <p:cNvSpPr txBox="1"/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9" name="文字方塊 218">
                    <a:extLst>
                      <a:ext uri="{FF2B5EF4-FFF2-40B4-BE49-F238E27FC236}">
                        <a16:creationId xmlns:a16="http://schemas.microsoft.com/office/drawing/2014/main" id="{CB1C4805-5654-42EA-A29F-72F8DA076E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9994165-970B-493F-B775-8051238F61BE}"/>
                </a:ext>
              </a:extLst>
            </p:cNvPr>
            <p:cNvSpPr txBox="1"/>
            <p:nvPr/>
          </p:nvSpPr>
          <p:spPr>
            <a:xfrm>
              <a:off x="5648543" y="4372414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AF4E9F37-005D-42EC-8AFC-E0BEB48CF924}"/>
                </a:ext>
              </a:extLst>
            </p:cNvPr>
            <p:cNvSpPr txBox="1"/>
            <p:nvPr/>
          </p:nvSpPr>
          <p:spPr>
            <a:xfrm>
              <a:off x="2881961" y="4411799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3EF9F787-7AD0-426F-91A9-0E1228F3A723}"/>
                </a:ext>
              </a:extLst>
            </p:cNvPr>
            <p:cNvGrpSpPr/>
            <p:nvPr/>
          </p:nvGrpSpPr>
          <p:grpSpPr>
            <a:xfrm>
              <a:off x="2465442" y="4433042"/>
              <a:ext cx="450868" cy="431854"/>
              <a:chOff x="27617" y="5058413"/>
              <a:chExt cx="450868" cy="431854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E1817B7-98D8-4164-95F5-CB9388E8D173}"/>
                  </a:ext>
                </a:extLst>
              </p:cNvPr>
              <p:cNvSpPr/>
              <p:nvPr/>
            </p:nvSpPr>
            <p:spPr>
              <a:xfrm>
                <a:off x="27617" y="5058413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字方塊 23">
                    <a:extLst>
                      <a:ext uri="{FF2B5EF4-FFF2-40B4-BE49-F238E27FC236}">
                        <a16:creationId xmlns:a16="http://schemas.microsoft.com/office/drawing/2014/main" id="{5F7C30BB-B3B7-4A6C-B643-388AEA5FA472}"/>
                      </a:ext>
                    </a:extLst>
                  </p:cNvPr>
                  <p:cNvSpPr txBox="1"/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57" name="文字方塊 256">
                    <a:extLst>
                      <a:ext uri="{FF2B5EF4-FFF2-40B4-BE49-F238E27FC236}">
                        <a16:creationId xmlns:a16="http://schemas.microsoft.com/office/drawing/2014/main" id="{520766A9-0202-4DA4-A573-12AE231ABC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C6602A2E-6DB2-4976-944A-77407FA17D51}"/>
                    </a:ext>
                  </a:extLst>
                </p:cNvPr>
                <p:cNvSpPr txBox="1"/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CD5B56A4-7A2B-4BB6-82FD-7A87FC48BA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000B4FC5-1622-4B0C-ACF2-70AC61B9825B}"/>
                </a:ext>
              </a:extLst>
            </p:cNvPr>
            <p:cNvGrpSpPr/>
            <p:nvPr/>
          </p:nvGrpSpPr>
          <p:grpSpPr>
            <a:xfrm>
              <a:off x="3490294" y="4423457"/>
              <a:ext cx="1080370" cy="430887"/>
              <a:chOff x="4078931" y="5559952"/>
              <a:chExt cx="1080370" cy="430887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CEEE240-5997-471A-9075-B69F1495467A}"/>
                  </a:ext>
                </a:extLst>
              </p:cNvPr>
              <p:cNvSpPr/>
              <p:nvPr/>
            </p:nvSpPr>
            <p:spPr>
              <a:xfrm>
                <a:off x="4078931" y="5560714"/>
                <a:ext cx="1080370" cy="40933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318211C0-F630-4836-89D1-40D238613099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59952"/>
                    <a:ext cx="446020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800" b="1" i="1" dirty="0"/>
                  </a:p>
                </p:txBody>
              </p:sp>
            </mc:Choice>
            <mc:Fallback xmlns="">
              <p:sp>
                <p:nvSpPr>
                  <p:cNvPr id="21" name="文字方塊 20">
                    <a:extLst>
                      <a:ext uri="{FF2B5EF4-FFF2-40B4-BE49-F238E27FC236}">
                        <a16:creationId xmlns:a16="http://schemas.microsoft.com/office/drawing/2014/main" id="{28BEE0FE-FFEA-482A-84F9-5F70484DEF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59952"/>
                    <a:ext cx="446020" cy="43088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E560F85F-2B83-4A5D-BC4D-91F647CAF6E4}"/>
                </a:ext>
              </a:extLst>
            </p:cNvPr>
            <p:cNvGrpSpPr/>
            <p:nvPr/>
          </p:nvGrpSpPr>
          <p:grpSpPr>
            <a:xfrm>
              <a:off x="1383994" y="4389488"/>
              <a:ext cx="450868" cy="431854"/>
              <a:chOff x="145087" y="4355845"/>
              <a:chExt cx="450868" cy="431854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CB10CEE-3F9B-4BAE-AC7D-210DF083222F}"/>
                  </a:ext>
                </a:extLst>
              </p:cNvPr>
              <p:cNvSpPr/>
              <p:nvPr/>
            </p:nvSpPr>
            <p:spPr>
              <a:xfrm>
                <a:off x="145087" y="4355845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字方塊 19">
                    <a:extLst>
                      <a:ext uri="{FF2B5EF4-FFF2-40B4-BE49-F238E27FC236}">
                        <a16:creationId xmlns:a16="http://schemas.microsoft.com/office/drawing/2014/main" id="{E22BB279-7D51-424B-958F-A09A710DC45D}"/>
                      </a:ext>
                    </a:extLst>
                  </p:cNvPr>
                  <p:cNvSpPr txBox="1"/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62" name="文字方塊 261">
                    <a:extLst>
                      <a:ext uri="{FF2B5EF4-FFF2-40B4-BE49-F238E27FC236}">
                        <a16:creationId xmlns:a16="http://schemas.microsoft.com/office/drawing/2014/main" id="{6AF0C196-081D-4B22-85EA-28AA6E1573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1" name="手繪多邊形: 圖案 30">
            <a:extLst>
              <a:ext uri="{FF2B5EF4-FFF2-40B4-BE49-F238E27FC236}">
                <a16:creationId xmlns:a16="http://schemas.microsoft.com/office/drawing/2014/main" id="{9470B051-F8BB-4B28-BB52-4DCB84EA9A24}"/>
              </a:ext>
            </a:extLst>
          </p:cNvPr>
          <p:cNvSpPr/>
          <p:nvPr/>
        </p:nvSpPr>
        <p:spPr>
          <a:xfrm>
            <a:off x="712110" y="3276600"/>
            <a:ext cx="792840" cy="1238250"/>
          </a:xfrm>
          <a:custGeom>
            <a:avLst/>
            <a:gdLst>
              <a:gd name="connsiteX0" fmla="*/ 792840 w 792840"/>
              <a:gd name="connsiteY0" fmla="*/ 1238250 h 1238250"/>
              <a:gd name="connsiteX1" fmla="*/ 30840 w 792840"/>
              <a:gd name="connsiteY1" fmla="*/ 914400 h 1238250"/>
              <a:gd name="connsiteX2" fmla="*/ 221340 w 792840"/>
              <a:gd name="connsiteY2" fmla="*/ 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840" h="1238250">
                <a:moveTo>
                  <a:pt x="792840" y="1238250"/>
                </a:moveTo>
                <a:cubicBezTo>
                  <a:pt x="459465" y="1179512"/>
                  <a:pt x="126090" y="1120775"/>
                  <a:pt x="30840" y="914400"/>
                </a:cubicBezTo>
                <a:cubicBezTo>
                  <a:pt x="-64410" y="708025"/>
                  <a:pt x="78465" y="354012"/>
                  <a:pt x="221340" y="0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28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B198ED-E44C-437B-8D35-1B2738E9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Optimization</a:t>
            </a:r>
            <a:r>
              <a:rPr lang="zh-TW" altLang="en-US" dirty="0"/>
              <a:t> </a:t>
            </a:r>
            <a:r>
              <a:rPr lang="en-US" altLang="zh-TW" dirty="0"/>
              <a:t>of New Model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2B0CACC-EEF5-4D7F-B0E6-F1E7B4183C13}"/>
                  </a:ext>
                </a:extLst>
              </p:cNvPr>
              <p:cNvSpPr/>
              <p:nvPr/>
            </p:nvSpPr>
            <p:spPr>
              <a:xfrm>
                <a:off x="861836" y="1775229"/>
                <a:ext cx="2263440" cy="572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zh-TW" altLang="en-US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2B0CACC-EEF5-4D7F-B0E6-F1E7B4183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6" y="1775229"/>
                <a:ext cx="2263440" cy="572849"/>
              </a:xfrm>
              <a:prstGeom prst="rect">
                <a:avLst/>
              </a:prstGeom>
              <a:blipFill>
                <a:blip r:embed="rId2"/>
                <a:stretch>
                  <a:fillRect b="-53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B7112F0-0AD8-453D-AFE4-9481D1AC50EF}"/>
                  </a:ext>
                </a:extLst>
              </p:cNvPr>
              <p:cNvSpPr txBox="1"/>
              <p:nvPr/>
            </p:nvSpPr>
            <p:spPr>
              <a:xfrm>
                <a:off x="861836" y="2558169"/>
                <a:ext cx="7021272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(Randomly) Pick initial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B7112F0-0AD8-453D-AFE4-9481D1AC5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6" y="2558169"/>
                <a:ext cx="7021272" cy="468205"/>
              </a:xfrm>
              <a:prstGeom prst="rect">
                <a:avLst/>
              </a:prstGeom>
              <a:blipFill>
                <a:blip r:embed="rId3"/>
                <a:stretch>
                  <a:fillRect l="-112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D113939-D801-49E5-BE7D-D57490A3C916}"/>
                  </a:ext>
                </a:extLst>
              </p:cNvPr>
              <p:cNvSpPr txBox="1"/>
              <p:nvPr/>
            </p:nvSpPr>
            <p:spPr>
              <a:xfrm>
                <a:off x="4486079" y="5723885"/>
                <a:ext cx="33089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zh-TW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D113939-D801-49E5-BE7D-D57490A3C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079" y="5723885"/>
                <a:ext cx="330892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8E075813-0280-4B3E-A4E0-019BC946E41C}"/>
                  </a:ext>
                </a:extLst>
              </p:cNvPr>
              <p:cNvSpPr txBox="1"/>
              <p:nvPr/>
            </p:nvSpPr>
            <p:spPr>
              <a:xfrm>
                <a:off x="1388357" y="3208079"/>
                <a:ext cx="2466380" cy="21875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b>
                                  <m:r>
                                    <a:rPr lang="zh-TW" altLang="en-US" sz="28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800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b>
                                  <m:r>
                                    <a:rPr lang="zh-TW" altLang="en-US" sz="28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800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  <m:e>
                              <m:r>
                                <a:rPr lang="zh-TW" altLang="en-US" sz="28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8E075813-0280-4B3E-A4E0-019BC946E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357" y="3208079"/>
                <a:ext cx="2466380" cy="21875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304AC53C-BCE7-42DE-A1E1-F4C57137ADCC}"/>
                  </a:ext>
                </a:extLst>
              </p:cNvPr>
              <p:cNvSpPr txBox="1"/>
              <p:nvPr/>
            </p:nvSpPr>
            <p:spPr>
              <a:xfrm>
                <a:off x="4279556" y="3300426"/>
                <a:ext cx="4389279" cy="21875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TW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f>
                                <m:f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b>
                                  <m:r>
                                    <a:rPr lang="zh-TW" altLang="en-US" sz="28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800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  <m:e>
                              <m:r>
                                <a:rPr lang="zh-TW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f>
                                <m:f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b>
                                  <m:r>
                                    <a:rPr lang="zh-TW" altLang="en-US" sz="28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800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  <m:e>
                              <m:r>
                                <a:rPr lang="zh-TW" altLang="en-US" sz="28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304AC53C-BCE7-42DE-A1E1-F4C57137A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556" y="3300426"/>
                <a:ext cx="4389279" cy="21875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3523959A-607F-46C1-A46A-4DADFF68F88B}"/>
              </a:ext>
            </a:extLst>
          </p:cNvPr>
          <p:cNvSpPr txBox="1"/>
          <p:nvPr/>
        </p:nvSpPr>
        <p:spPr>
          <a:xfrm>
            <a:off x="628650" y="4524877"/>
            <a:ext cx="14432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/>
              <a:t> gradient</a:t>
            </a:r>
            <a:endParaRPr lang="zh-TW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7E9D31DF-BB93-4CDA-8088-FE52D71C708A}"/>
                  </a:ext>
                </a:extLst>
              </p:cNvPr>
              <p:cNvSpPr txBox="1"/>
              <p:nvPr/>
            </p:nvSpPr>
            <p:spPr>
              <a:xfrm>
                <a:off x="0" y="5631538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7E9D31DF-BB93-4CDA-8088-FE52D71C7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31538"/>
                <a:ext cx="457200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群組 7">
            <a:extLst>
              <a:ext uri="{FF2B5EF4-FFF2-40B4-BE49-F238E27FC236}">
                <a16:creationId xmlns:a16="http://schemas.microsoft.com/office/drawing/2014/main" id="{4DCFBB72-6B98-4060-AF2A-25CBCD2664A8}"/>
              </a:ext>
            </a:extLst>
          </p:cNvPr>
          <p:cNvGrpSpPr/>
          <p:nvPr/>
        </p:nvGrpSpPr>
        <p:grpSpPr>
          <a:xfrm>
            <a:off x="6674979" y="1070342"/>
            <a:ext cx="1685787" cy="1589346"/>
            <a:chOff x="6963320" y="3429000"/>
            <a:chExt cx="1685787" cy="15893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3D9FD877-EB8D-439C-8289-68CC04063FCB}"/>
                    </a:ext>
                  </a:extLst>
                </p:cNvPr>
                <p:cNvSpPr txBox="1"/>
                <p:nvPr/>
              </p:nvSpPr>
              <p:spPr>
                <a:xfrm>
                  <a:off x="6963320" y="3955206"/>
                  <a:ext cx="7905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TW" altLang="en-US" sz="28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3D9FD877-EB8D-439C-8289-68CC04063F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320" y="3955206"/>
                  <a:ext cx="790502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A0F1B46A-8753-40D5-BD4A-3B70AAE64A2E}"/>
                    </a:ext>
                  </a:extLst>
                </p:cNvPr>
                <p:cNvSpPr txBox="1"/>
                <p:nvPr/>
              </p:nvSpPr>
              <p:spPr>
                <a:xfrm>
                  <a:off x="7540727" y="3429000"/>
                  <a:ext cx="1108380" cy="15893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TW" altLang="en-US" sz="2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A0F1B46A-8753-40D5-BD4A-3B70AAE64A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0727" y="3429000"/>
                  <a:ext cx="1108380" cy="158934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2753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  <p:bldP spid="11" grpId="0"/>
      <p:bldP spid="13" grpId="0"/>
      <p:bldP spid="10" grpId="0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B198ED-E44C-437B-8D35-1B2738E9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Optimization</a:t>
            </a:r>
            <a:r>
              <a:rPr lang="zh-TW" altLang="en-US" dirty="0"/>
              <a:t> </a:t>
            </a:r>
            <a:r>
              <a:rPr lang="en-US" altLang="zh-TW" dirty="0"/>
              <a:t>of New Model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2B0CACC-EEF5-4D7F-B0E6-F1E7B4183C13}"/>
                  </a:ext>
                </a:extLst>
              </p:cNvPr>
              <p:cNvSpPr/>
              <p:nvPr/>
            </p:nvSpPr>
            <p:spPr>
              <a:xfrm>
                <a:off x="861836" y="1775229"/>
                <a:ext cx="2263440" cy="572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zh-TW" altLang="en-US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2B0CACC-EEF5-4D7F-B0E6-F1E7B4183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6" y="1775229"/>
                <a:ext cx="2263440" cy="572849"/>
              </a:xfrm>
              <a:prstGeom prst="rect">
                <a:avLst/>
              </a:prstGeom>
              <a:blipFill>
                <a:blip r:embed="rId2"/>
                <a:stretch>
                  <a:fillRect b="-53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B7112F0-0AD8-453D-AFE4-9481D1AC50EF}"/>
                  </a:ext>
                </a:extLst>
              </p:cNvPr>
              <p:cNvSpPr txBox="1"/>
              <p:nvPr/>
            </p:nvSpPr>
            <p:spPr>
              <a:xfrm>
                <a:off x="861836" y="2558169"/>
                <a:ext cx="7021272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(Randomly) Pick initial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B7112F0-0AD8-453D-AFE4-9481D1AC5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6" y="2558169"/>
                <a:ext cx="7021272" cy="468205"/>
              </a:xfrm>
              <a:prstGeom prst="rect">
                <a:avLst/>
              </a:prstGeom>
              <a:blipFill>
                <a:blip r:embed="rId3"/>
                <a:stretch>
                  <a:fillRect l="-112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4A555B4-B421-4159-AD29-F1B9A8244941}"/>
                  </a:ext>
                </a:extLst>
              </p:cNvPr>
              <p:cNvSpPr txBox="1"/>
              <p:nvPr/>
            </p:nvSpPr>
            <p:spPr>
              <a:xfrm>
                <a:off x="861836" y="3120298"/>
                <a:ext cx="70212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gradient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4A555B4-B421-4159-AD29-F1B9A8244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6" y="3120298"/>
                <a:ext cx="7021273" cy="830997"/>
              </a:xfrm>
              <a:prstGeom prst="rect">
                <a:avLst/>
              </a:prstGeom>
              <a:blipFill>
                <a:blip r:embed="rId4"/>
                <a:stretch>
                  <a:fillRect l="-1128" t="-5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D113939-D801-49E5-BE7D-D57490A3C916}"/>
                  </a:ext>
                </a:extLst>
              </p:cNvPr>
              <p:cNvSpPr txBox="1"/>
              <p:nvPr/>
            </p:nvSpPr>
            <p:spPr>
              <a:xfrm>
                <a:off x="2967334" y="3622244"/>
                <a:ext cx="330892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zh-TW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D113939-D801-49E5-BE7D-D57490A3C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334" y="3622244"/>
                <a:ext cx="3308926" cy="47000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064AAB8-BC5D-4427-9E46-FA8133B78F7E}"/>
                  </a:ext>
                </a:extLst>
              </p:cNvPr>
              <p:cNvSpPr txBox="1"/>
              <p:nvPr/>
            </p:nvSpPr>
            <p:spPr>
              <a:xfrm>
                <a:off x="861835" y="4092244"/>
                <a:ext cx="70212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gradient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TW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064AAB8-BC5D-4427-9E46-FA8133B78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5" y="4092244"/>
                <a:ext cx="7021273" cy="830997"/>
              </a:xfrm>
              <a:prstGeom prst="rect">
                <a:avLst/>
              </a:prstGeom>
              <a:blipFill>
                <a:blip r:embed="rId6"/>
                <a:stretch>
                  <a:fillRect l="-1128" t="-5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38D713C-9812-4841-BDA1-D71C34958F43}"/>
                  </a:ext>
                </a:extLst>
              </p:cNvPr>
              <p:cNvSpPr txBox="1"/>
              <p:nvPr/>
            </p:nvSpPr>
            <p:spPr>
              <a:xfrm>
                <a:off x="2374612" y="4602525"/>
                <a:ext cx="4394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zh-TW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38D713C-9812-4841-BDA1-D71C34958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612" y="4602525"/>
                <a:ext cx="4394776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07FBC77-3DF3-4ABC-9101-7CAFD19162F1}"/>
                  </a:ext>
                </a:extLst>
              </p:cNvPr>
              <p:cNvSpPr txBox="1"/>
              <p:nvPr/>
            </p:nvSpPr>
            <p:spPr>
              <a:xfrm>
                <a:off x="861835" y="5097854"/>
                <a:ext cx="70212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gradient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07FBC77-3DF3-4ABC-9101-7CAFD1916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5" y="5097854"/>
                <a:ext cx="7021273" cy="830997"/>
              </a:xfrm>
              <a:prstGeom prst="rect">
                <a:avLst/>
              </a:prstGeom>
              <a:blipFill>
                <a:blip r:embed="rId8"/>
                <a:stretch>
                  <a:fillRect l="-1128" t="-5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F6BE378C-FFC0-4E1E-8E64-AAF64290AAED}"/>
                  </a:ext>
                </a:extLst>
              </p:cNvPr>
              <p:cNvSpPr txBox="1"/>
              <p:nvPr/>
            </p:nvSpPr>
            <p:spPr>
              <a:xfrm>
                <a:off x="2374612" y="5600985"/>
                <a:ext cx="4394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zh-TW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F6BE378C-FFC0-4E1E-8E64-AAF64290A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612" y="5600985"/>
                <a:ext cx="4394776" cy="461665"/>
              </a:xfrm>
              <a:prstGeom prst="rect">
                <a:avLst/>
              </a:prstGeom>
              <a:blipFill>
                <a:blip r:embed="rId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95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9" grpId="0"/>
      <p:bldP spid="10" grpId="0"/>
      <p:bldP spid="12" grpId="0"/>
      <p:bldP spid="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B198ED-E44C-437B-8D35-1B2738E9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Optimization</a:t>
            </a:r>
            <a:r>
              <a:rPr lang="zh-TW" altLang="en-US" dirty="0"/>
              <a:t> </a:t>
            </a:r>
            <a:r>
              <a:rPr lang="en-US" altLang="zh-TW" dirty="0"/>
              <a:t>of New Model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2B0CACC-EEF5-4D7F-B0E6-F1E7B4183C13}"/>
                  </a:ext>
                </a:extLst>
              </p:cNvPr>
              <p:cNvSpPr/>
              <p:nvPr/>
            </p:nvSpPr>
            <p:spPr>
              <a:xfrm>
                <a:off x="861836" y="1775229"/>
                <a:ext cx="2263440" cy="572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zh-TW" altLang="en-US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2B0CACC-EEF5-4D7F-B0E6-F1E7B4183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6" y="1775229"/>
                <a:ext cx="2263440" cy="572849"/>
              </a:xfrm>
              <a:prstGeom prst="rect">
                <a:avLst/>
              </a:prstGeom>
              <a:blipFill>
                <a:blip r:embed="rId3"/>
                <a:stretch>
                  <a:fillRect b="-53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B7112F0-0AD8-453D-AFE4-9481D1AC50EF}"/>
                  </a:ext>
                </a:extLst>
              </p:cNvPr>
              <p:cNvSpPr txBox="1"/>
              <p:nvPr/>
            </p:nvSpPr>
            <p:spPr>
              <a:xfrm>
                <a:off x="861836" y="2558169"/>
                <a:ext cx="7021272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(Randomly) Pick initial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B7112F0-0AD8-453D-AFE4-9481D1AC5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6" y="2558169"/>
                <a:ext cx="7021272" cy="468205"/>
              </a:xfrm>
              <a:prstGeom prst="rect">
                <a:avLst/>
              </a:prstGeom>
              <a:blipFill>
                <a:blip r:embed="rId4"/>
                <a:stretch>
                  <a:fillRect l="-112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4A555B4-B421-4159-AD29-F1B9A8244941}"/>
                  </a:ext>
                </a:extLst>
              </p:cNvPr>
              <p:cNvSpPr txBox="1"/>
              <p:nvPr/>
            </p:nvSpPr>
            <p:spPr>
              <a:xfrm>
                <a:off x="861836" y="3120298"/>
                <a:ext cx="70212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gradient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4A555B4-B421-4159-AD29-F1B9A8244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6" y="3120298"/>
                <a:ext cx="7021273" cy="830997"/>
              </a:xfrm>
              <a:prstGeom prst="rect">
                <a:avLst/>
              </a:prstGeom>
              <a:blipFill>
                <a:blip r:embed="rId5"/>
                <a:stretch>
                  <a:fillRect l="-1128" t="-5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D113939-D801-49E5-BE7D-D57490A3C916}"/>
                  </a:ext>
                </a:extLst>
              </p:cNvPr>
              <p:cNvSpPr txBox="1"/>
              <p:nvPr/>
            </p:nvSpPr>
            <p:spPr>
              <a:xfrm>
                <a:off x="2967334" y="3622244"/>
                <a:ext cx="330892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zh-TW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D113939-D801-49E5-BE7D-D57490A3C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334" y="3622244"/>
                <a:ext cx="3308926" cy="470000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064AAB8-BC5D-4427-9E46-FA8133B78F7E}"/>
                  </a:ext>
                </a:extLst>
              </p:cNvPr>
              <p:cNvSpPr txBox="1"/>
              <p:nvPr/>
            </p:nvSpPr>
            <p:spPr>
              <a:xfrm>
                <a:off x="861835" y="4092244"/>
                <a:ext cx="70212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gradient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TW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064AAB8-BC5D-4427-9E46-FA8133B78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5" y="4092244"/>
                <a:ext cx="7021273" cy="830997"/>
              </a:xfrm>
              <a:prstGeom prst="rect">
                <a:avLst/>
              </a:prstGeom>
              <a:blipFill>
                <a:blip r:embed="rId7"/>
                <a:stretch>
                  <a:fillRect l="-1128" t="-5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38D713C-9812-4841-BDA1-D71C34958F43}"/>
                  </a:ext>
                </a:extLst>
              </p:cNvPr>
              <p:cNvSpPr txBox="1"/>
              <p:nvPr/>
            </p:nvSpPr>
            <p:spPr>
              <a:xfrm>
                <a:off x="2374612" y="4602525"/>
                <a:ext cx="4394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zh-TW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38D713C-9812-4841-BDA1-D71C34958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612" y="4602525"/>
                <a:ext cx="4394776" cy="461665"/>
              </a:xfrm>
              <a:prstGeom prst="rect">
                <a:avLst/>
              </a:prstGeom>
              <a:blipFill>
                <a:blip r:embed="rId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07FBC77-3DF3-4ABC-9101-7CAFD19162F1}"/>
                  </a:ext>
                </a:extLst>
              </p:cNvPr>
              <p:cNvSpPr txBox="1"/>
              <p:nvPr/>
            </p:nvSpPr>
            <p:spPr>
              <a:xfrm>
                <a:off x="861835" y="5097854"/>
                <a:ext cx="70212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Compute gradient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TW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07FBC77-3DF3-4ABC-9101-7CAFD1916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35" y="5097854"/>
                <a:ext cx="7021273" cy="830997"/>
              </a:xfrm>
              <a:prstGeom prst="rect">
                <a:avLst/>
              </a:prstGeom>
              <a:blipFill>
                <a:blip r:embed="rId9"/>
                <a:stretch>
                  <a:fillRect l="-1128" t="-5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F6BE378C-FFC0-4E1E-8E64-AAF64290AAED}"/>
                  </a:ext>
                </a:extLst>
              </p:cNvPr>
              <p:cNvSpPr txBox="1"/>
              <p:nvPr/>
            </p:nvSpPr>
            <p:spPr>
              <a:xfrm>
                <a:off x="2374612" y="5600985"/>
                <a:ext cx="4394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TW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zh-TW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F6BE378C-FFC0-4E1E-8E64-AAF64290A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612" y="5600985"/>
                <a:ext cx="4394776" cy="461665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F877091B-3673-4218-A93A-19AE99F85811}"/>
              </a:ext>
            </a:extLst>
          </p:cNvPr>
          <p:cNvSpPr/>
          <p:nvPr/>
        </p:nvSpPr>
        <p:spPr>
          <a:xfrm>
            <a:off x="6663096" y="1987062"/>
            <a:ext cx="1293122" cy="42832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右大括弧 15">
            <a:extLst>
              <a:ext uri="{FF2B5EF4-FFF2-40B4-BE49-F238E27FC236}">
                <a16:creationId xmlns:a16="http://schemas.microsoft.com/office/drawing/2014/main" id="{25FE094E-0430-43BD-9516-79AEE1ECA88C}"/>
              </a:ext>
            </a:extLst>
          </p:cNvPr>
          <p:cNvSpPr/>
          <p:nvPr/>
        </p:nvSpPr>
        <p:spPr>
          <a:xfrm>
            <a:off x="7973436" y="1987062"/>
            <a:ext cx="408322" cy="4210363"/>
          </a:xfrm>
          <a:prstGeom prst="rightBrace">
            <a:avLst>
              <a:gd name="adj1" fmla="val 2569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9B35E2F-49F3-48B4-90D2-0EC33FE47FD8}"/>
              </a:ext>
            </a:extLst>
          </p:cNvPr>
          <p:cNvSpPr txBox="1"/>
          <p:nvPr/>
        </p:nvSpPr>
        <p:spPr>
          <a:xfrm>
            <a:off x="8509997" y="3827942"/>
            <a:ext cx="86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</a:t>
            </a:r>
            <a:endParaRPr lang="zh-TW" altLang="en-US" sz="28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B27CC20-238F-4A3A-B150-4FED4EB74089}"/>
              </a:ext>
            </a:extLst>
          </p:cNvPr>
          <p:cNvSpPr txBox="1"/>
          <p:nvPr/>
        </p:nvSpPr>
        <p:spPr>
          <a:xfrm>
            <a:off x="5705088" y="2260936"/>
            <a:ext cx="448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</a:t>
            </a:r>
            <a:endParaRPr lang="zh-TW" altLang="en-US" sz="2800" dirty="0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802D058-4168-4EC1-BC98-560BC56BBDCE}"/>
              </a:ext>
            </a:extLst>
          </p:cNvPr>
          <p:cNvCxnSpPr/>
          <p:nvPr/>
        </p:nvCxnSpPr>
        <p:spPr>
          <a:xfrm>
            <a:off x="6663096" y="3086567"/>
            <a:ext cx="129312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131701A5-C429-40B6-A4F0-F04F97E22E2E}"/>
              </a:ext>
            </a:extLst>
          </p:cNvPr>
          <p:cNvCxnSpPr/>
          <p:nvPr/>
        </p:nvCxnSpPr>
        <p:spPr>
          <a:xfrm>
            <a:off x="6663096" y="4092243"/>
            <a:ext cx="129312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DD21F0E-75B5-4717-8646-46E3B0FCD500}"/>
              </a:ext>
            </a:extLst>
          </p:cNvPr>
          <p:cNvCxnSpPr/>
          <p:nvPr/>
        </p:nvCxnSpPr>
        <p:spPr>
          <a:xfrm>
            <a:off x="6680314" y="5292951"/>
            <a:ext cx="129312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6E27D0B-5CA8-45FF-AB04-58209B42D442}"/>
              </a:ext>
            </a:extLst>
          </p:cNvPr>
          <p:cNvSpPr txBox="1"/>
          <p:nvPr/>
        </p:nvSpPr>
        <p:spPr>
          <a:xfrm>
            <a:off x="6663096" y="2303284"/>
            <a:ext cx="129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batch</a:t>
            </a:r>
            <a:endParaRPr lang="zh-TW" altLang="en-US" sz="28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2EA4C45-1845-4D98-AE1E-AF13B7030576}"/>
              </a:ext>
            </a:extLst>
          </p:cNvPr>
          <p:cNvSpPr txBox="1"/>
          <p:nvPr/>
        </p:nvSpPr>
        <p:spPr>
          <a:xfrm>
            <a:off x="6663096" y="3339157"/>
            <a:ext cx="129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batch</a:t>
            </a:r>
            <a:endParaRPr lang="zh-TW" altLang="en-US" sz="28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7262FA6-4683-4830-905D-F6488617D833}"/>
              </a:ext>
            </a:extLst>
          </p:cNvPr>
          <p:cNvSpPr txBox="1"/>
          <p:nvPr/>
        </p:nvSpPr>
        <p:spPr>
          <a:xfrm>
            <a:off x="6663096" y="4432804"/>
            <a:ext cx="129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batch</a:t>
            </a:r>
            <a:endParaRPr lang="zh-TW" altLang="en-US" sz="28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6C7E842-33C1-4A34-82DE-FAC70D7F297C}"/>
              </a:ext>
            </a:extLst>
          </p:cNvPr>
          <p:cNvSpPr txBox="1"/>
          <p:nvPr/>
        </p:nvSpPr>
        <p:spPr>
          <a:xfrm>
            <a:off x="6671705" y="5532451"/>
            <a:ext cx="129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batch</a:t>
            </a:r>
            <a:endParaRPr lang="zh-TW" altLang="en-US" sz="2800" dirty="0"/>
          </a:p>
        </p:txBody>
      </p:sp>
      <p:sp>
        <p:nvSpPr>
          <p:cNvPr id="27" name="右大括弧 26">
            <a:extLst>
              <a:ext uri="{FF2B5EF4-FFF2-40B4-BE49-F238E27FC236}">
                <a16:creationId xmlns:a16="http://schemas.microsoft.com/office/drawing/2014/main" id="{2000C141-90BD-4E04-8A56-AD49D89C1374}"/>
              </a:ext>
            </a:extLst>
          </p:cNvPr>
          <p:cNvSpPr/>
          <p:nvPr/>
        </p:nvSpPr>
        <p:spPr>
          <a:xfrm flipH="1">
            <a:off x="6237556" y="1973737"/>
            <a:ext cx="408322" cy="1136478"/>
          </a:xfrm>
          <a:prstGeom prst="rightBrace">
            <a:avLst>
              <a:gd name="adj1" fmla="val 2569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A78D014-5D66-452A-BFB1-62085CF3882A}"/>
              </a:ext>
            </a:extLst>
          </p:cNvPr>
          <p:cNvSpPr txBox="1"/>
          <p:nvPr/>
        </p:nvSpPr>
        <p:spPr>
          <a:xfrm>
            <a:off x="1141331" y="6131184"/>
            <a:ext cx="4546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 </a:t>
            </a:r>
            <a:r>
              <a:rPr lang="en-US" altLang="zh-TW" sz="2400" b="1" dirty="0"/>
              <a:t>epoch</a:t>
            </a:r>
            <a:r>
              <a:rPr lang="en-US" altLang="zh-TW" sz="2400" dirty="0"/>
              <a:t> = see all the batches once</a:t>
            </a:r>
            <a:endParaRPr lang="zh-TW" altLang="en-US" sz="2400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DEE944F-2BD1-4CFC-8E07-117F36578932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5962650" y="2564894"/>
            <a:ext cx="700446" cy="721219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62425D0-76A4-40D2-ABC7-4B4734316FC1}"/>
                  </a:ext>
                </a:extLst>
              </p:cNvPr>
              <p:cNvSpPr txBox="1"/>
              <p:nvPr/>
            </p:nvSpPr>
            <p:spPr>
              <a:xfrm>
                <a:off x="5578520" y="3144838"/>
                <a:ext cx="3506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62425D0-76A4-40D2-ABC7-4B4734316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520" y="3144838"/>
                <a:ext cx="350673" cy="369332"/>
              </a:xfrm>
              <a:prstGeom prst="rect">
                <a:avLst/>
              </a:prstGeom>
              <a:blipFill>
                <a:blip r:embed="rId11"/>
                <a:stretch>
                  <a:fillRect l="-18966" r="-6897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FEC860DC-631D-4D4A-83B6-FF14F91A68EE}"/>
              </a:ext>
            </a:extLst>
          </p:cNvPr>
          <p:cNvCxnSpPr>
            <a:cxnSpLocks/>
          </p:cNvCxnSpPr>
          <p:nvPr/>
        </p:nvCxnSpPr>
        <p:spPr>
          <a:xfrm flipH="1">
            <a:off x="5954041" y="3559616"/>
            <a:ext cx="700446" cy="721219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153391F9-3566-4A69-9823-E4AD096FD67C}"/>
                  </a:ext>
                </a:extLst>
              </p:cNvPr>
              <p:cNvSpPr txBox="1"/>
              <p:nvPr/>
            </p:nvSpPr>
            <p:spPr>
              <a:xfrm>
                <a:off x="5569911" y="4139560"/>
                <a:ext cx="3572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153391F9-3566-4A69-9823-E4AD096FD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911" y="4139560"/>
                <a:ext cx="357277" cy="369332"/>
              </a:xfrm>
              <a:prstGeom prst="rect">
                <a:avLst/>
              </a:prstGeom>
              <a:blipFill>
                <a:blip r:embed="rId12"/>
                <a:stretch>
                  <a:fillRect l="-20690" r="-8621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ACE449CC-03B6-41E5-9382-3CD343FA8052}"/>
              </a:ext>
            </a:extLst>
          </p:cNvPr>
          <p:cNvCxnSpPr>
            <a:cxnSpLocks/>
          </p:cNvCxnSpPr>
          <p:nvPr/>
        </p:nvCxnSpPr>
        <p:spPr>
          <a:xfrm flipH="1">
            <a:off x="5962650" y="4585221"/>
            <a:ext cx="700446" cy="721219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E1673EF7-9172-47B4-A7F1-CB0E99200A39}"/>
                  </a:ext>
                </a:extLst>
              </p:cNvPr>
              <p:cNvSpPr txBox="1"/>
              <p:nvPr/>
            </p:nvSpPr>
            <p:spPr>
              <a:xfrm>
                <a:off x="5578520" y="5165165"/>
                <a:ext cx="3572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E1673EF7-9172-47B4-A7F1-CB0E99200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520" y="5165165"/>
                <a:ext cx="357277" cy="369332"/>
              </a:xfrm>
              <a:prstGeom prst="rect">
                <a:avLst/>
              </a:prstGeom>
              <a:blipFill>
                <a:blip r:embed="rId13"/>
                <a:stretch>
                  <a:fillRect l="-18644" r="-678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群組 36">
            <a:extLst>
              <a:ext uri="{FF2B5EF4-FFF2-40B4-BE49-F238E27FC236}">
                <a16:creationId xmlns:a16="http://schemas.microsoft.com/office/drawing/2014/main" id="{03F8623E-284F-4018-B1D1-1469ED16AA30}"/>
              </a:ext>
            </a:extLst>
          </p:cNvPr>
          <p:cNvGrpSpPr/>
          <p:nvPr/>
        </p:nvGrpSpPr>
        <p:grpSpPr>
          <a:xfrm>
            <a:off x="8367748" y="2573906"/>
            <a:ext cx="631537" cy="1326202"/>
            <a:chOff x="8367748" y="2573906"/>
            <a:chExt cx="631537" cy="1326202"/>
          </a:xfrm>
        </p:grpSpPr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988CC5FA-2BBC-49F1-B75B-7A6A932EB0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7435" y="3069238"/>
              <a:ext cx="0" cy="83087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8FC4B7F9-1CBE-45B8-A613-3A8F329EEFCF}"/>
                    </a:ext>
                  </a:extLst>
                </p:cNvPr>
                <p:cNvSpPr txBox="1"/>
                <p:nvPr/>
              </p:nvSpPr>
              <p:spPr>
                <a:xfrm>
                  <a:off x="8367748" y="2573906"/>
                  <a:ext cx="631537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8FC4B7F9-1CBE-45B8-A613-3A8F329EEF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7748" y="2573906"/>
                  <a:ext cx="631537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19ED14D-A9FA-42EF-9856-DA286DFDA6F4}"/>
              </a:ext>
            </a:extLst>
          </p:cNvPr>
          <p:cNvSpPr txBox="1"/>
          <p:nvPr/>
        </p:nvSpPr>
        <p:spPr>
          <a:xfrm>
            <a:off x="2287670" y="3622244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b="1" dirty="0"/>
              <a:t>update</a:t>
            </a:r>
            <a:endParaRPr lang="zh-TW" altLang="en-US" sz="2400" b="1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C1339EEC-B62C-494D-A3D0-1D4BC477BD05}"/>
              </a:ext>
            </a:extLst>
          </p:cNvPr>
          <p:cNvSpPr txBox="1"/>
          <p:nvPr/>
        </p:nvSpPr>
        <p:spPr>
          <a:xfrm>
            <a:off x="2286897" y="4562742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b="1" dirty="0"/>
              <a:t>update</a:t>
            </a:r>
            <a:endParaRPr lang="zh-TW" altLang="en-US" sz="2400" b="1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1F512928-5553-4A9B-981C-623585942AD7}"/>
              </a:ext>
            </a:extLst>
          </p:cNvPr>
          <p:cNvSpPr txBox="1"/>
          <p:nvPr/>
        </p:nvSpPr>
        <p:spPr>
          <a:xfrm>
            <a:off x="2310109" y="5612527"/>
            <a:ext cx="1314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b="1" dirty="0"/>
              <a:t>update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4414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9" grpId="0"/>
      <p:bldP spid="10" grpId="0"/>
      <p:bldP spid="12" grpId="0"/>
      <p:bldP spid="14" grpId="0"/>
      <p:bldP spid="15" grpId="0" animBg="1"/>
      <p:bldP spid="16" grpId="0" animBg="1"/>
      <p:bldP spid="17" grpId="0"/>
      <p:bldP spid="19" grpId="0"/>
      <p:bldP spid="23" grpId="0"/>
      <p:bldP spid="24" grpId="0"/>
      <p:bldP spid="25" grpId="0"/>
      <p:bldP spid="26" grpId="0"/>
      <p:bldP spid="27" grpId="0" animBg="1"/>
      <p:bldP spid="28" grpId="0"/>
      <p:bldP spid="8" grpId="0"/>
      <p:bldP spid="32" grpId="0"/>
      <p:bldP spid="34" grpId="0"/>
      <p:bldP spid="38" grpId="0"/>
      <p:bldP spid="39" grpId="0"/>
      <p:bldP spid="4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B198ED-E44C-437B-8D35-1B2738E9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Optimization</a:t>
            </a:r>
            <a:r>
              <a:rPr lang="zh-TW" altLang="en-US" dirty="0"/>
              <a:t> </a:t>
            </a:r>
            <a:r>
              <a:rPr lang="en-US" altLang="zh-TW" dirty="0"/>
              <a:t>of New Model 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877091B-3673-4218-A93A-19AE99F85811}"/>
              </a:ext>
            </a:extLst>
          </p:cNvPr>
          <p:cNvSpPr/>
          <p:nvPr/>
        </p:nvSpPr>
        <p:spPr>
          <a:xfrm>
            <a:off x="6663096" y="1987062"/>
            <a:ext cx="1293122" cy="42832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右大括弧 15">
            <a:extLst>
              <a:ext uri="{FF2B5EF4-FFF2-40B4-BE49-F238E27FC236}">
                <a16:creationId xmlns:a16="http://schemas.microsoft.com/office/drawing/2014/main" id="{25FE094E-0430-43BD-9516-79AEE1ECA88C}"/>
              </a:ext>
            </a:extLst>
          </p:cNvPr>
          <p:cNvSpPr/>
          <p:nvPr/>
        </p:nvSpPr>
        <p:spPr>
          <a:xfrm>
            <a:off x="7973436" y="1987062"/>
            <a:ext cx="408322" cy="4210363"/>
          </a:xfrm>
          <a:prstGeom prst="rightBrace">
            <a:avLst>
              <a:gd name="adj1" fmla="val 2569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B27CC20-238F-4A3A-B150-4FED4EB74089}"/>
              </a:ext>
            </a:extLst>
          </p:cNvPr>
          <p:cNvSpPr txBox="1"/>
          <p:nvPr/>
        </p:nvSpPr>
        <p:spPr>
          <a:xfrm>
            <a:off x="5705088" y="2260936"/>
            <a:ext cx="448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</a:t>
            </a:r>
            <a:endParaRPr lang="zh-TW" altLang="en-US" sz="2800" dirty="0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802D058-4168-4EC1-BC98-560BC56BBDCE}"/>
              </a:ext>
            </a:extLst>
          </p:cNvPr>
          <p:cNvCxnSpPr/>
          <p:nvPr/>
        </p:nvCxnSpPr>
        <p:spPr>
          <a:xfrm>
            <a:off x="6663096" y="3086567"/>
            <a:ext cx="129312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131701A5-C429-40B6-A4F0-F04F97E22E2E}"/>
              </a:ext>
            </a:extLst>
          </p:cNvPr>
          <p:cNvCxnSpPr/>
          <p:nvPr/>
        </p:nvCxnSpPr>
        <p:spPr>
          <a:xfrm>
            <a:off x="6663096" y="4092243"/>
            <a:ext cx="129312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4DD21F0E-75B5-4717-8646-46E3B0FCD500}"/>
              </a:ext>
            </a:extLst>
          </p:cNvPr>
          <p:cNvCxnSpPr/>
          <p:nvPr/>
        </p:nvCxnSpPr>
        <p:spPr>
          <a:xfrm>
            <a:off x="6680314" y="5292951"/>
            <a:ext cx="129312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6E27D0B-5CA8-45FF-AB04-58209B42D442}"/>
              </a:ext>
            </a:extLst>
          </p:cNvPr>
          <p:cNvSpPr txBox="1"/>
          <p:nvPr/>
        </p:nvSpPr>
        <p:spPr>
          <a:xfrm>
            <a:off x="6663096" y="2303284"/>
            <a:ext cx="129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batch</a:t>
            </a:r>
            <a:endParaRPr lang="zh-TW" altLang="en-US" sz="28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2EA4C45-1845-4D98-AE1E-AF13B7030576}"/>
              </a:ext>
            </a:extLst>
          </p:cNvPr>
          <p:cNvSpPr txBox="1"/>
          <p:nvPr/>
        </p:nvSpPr>
        <p:spPr>
          <a:xfrm>
            <a:off x="6663096" y="3339157"/>
            <a:ext cx="129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batch</a:t>
            </a:r>
            <a:endParaRPr lang="zh-TW" altLang="en-US" sz="28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7262FA6-4683-4830-905D-F6488617D833}"/>
              </a:ext>
            </a:extLst>
          </p:cNvPr>
          <p:cNvSpPr txBox="1"/>
          <p:nvPr/>
        </p:nvSpPr>
        <p:spPr>
          <a:xfrm>
            <a:off x="6663096" y="4432804"/>
            <a:ext cx="129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batch</a:t>
            </a:r>
            <a:endParaRPr lang="zh-TW" altLang="en-US" sz="28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6C7E842-33C1-4A34-82DE-FAC70D7F297C}"/>
              </a:ext>
            </a:extLst>
          </p:cNvPr>
          <p:cNvSpPr txBox="1"/>
          <p:nvPr/>
        </p:nvSpPr>
        <p:spPr>
          <a:xfrm>
            <a:off x="6671705" y="5532451"/>
            <a:ext cx="1293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batch</a:t>
            </a:r>
            <a:endParaRPr lang="zh-TW" altLang="en-US" sz="2800" dirty="0"/>
          </a:p>
        </p:txBody>
      </p:sp>
      <p:sp>
        <p:nvSpPr>
          <p:cNvPr id="27" name="右大括弧 26">
            <a:extLst>
              <a:ext uri="{FF2B5EF4-FFF2-40B4-BE49-F238E27FC236}">
                <a16:creationId xmlns:a16="http://schemas.microsoft.com/office/drawing/2014/main" id="{2000C141-90BD-4E04-8A56-AD49D89C1374}"/>
              </a:ext>
            </a:extLst>
          </p:cNvPr>
          <p:cNvSpPr/>
          <p:nvPr/>
        </p:nvSpPr>
        <p:spPr>
          <a:xfrm flipH="1">
            <a:off x="6237556" y="1973737"/>
            <a:ext cx="408322" cy="1136478"/>
          </a:xfrm>
          <a:prstGeom prst="rightBrace">
            <a:avLst>
              <a:gd name="adj1" fmla="val 2569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198872A3-CD36-495E-A0A2-AD78F9C49CDC}"/>
              </a:ext>
            </a:extLst>
          </p:cNvPr>
          <p:cNvSpPr txBox="1"/>
          <p:nvPr/>
        </p:nvSpPr>
        <p:spPr>
          <a:xfrm>
            <a:off x="930489" y="1905786"/>
            <a:ext cx="4546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Example 1</a:t>
            </a:r>
            <a:endParaRPr lang="zh-TW" altLang="en-US" sz="2400" b="1" i="1" u="sng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4FF3F59-769E-46A7-8869-87A519D569A8}"/>
              </a:ext>
            </a:extLst>
          </p:cNvPr>
          <p:cNvSpPr txBox="1"/>
          <p:nvPr/>
        </p:nvSpPr>
        <p:spPr>
          <a:xfrm>
            <a:off x="979834" y="2430059"/>
            <a:ext cx="4546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10,000 examples (N = 10,000)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Batch size is 10 (B = 10)</a:t>
            </a:r>
            <a:endParaRPr lang="zh-TW" altLang="en-US" sz="24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A979243-F3A0-4E2E-BE09-D8B3387BD799}"/>
              </a:ext>
            </a:extLst>
          </p:cNvPr>
          <p:cNvSpPr txBox="1"/>
          <p:nvPr/>
        </p:nvSpPr>
        <p:spPr>
          <a:xfrm>
            <a:off x="980869" y="3208870"/>
            <a:ext cx="4546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 many update in </a:t>
            </a:r>
            <a:r>
              <a:rPr lang="en-US" altLang="zh-TW" sz="2400" b="1" dirty="0"/>
              <a:t>1 epoch</a:t>
            </a:r>
            <a:r>
              <a:rPr lang="en-US" altLang="zh-TW" sz="2400" dirty="0"/>
              <a:t>?</a:t>
            </a:r>
            <a:endParaRPr lang="zh-TW" altLang="en-US" sz="24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688F4A4-12D9-4D1C-86DF-2479A2D15AC4}"/>
              </a:ext>
            </a:extLst>
          </p:cNvPr>
          <p:cNvSpPr txBox="1"/>
          <p:nvPr/>
        </p:nvSpPr>
        <p:spPr>
          <a:xfrm>
            <a:off x="3908292" y="3617283"/>
            <a:ext cx="2082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u="sng" dirty="0"/>
              <a:t>1,000 updates</a:t>
            </a:r>
            <a:endParaRPr lang="zh-TW" altLang="en-US" sz="2400" i="1" u="sng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89C4DD75-137A-4A5F-AEC6-BE61AD8301A0}"/>
              </a:ext>
            </a:extLst>
          </p:cNvPr>
          <p:cNvSpPr txBox="1"/>
          <p:nvPr/>
        </p:nvSpPr>
        <p:spPr>
          <a:xfrm>
            <a:off x="899878" y="4040753"/>
            <a:ext cx="4546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Example 2</a:t>
            </a:r>
            <a:endParaRPr lang="zh-TW" altLang="en-US" sz="2400" b="1" i="1" u="sng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E84245B2-A552-4974-AE19-7A266B87715E}"/>
              </a:ext>
            </a:extLst>
          </p:cNvPr>
          <p:cNvSpPr txBox="1"/>
          <p:nvPr/>
        </p:nvSpPr>
        <p:spPr>
          <a:xfrm>
            <a:off x="949223" y="4565026"/>
            <a:ext cx="4546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1,000 examples (N = 1,000)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Batch size is 100 (B = 100)</a:t>
            </a:r>
            <a:endParaRPr lang="zh-TW" altLang="en-US" sz="24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66B97535-7F92-451F-91A2-69C204BF5BD7}"/>
              </a:ext>
            </a:extLst>
          </p:cNvPr>
          <p:cNvSpPr txBox="1"/>
          <p:nvPr/>
        </p:nvSpPr>
        <p:spPr>
          <a:xfrm>
            <a:off x="950258" y="5343837"/>
            <a:ext cx="4546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How many update in </a:t>
            </a:r>
            <a:r>
              <a:rPr lang="en-US" altLang="zh-TW" sz="2400" b="1" dirty="0"/>
              <a:t>1 epoch</a:t>
            </a:r>
            <a:r>
              <a:rPr lang="en-US" altLang="zh-TW" sz="2400" dirty="0"/>
              <a:t>?</a:t>
            </a:r>
            <a:endParaRPr lang="zh-TW" altLang="en-US" sz="24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7270D298-EFBD-4715-994A-E677DA3F4839}"/>
              </a:ext>
            </a:extLst>
          </p:cNvPr>
          <p:cNvSpPr txBox="1"/>
          <p:nvPr/>
        </p:nvSpPr>
        <p:spPr>
          <a:xfrm>
            <a:off x="3969902" y="5727356"/>
            <a:ext cx="2082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u="sng" dirty="0"/>
              <a:t>10 updates</a:t>
            </a:r>
            <a:endParaRPr lang="zh-TW" altLang="en-US" sz="2400" i="1" u="sng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ED0407F-49A8-4C6D-A87B-95E865ABDDD9}"/>
              </a:ext>
            </a:extLst>
          </p:cNvPr>
          <p:cNvSpPr txBox="1"/>
          <p:nvPr/>
        </p:nvSpPr>
        <p:spPr>
          <a:xfrm>
            <a:off x="8509997" y="3827942"/>
            <a:ext cx="867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7205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43" grpId="0"/>
      <p:bldP spid="44" grpId="0"/>
      <p:bldP spid="45" grpId="0"/>
      <p:bldP spid="4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28650" y="576689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ML Framework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61D6CB-C86B-4F7A-AE03-E796ADB3CA22}"/>
              </a:ext>
            </a:extLst>
          </p:cNvPr>
          <p:cNvGrpSpPr/>
          <p:nvPr/>
        </p:nvGrpSpPr>
        <p:grpSpPr>
          <a:xfrm>
            <a:off x="1766022" y="3993415"/>
            <a:ext cx="7377978" cy="934612"/>
            <a:chOff x="1383994" y="4139232"/>
            <a:chExt cx="7377978" cy="9346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0B88424C-7E17-484E-8312-89F68C700546}"/>
                    </a:ext>
                  </a:extLst>
                </p:cNvPr>
                <p:cNvSpPr txBox="1"/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A8032F7F-3695-4EE6-BA0A-B1B6A1549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6EA89000-0A6B-4997-A382-036AB597870F}"/>
                </a:ext>
              </a:extLst>
            </p:cNvPr>
            <p:cNvGrpSpPr/>
            <p:nvPr/>
          </p:nvGrpSpPr>
          <p:grpSpPr>
            <a:xfrm>
              <a:off x="6248717" y="4139232"/>
              <a:ext cx="905207" cy="929124"/>
              <a:chOff x="4086576" y="5267584"/>
              <a:chExt cx="905207" cy="929124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7829D45-4A2C-4D7F-A95D-A6B98E8D09DB}"/>
                  </a:ext>
                </a:extLst>
              </p:cNvPr>
              <p:cNvSpPr/>
              <p:nvPr/>
            </p:nvSpPr>
            <p:spPr>
              <a:xfrm>
                <a:off x="4086576" y="5267584"/>
                <a:ext cx="905207" cy="92912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字方塊 29">
                    <a:extLst>
                      <a:ext uri="{FF2B5EF4-FFF2-40B4-BE49-F238E27FC236}">
                        <a16:creationId xmlns:a16="http://schemas.microsoft.com/office/drawing/2014/main" id="{B89F5821-55E6-41EE-A6C5-BF778D1021DF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9" name="文字方塊 28">
                    <a:extLst>
                      <a:ext uri="{FF2B5EF4-FFF2-40B4-BE49-F238E27FC236}">
                        <a16:creationId xmlns:a16="http://schemas.microsoft.com/office/drawing/2014/main" id="{A139E8EA-92FF-4618-B007-58C9246129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1B6DAD4-AF82-45C7-B9A7-07C2FFA5A22E}"/>
                </a:ext>
              </a:extLst>
            </p:cNvPr>
            <p:cNvGrpSpPr/>
            <p:nvPr/>
          </p:nvGrpSpPr>
          <p:grpSpPr>
            <a:xfrm>
              <a:off x="7250808" y="4144720"/>
              <a:ext cx="441359" cy="929124"/>
              <a:chOff x="5945044" y="5336858"/>
              <a:chExt cx="441359" cy="877076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DBFD533E-8BEB-435A-BE92-450C57B2ECAA}"/>
                  </a:ext>
                </a:extLst>
              </p:cNvPr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字方塊 27">
                    <a:extLst>
                      <a:ext uri="{FF2B5EF4-FFF2-40B4-BE49-F238E27FC236}">
                        <a16:creationId xmlns:a16="http://schemas.microsoft.com/office/drawing/2014/main" id="{8A386C34-9C0C-4DF5-A1A6-661B36266809}"/>
                      </a:ext>
                    </a:extLst>
                  </p:cNvPr>
                  <p:cNvSpPr txBox="1"/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6" name="文字方塊 215">
                    <a:extLst>
                      <a:ext uri="{FF2B5EF4-FFF2-40B4-BE49-F238E27FC236}">
                        <a16:creationId xmlns:a16="http://schemas.microsoft.com/office/drawing/2014/main" id="{2CC48FD4-17F0-41D3-A13B-498E7B44A1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62D4249-7DB9-48C8-8D8E-8162D0E1037A}"/>
                </a:ext>
              </a:extLst>
            </p:cNvPr>
            <p:cNvGrpSpPr/>
            <p:nvPr/>
          </p:nvGrpSpPr>
          <p:grpSpPr>
            <a:xfrm>
              <a:off x="5197675" y="4144123"/>
              <a:ext cx="450868" cy="929124"/>
              <a:chOff x="6899905" y="5328033"/>
              <a:chExt cx="450868" cy="929124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DEE62A7-145D-4B80-A789-F14CE7579A17}"/>
                  </a:ext>
                </a:extLst>
              </p:cNvPr>
              <p:cNvSpPr/>
              <p:nvPr/>
            </p:nvSpPr>
            <p:spPr>
              <a:xfrm>
                <a:off x="6899905" y="5328033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字方塊 25">
                    <a:extLst>
                      <a:ext uri="{FF2B5EF4-FFF2-40B4-BE49-F238E27FC236}">
                        <a16:creationId xmlns:a16="http://schemas.microsoft.com/office/drawing/2014/main" id="{837E3305-B7BA-4F3A-9646-BD58749C5DA2}"/>
                      </a:ext>
                    </a:extLst>
                  </p:cNvPr>
                  <p:cNvSpPr txBox="1"/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9" name="文字方塊 218">
                    <a:extLst>
                      <a:ext uri="{FF2B5EF4-FFF2-40B4-BE49-F238E27FC236}">
                        <a16:creationId xmlns:a16="http://schemas.microsoft.com/office/drawing/2014/main" id="{CB1C4805-5654-42EA-A29F-72F8DA076E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9994165-970B-493F-B775-8051238F61BE}"/>
                </a:ext>
              </a:extLst>
            </p:cNvPr>
            <p:cNvSpPr txBox="1"/>
            <p:nvPr/>
          </p:nvSpPr>
          <p:spPr>
            <a:xfrm>
              <a:off x="5648543" y="4372414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AF4E9F37-005D-42EC-8AFC-E0BEB48CF924}"/>
                </a:ext>
              </a:extLst>
            </p:cNvPr>
            <p:cNvSpPr txBox="1"/>
            <p:nvPr/>
          </p:nvSpPr>
          <p:spPr>
            <a:xfrm>
              <a:off x="2881961" y="4411799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3EF9F787-7AD0-426F-91A9-0E1228F3A723}"/>
                </a:ext>
              </a:extLst>
            </p:cNvPr>
            <p:cNvGrpSpPr/>
            <p:nvPr/>
          </p:nvGrpSpPr>
          <p:grpSpPr>
            <a:xfrm>
              <a:off x="2465442" y="4433042"/>
              <a:ext cx="450868" cy="431854"/>
              <a:chOff x="27617" y="5058413"/>
              <a:chExt cx="450868" cy="431854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E1817B7-98D8-4164-95F5-CB9388E8D173}"/>
                  </a:ext>
                </a:extLst>
              </p:cNvPr>
              <p:cNvSpPr/>
              <p:nvPr/>
            </p:nvSpPr>
            <p:spPr>
              <a:xfrm>
                <a:off x="27617" y="5058413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字方塊 23">
                    <a:extLst>
                      <a:ext uri="{FF2B5EF4-FFF2-40B4-BE49-F238E27FC236}">
                        <a16:creationId xmlns:a16="http://schemas.microsoft.com/office/drawing/2014/main" id="{5F7C30BB-B3B7-4A6C-B643-388AEA5FA472}"/>
                      </a:ext>
                    </a:extLst>
                  </p:cNvPr>
                  <p:cNvSpPr txBox="1"/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57" name="文字方塊 256">
                    <a:extLst>
                      <a:ext uri="{FF2B5EF4-FFF2-40B4-BE49-F238E27FC236}">
                        <a16:creationId xmlns:a16="http://schemas.microsoft.com/office/drawing/2014/main" id="{520766A9-0202-4DA4-A573-12AE231ABC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C6602A2E-6DB2-4976-944A-77407FA17D51}"/>
                    </a:ext>
                  </a:extLst>
                </p:cNvPr>
                <p:cNvSpPr txBox="1"/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CD5B56A4-7A2B-4BB6-82FD-7A87FC48BA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000B4FC5-1622-4B0C-ACF2-70AC61B9825B}"/>
                </a:ext>
              </a:extLst>
            </p:cNvPr>
            <p:cNvGrpSpPr/>
            <p:nvPr/>
          </p:nvGrpSpPr>
          <p:grpSpPr>
            <a:xfrm>
              <a:off x="3490294" y="4423457"/>
              <a:ext cx="1080370" cy="430887"/>
              <a:chOff x="4078931" y="5559952"/>
              <a:chExt cx="1080370" cy="430887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CEEE240-5997-471A-9075-B69F1495467A}"/>
                  </a:ext>
                </a:extLst>
              </p:cNvPr>
              <p:cNvSpPr/>
              <p:nvPr/>
            </p:nvSpPr>
            <p:spPr>
              <a:xfrm>
                <a:off x="4078931" y="5560714"/>
                <a:ext cx="1080370" cy="40933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318211C0-F630-4836-89D1-40D238613099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59952"/>
                    <a:ext cx="446020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800" b="1" i="1" dirty="0"/>
                  </a:p>
                </p:txBody>
              </p:sp>
            </mc:Choice>
            <mc:Fallback xmlns="">
              <p:sp>
                <p:nvSpPr>
                  <p:cNvPr id="21" name="文字方塊 20">
                    <a:extLst>
                      <a:ext uri="{FF2B5EF4-FFF2-40B4-BE49-F238E27FC236}">
                        <a16:creationId xmlns:a16="http://schemas.microsoft.com/office/drawing/2014/main" id="{28BEE0FE-FFEA-482A-84F9-5F70484DEF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59952"/>
                    <a:ext cx="446020" cy="43088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E560F85F-2B83-4A5D-BC4D-91F647CAF6E4}"/>
                </a:ext>
              </a:extLst>
            </p:cNvPr>
            <p:cNvGrpSpPr/>
            <p:nvPr/>
          </p:nvGrpSpPr>
          <p:grpSpPr>
            <a:xfrm>
              <a:off x="1383994" y="4389488"/>
              <a:ext cx="450868" cy="431854"/>
              <a:chOff x="145087" y="4355845"/>
              <a:chExt cx="450868" cy="431854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CB10CEE-3F9B-4BAE-AC7D-210DF083222F}"/>
                  </a:ext>
                </a:extLst>
              </p:cNvPr>
              <p:cNvSpPr/>
              <p:nvPr/>
            </p:nvSpPr>
            <p:spPr>
              <a:xfrm>
                <a:off x="145087" y="4355845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字方塊 19">
                    <a:extLst>
                      <a:ext uri="{FF2B5EF4-FFF2-40B4-BE49-F238E27FC236}">
                        <a16:creationId xmlns:a16="http://schemas.microsoft.com/office/drawing/2014/main" id="{E22BB279-7D51-424B-958F-A09A710DC45D}"/>
                      </a:ext>
                    </a:extLst>
                  </p:cNvPr>
                  <p:cNvSpPr txBox="1"/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62" name="文字方塊 261">
                    <a:extLst>
                      <a:ext uri="{FF2B5EF4-FFF2-40B4-BE49-F238E27FC236}">
                        <a16:creationId xmlns:a16="http://schemas.microsoft.com/office/drawing/2014/main" id="{6AF0C196-081D-4B22-85EA-28AA6E1573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1" name="手繪多邊形: 圖案 30">
            <a:extLst>
              <a:ext uri="{FF2B5EF4-FFF2-40B4-BE49-F238E27FC236}">
                <a16:creationId xmlns:a16="http://schemas.microsoft.com/office/drawing/2014/main" id="{9470B051-F8BB-4B28-BB52-4DCB84EA9A24}"/>
              </a:ext>
            </a:extLst>
          </p:cNvPr>
          <p:cNvSpPr/>
          <p:nvPr/>
        </p:nvSpPr>
        <p:spPr>
          <a:xfrm>
            <a:off x="712110" y="3276600"/>
            <a:ext cx="792840" cy="1238250"/>
          </a:xfrm>
          <a:custGeom>
            <a:avLst/>
            <a:gdLst>
              <a:gd name="connsiteX0" fmla="*/ 792840 w 792840"/>
              <a:gd name="connsiteY0" fmla="*/ 1238250 h 1238250"/>
              <a:gd name="connsiteX1" fmla="*/ 30840 w 792840"/>
              <a:gd name="connsiteY1" fmla="*/ 914400 h 1238250"/>
              <a:gd name="connsiteX2" fmla="*/ 221340 w 792840"/>
              <a:gd name="connsiteY2" fmla="*/ 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840" h="1238250">
                <a:moveTo>
                  <a:pt x="792840" y="1238250"/>
                </a:moveTo>
                <a:cubicBezTo>
                  <a:pt x="459465" y="1179512"/>
                  <a:pt x="126090" y="1120775"/>
                  <a:pt x="30840" y="914400"/>
                </a:cubicBezTo>
                <a:cubicBezTo>
                  <a:pt x="-64410" y="708025"/>
                  <a:pt x="78465" y="354012"/>
                  <a:pt x="221340" y="0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01FC60A-1868-4108-9EAE-1E3DE6290F67}"/>
              </a:ext>
            </a:extLst>
          </p:cNvPr>
          <p:cNvSpPr txBox="1"/>
          <p:nvPr/>
        </p:nvSpPr>
        <p:spPr>
          <a:xfrm>
            <a:off x="2230088" y="5571722"/>
            <a:ext cx="5048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More variety of models …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8754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6F712C6E-266B-48BF-BF43-5DDAF2D91C2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Sigmoid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ReLU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6F712C6E-266B-48BF-BF43-5DDAF2D91C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1E5164C5-8B02-4D51-8FA3-8C5D60FD0D65}"/>
              </a:ext>
            </a:extLst>
          </p:cNvPr>
          <p:cNvCxnSpPr>
            <a:cxnSpLocks/>
          </p:cNvCxnSpPr>
          <p:nvPr/>
        </p:nvCxnSpPr>
        <p:spPr>
          <a:xfrm>
            <a:off x="5352677" y="1370661"/>
            <a:ext cx="255917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4393F3B4-AFFB-4EA4-B757-82670B369562}"/>
                  </a:ext>
                </a:extLst>
              </p:cNvPr>
              <p:cNvSpPr txBox="1"/>
              <p:nvPr/>
            </p:nvSpPr>
            <p:spPr>
              <a:xfrm>
                <a:off x="8087476" y="2998113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4393F3B4-AFFB-4EA4-B757-82670B369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476" y="2998113"/>
                <a:ext cx="42787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419C299-8A2E-4383-BD94-DEA962A4AFD6}"/>
              </a:ext>
            </a:extLst>
          </p:cNvPr>
          <p:cNvCxnSpPr>
            <a:cxnSpLocks/>
          </p:cNvCxnSpPr>
          <p:nvPr/>
        </p:nvCxnSpPr>
        <p:spPr>
          <a:xfrm flipV="1">
            <a:off x="3665717" y="1370661"/>
            <a:ext cx="1686960" cy="185866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D3D05528-DFF3-4C98-B553-4A7EEAB6281B}"/>
              </a:ext>
            </a:extLst>
          </p:cNvPr>
          <p:cNvCxnSpPr>
            <a:cxnSpLocks/>
          </p:cNvCxnSpPr>
          <p:nvPr/>
        </p:nvCxnSpPr>
        <p:spPr>
          <a:xfrm>
            <a:off x="1106545" y="3229323"/>
            <a:ext cx="255917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7907D6E9-3499-426B-BC51-80D1D01064CE}"/>
              </a:ext>
            </a:extLst>
          </p:cNvPr>
          <p:cNvCxnSpPr>
            <a:cxnSpLocks/>
          </p:cNvCxnSpPr>
          <p:nvPr/>
        </p:nvCxnSpPr>
        <p:spPr>
          <a:xfrm>
            <a:off x="2046920" y="3229323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BE23ABC-63E7-49CB-8B3E-6B67975906BE}"/>
              </a:ext>
            </a:extLst>
          </p:cNvPr>
          <p:cNvSpPr txBox="1"/>
          <p:nvPr/>
        </p:nvSpPr>
        <p:spPr>
          <a:xfrm>
            <a:off x="1006479" y="1598302"/>
            <a:ext cx="2918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How to represent this function? 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9ABF97EF-E0E4-442C-9FBB-1B5E7C408EE3}"/>
                  </a:ext>
                </a:extLst>
              </p:cNvPr>
              <p:cNvSpPr txBox="1"/>
              <p:nvPr/>
            </p:nvSpPr>
            <p:spPr>
              <a:xfrm>
                <a:off x="8087476" y="5138970"/>
                <a:ext cx="4278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9ABF97EF-E0E4-442C-9FBB-1B5E7C408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476" y="5138970"/>
                <a:ext cx="42787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8AAC242-A37F-4C40-85D0-97089E2CDF41}"/>
              </a:ext>
            </a:extLst>
          </p:cNvPr>
          <p:cNvCxnSpPr>
            <a:cxnSpLocks/>
          </p:cNvCxnSpPr>
          <p:nvPr/>
        </p:nvCxnSpPr>
        <p:spPr>
          <a:xfrm>
            <a:off x="2046920" y="5370180"/>
            <a:ext cx="60090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4FA5A5EF-63CD-4594-8DF5-9A564D3C6A10}"/>
              </a:ext>
            </a:extLst>
          </p:cNvPr>
          <p:cNvCxnSpPr>
            <a:cxnSpLocks/>
          </p:cNvCxnSpPr>
          <p:nvPr/>
        </p:nvCxnSpPr>
        <p:spPr>
          <a:xfrm>
            <a:off x="1079049" y="5312016"/>
            <a:ext cx="255917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BDE2410A-865F-4324-8DF6-5D4B4878A2AB}"/>
              </a:ext>
            </a:extLst>
          </p:cNvPr>
          <p:cNvCxnSpPr>
            <a:cxnSpLocks/>
          </p:cNvCxnSpPr>
          <p:nvPr/>
        </p:nvCxnSpPr>
        <p:spPr>
          <a:xfrm flipV="1">
            <a:off x="3638221" y="3628677"/>
            <a:ext cx="1527833" cy="168334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956DD9FE-B72D-4479-A4B1-10B550B8FDCF}"/>
              </a:ext>
            </a:extLst>
          </p:cNvPr>
          <p:cNvCxnSpPr>
            <a:cxnSpLocks/>
          </p:cNvCxnSpPr>
          <p:nvPr/>
        </p:nvCxnSpPr>
        <p:spPr>
          <a:xfrm>
            <a:off x="1079049" y="5275518"/>
            <a:ext cx="4087005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306D9DF2-2DE3-461D-921A-C1CE5203E030}"/>
              </a:ext>
            </a:extLst>
          </p:cNvPr>
          <p:cNvCxnSpPr>
            <a:cxnSpLocks/>
          </p:cNvCxnSpPr>
          <p:nvPr/>
        </p:nvCxnSpPr>
        <p:spPr>
          <a:xfrm>
            <a:off x="5156480" y="5267375"/>
            <a:ext cx="1288239" cy="140919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08FA7693-1B6E-4717-B62A-4E3D9C37D9DC}"/>
                  </a:ext>
                </a:extLst>
              </p:cNvPr>
              <p:cNvSpPr txBox="1"/>
              <p:nvPr/>
            </p:nvSpPr>
            <p:spPr>
              <a:xfrm>
                <a:off x="4801464" y="4138984"/>
                <a:ext cx="25008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08FA7693-1B6E-4717-B62A-4E3D9C37D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464" y="4138984"/>
                <a:ext cx="2500813" cy="369332"/>
              </a:xfrm>
              <a:prstGeom prst="rect">
                <a:avLst/>
              </a:prstGeom>
              <a:blipFill>
                <a:blip r:embed="rId5"/>
                <a:stretch>
                  <a:fillRect l="-1220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42C7817F-455E-4053-A0DC-A3480EE539B7}"/>
                  </a:ext>
                </a:extLst>
              </p:cNvPr>
              <p:cNvSpPr txBox="1"/>
              <p:nvPr/>
            </p:nvSpPr>
            <p:spPr>
              <a:xfrm>
                <a:off x="6051870" y="5787306"/>
                <a:ext cx="27157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TW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42C7817F-455E-4053-A0DC-A3480EE53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870" y="5787306"/>
                <a:ext cx="2715743" cy="369332"/>
              </a:xfrm>
              <a:prstGeom prst="rect">
                <a:avLst/>
              </a:prstGeom>
              <a:blipFill>
                <a:blip r:embed="rId6"/>
                <a:stretch>
                  <a:fillRect l="-2697" t="-163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字方塊 38">
            <a:extLst>
              <a:ext uri="{FF2B5EF4-FFF2-40B4-BE49-F238E27FC236}">
                <a16:creationId xmlns:a16="http://schemas.microsoft.com/office/drawing/2014/main" id="{D0EB2FF4-04F6-42A5-9EAE-B44E6B562583}"/>
              </a:ext>
            </a:extLst>
          </p:cNvPr>
          <p:cNvSpPr txBox="1"/>
          <p:nvPr/>
        </p:nvSpPr>
        <p:spPr>
          <a:xfrm>
            <a:off x="1006479" y="3713574"/>
            <a:ext cx="250081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Rectified Linear Unit</a:t>
            </a:r>
            <a:r>
              <a:rPr lang="zh-TW" altLang="en-US" sz="2800" dirty="0"/>
              <a:t> </a:t>
            </a:r>
            <a:r>
              <a:rPr lang="en-US" altLang="zh-TW" sz="2800" dirty="0"/>
              <a:t>(</a:t>
            </a:r>
            <a:r>
              <a:rPr lang="en-US" altLang="zh-TW" sz="2800" dirty="0" err="1"/>
              <a:t>ReLU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9555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AA3C369F-61BF-4B3B-8D9E-0EC417E1140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Sigmoid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ReLU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AA3C369F-61BF-4B3B-8D9E-0EC417E114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0079D431-957D-4642-A694-D6BE64440B9B}"/>
                  </a:ext>
                </a:extLst>
              </p:cNvPr>
              <p:cNvSpPr txBox="1"/>
              <p:nvPr/>
            </p:nvSpPr>
            <p:spPr>
              <a:xfrm>
                <a:off x="1616677" y="1975860"/>
                <a:ext cx="6462190" cy="1113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0079D431-957D-4642-A694-D6BE64440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677" y="1975860"/>
                <a:ext cx="6462190" cy="11136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DAF69A3-26CA-444E-9A5B-B678853C3439}"/>
                  </a:ext>
                </a:extLst>
              </p:cNvPr>
              <p:cNvSpPr txBox="1"/>
              <p:nvPr/>
            </p:nvSpPr>
            <p:spPr>
              <a:xfrm>
                <a:off x="1616677" y="4102329"/>
                <a:ext cx="6462190" cy="1113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DAF69A3-26CA-444E-9A5B-B678853C3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677" y="4102329"/>
                <a:ext cx="6462190" cy="1113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BC5C7F3F-2EFE-44B6-A243-5596895A92F4}"/>
              </a:ext>
            </a:extLst>
          </p:cNvPr>
          <p:cNvSpPr txBox="1"/>
          <p:nvPr/>
        </p:nvSpPr>
        <p:spPr>
          <a:xfrm>
            <a:off x="1306286" y="5660570"/>
            <a:ext cx="6081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Which one is better?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AA0227E-21D4-4395-ACDC-7976EDECDEC4}"/>
              </a:ext>
            </a:extLst>
          </p:cNvPr>
          <p:cNvSpPr txBox="1"/>
          <p:nvPr/>
        </p:nvSpPr>
        <p:spPr>
          <a:xfrm>
            <a:off x="3345543" y="3291465"/>
            <a:ext cx="3004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Activation function </a:t>
            </a:r>
            <a:endParaRPr lang="zh-TW" altLang="en-US" sz="2800" b="1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C674C5DC-C410-4DEF-AF2E-0492D80411C5}"/>
              </a:ext>
            </a:extLst>
          </p:cNvPr>
          <p:cNvCxnSpPr/>
          <p:nvPr/>
        </p:nvCxnSpPr>
        <p:spPr>
          <a:xfrm>
            <a:off x="4347028" y="2772227"/>
            <a:ext cx="224972" cy="5192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1727FC6-9309-4636-830D-4F3AE63E3578}"/>
              </a:ext>
            </a:extLst>
          </p:cNvPr>
          <p:cNvCxnSpPr>
            <a:cxnSpLocks/>
          </p:cNvCxnSpPr>
          <p:nvPr/>
        </p:nvCxnSpPr>
        <p:spPr>
          <a:xfrm flipV="1">
            <a:off x="4122056" y="3814685"/>
            <a:ext cx="449944" cy="584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85E8A93A-0446-4418-B356-5AA01D2DE8F1}"/>
              </a:ext>
            </a:extLst>
          </p:cNvPr>
          <p:cNvCxnSpPr/>
          <p:nvPr/>
        </p:nvCxnSpPr>
        <p:spPr>
          <a:xfrm>
            <a:off x="3746500" y="2728681"/>
            <a:ext cx="152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0A23B9A-377B-48B7-BCC8-C01CDEF1C34D}"/>
              </a:ext>
            </a:extLst>
          </p:cNvPr>
          <p:cNvCxnSpPr>
            <a:cxnSpLocks/>
          </p:cNvCxnSpPr>
          <p:nvPr/>
        </p:nvCxnSpPr>
        <p:spPr>
          <a:xfrm>
            <a:off x="3810000" y="4836881"/>
            <a:ext cx="11811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0E058CAA-1BB7-4EA3-8AFE-7F2CE83C42AA}"/>
              </a:ext>
            </a:extLst>
          </p:cNvPr>
          <p:cNvSpPr/>
          <p:nvPr/>
        </p:nvSpPr>
        <p:spPr>
          <a:xfrm>
            <a:off x="2913363" y="2792562"/>
            <a:ext cx="457580" cy="296936"/>
          </a:xfrm>
          <a:prstGeom prst="round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02C70697-A6F7-4055-9684-224952B360CF}"/>
              </a:ext>
            </a:extLst>
          </p:cNvPr>
          <p:cNvSpPr/>
          <p:nvPr/>
        </p:nvSpPr>
        <p:spPr>
          <a:xfrm>
            <a:off x="2913363" y="4919031"/>
            <a:ext cx="457580" cy="296936"/>
          </a:xfrm>
          <a:prstGeom prst="round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63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 animBg="1"/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D8FC8C-7559-435A-B74D-9EC52E88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</a:t>
            </a:r>
            <a:endParaRPr lang="zh-TW" altLang="en-US" dirty="0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2E43D647-8184-4AD4-B21D-5C6173AED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720265"/>
              </p:ext>
            </p:extLst>
          </p:nvPr>
        </p:nvGraphicFramePr>
        <p:xfrm>
          <a:off x="265045" y="4001294"/>
          <a:ext cx="861391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82">
                  <a:extLst>
                    <a:ext uri="{9D8B030D-6E8A-4147-A177-3AD203B41FA5}">
                      <a16:colId xmlns:a16="http://schemas.microsoft.com/office/drawing/2014/main" val="3934595495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1706393501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4145146990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1216158817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3765301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linear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 </a:t>
                      </a:r>
                      <a:r>
                        <a:rPr lang="en-US" altLang="zh-TW" sz="2400" dirty="0" err="1"/>
                        <a:t>ReLU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100 </a:t>
                      </a:r>
                      <a:r>
                        <a:rPr lang="en-US" altLang="zh-TW" sz="2400" dirty="0" err="1"/>
                        <a:t>ReLU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1000 </a:t>
                      </a:r>
                      <a:r>
                        <a:rPr lang="en-US" altLang="zh-TW" sz="2400" dirty="0" err="1"/>
                        <a:t>ReLU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18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2017 – 2020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0.32k 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0.32k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0.28k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0.27k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73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2021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0.46k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0.45k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0.43k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0.43k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31272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8EA6DFD-3626-46F7-A564-EFE40D0A7ABD}"/>
                  </a:ext>
                </a:extLst>
              </p:cNvPr>
              <p:cNvSpPr txBox="1"/>
              <p:nvPr/>
            </p:nvSpPr>
            <p:spPr>
              <a:xfrm>
                <a:off x="1681084" y="2083587"/>
                <a:ext cx="6462190" cy="1113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brk m:alnAt="7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lang="en-US" altLang="zh-TW" sz="28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sz="28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28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8EA6DFD-3626-46F7-A564-EFE40D0A7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084" y="2083587"/>
                <a:ext cx="6462190" cy="1113638"/>
              </a:xfrm>
              <a:prstGeom prst="rect">
                <a:avLst/>
              </a:prstGeom>
              <a:blipFill>
                <a:blip r:embed="rId3"/>
                <a:stretch>
                  <a:fillRect l="-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14273287-EF80-41DA-850E-78139F0AD5FF}"/>
              </a:ext>
            </a:extLst>
          </p:cNvPr>
          <p:cNvSpPr/>
          <p:nvPr/>
        </p:nvSpPr>
        <p:spPr>
          <a:xfrm>
            <a:off x="3705726" y="3834063"/>
            <a:ext cx="1732548" cy="1860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4A2293-44FA-4378-B431-F597303B4545}"/>
              </a:ext>
            </a:extLst>
          </p:cNvPr>
          <p:cNvSpPr/>
          <p:nvPr/>
        </p:nvSpPr>
        <p:spPr>
          <a:xfrm>
            <a:off x="5432171" y="3759828"/>
            <a:ext cx="1732548" cy="1860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0FE67F9-FA84-40FC-9539-DCC3A0C6171E}"/>
              </a:ext>
            </a:extLst>
          </p:cNvPr>
          <p:cNvSpPr/>
          <p:nvPr/>
        </p:nvSpPr>
        <p:spPr>
          <a:xfrm>
            <a:off x="7158615" y="3660776"/>
            <a:ext cx="1732548" cy="1860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586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2.bp.blogspot.com/-EK-T7_nwh0M/VsA-tvq4jKI/AAAAAAAAAMA/FxHI1RUdrzI/s640/136630342753147.png">
            <a:extLst>
              <a:ext uri="{FF2B5EF4-FFF2-40B4-BE49-F238E27FC236}">
                <a16:creationId xmlns:a16="http://schemas.microsoft.com/office/drawing/2014/main" id="{10A1B574-5883-46BC-8A07-420FD6FDE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209550"/>
            <a:ext cx="6394450" cy="636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AB57247-AC9F-44D8-8CC0-7F8828B57A91}"/>
              </a:ext>
            </a:extLst>
          </p:cNvPr>
          <p:cNvSpPr/>
          <p:nvPr/>
        </p:nvSpPr>
        <p:spPr>
          <a:xfrm>
            <a:off x="55594" y="196364"/>
            <a:ext cx="8153400" cy="4432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00F46C-BBB3-4E24-AD62-5DDAE22F5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568511E-C70F-4057-B3D1-40AC5D229C00}"/>
              </a:ext>
            </a:extLst>
          </p:cNvPr>
          <p:cNvSpPr/>
          <p:nvPr/>
        </p:nvSpPr>
        <p:spPr>
          <a:xfrm rot="1957678">
            <a:off x="884205" y="1666403"/>
            <a:ext cx="8153400" cy="4432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09E17AF-2F69-434A-832F-CDB9CCF7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D8F8DB6-6171-4610-9E2B-2CF1C2B9EC03}"/>
              </a:ext>
            </a:extLst>
          </p:cNvPr>
          <p:cNvSpPr txBox="1"/>
          <p:nvPr/>
        </p:nvSpPr>
        <p:spPr>
          <a:xfrm>
            <a:off x="190500" y="5791200"/>
            <a:ext cx="1828800" cy="83099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Regression, Classification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5422DE3-0564-4A9A-BE00-F3CC32190200}"/>
              </a:ext>
            </a:extLst>
          </p:cNvPr>
          <p:cNvSpPr txBox="1"/>
          <p:nvPr/>
        </p:nvSpPr>
        <p:spPr>
          <a:xfrm>
            <a:off x="2572907" y="2860207"/>
            <a:ext cx="5035446" cy="9541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create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something with structure (image, document)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5D3EEA1-F0B0-40D5-A9A5-6EC8D5A05339}"/>
              </a:ext>
            </a:extLst>
          </p:cNvPr>
          <p:cNvSpPr txBox="1"/>
          <p:nvPr/>
        </p:nvSpPr>
        <p:spPr>
          <a:xfrm>
            <a:off x="2572907" y="2151369"/>
            <a:ext cx="4954341" cy="58477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Structured Learning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286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4" grpId="0" animBg="1"/>
      <p:bldP spid="6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28650" y="576689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ML Framework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361D6CB-C86B-4F7A-AE03-E796ADB3CA22}"/>
              </a:ext>
            </a:extLst>
          </p:cNvPr>
          <p:cNvGrpSpPr/>
          <p:nvPr/>
        </p:nvGrpSpPr>
        <p:grpSpPr>
          <a:xfrm>
            <a:off x="1766022" y="3993415"/>
            <a:ext cx="7377978" cy="934612"/>
            <a:chOff x="1383994" y="4139232"/>
            <a:chExt cx="7377978" cy="9346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0B88424C-7E17-484E-8312-89F68C700546}"/>
                    </a:ext>
                  </a:extLst>
                </p:cNvPr>
                <p:cNvSpPr txBox="1"/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A8032F7F-3695-4EE6-BA0A-B1B6A1549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6EA89000-0A6B-4997-A382-036AB597870F}"/>
                </a:ext>
              </a:extLst>
            </p:cNvPr>
            <p:cNvGrpSpPr/>
            <p:nvPr/>
          </p:nvGrpSpPr>
          <p:grpSpPr>
            <a:xfrm>
              <a:off x="6248717" y="4139232"/>
              <a:ext cx="905207" cy="929124"/>
              <a:chOff x="4086576" y="5267584"/>
              <a:chExt cx="905207" cy="929124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7829D45-4A2C-4D7F-A95D-A6B98E8D09DB}"/>
                  </a:ext>
                </a:extLst>
              </p:cNvPr>
              <p:cNvSpPr/>
              <p:nvPr/>
            </p:nvSpPr>
            <p:spPr>
              <a:xfrm>
                <a:off x="4086576" y="5267584"/>
                <a:ext cx="905207" cy="92912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字方塊 29">
                    <a:extLst>
                      <a:ext uri="{FF2B5EF4-FFF2-40B4-BE49-F238E27FC236}">
                        <a16:creationId xmlns:a16="http://schemas.microsoft.com/office/drawing/2014/main" id="{B89F5821-55E6-41EE-A6C5-BF778D1021DF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9" name="文字方塊 28">
                    <a:extLst>
                      <a:ext uri="{FF2B5EF4-FFF2-40B4-BE49-F238E27FC236}">
                        <a16:creationId xmlns:a16="http://schemas.microsoft.com/office/drawing/2014/main" id="{A139E8EA-92FF-4618-B007-58C9246129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1B6DAD4-AF82-45C7-B9A7-07C2FFA5A22E}"/>
                </a:ext>
              </a:extLst>
            </p:cNvPr>
            <p:cNvGrpSpPr/>
            <p:nvPr/>
          </p:nvGrpSpPr>
          <p:grpSpPr>
            <a:xfrm>
              <a:off x="7250808" y="4144720"/>
              <a:ext cx="441359" cy="929124"/>
              <a:chOff x="5945044" y="5336858"/>
              <a:chExt cx="441359" cy="877076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DBFD533E-8BEB-435A-BE92-450C57B2ECAA}"/>
                  </a:ext>
                </a:extLst>
              </p:cNvPr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字方塊 27">
                    <a:extLst>
                      <a:ext uri="{FF2B5EF4-FFF2-40B4-BE49-F238E27FC236}">
                        <a16:creationId xmlns:a16="http://schemas.microsoft.com/office/drawing/2014/main" id="{8A386C34-9C0C-4DF5-A1A6-661B36266809}"/>
                      </a:ext>
                    </a:extLst>
                  </p:cNvPr>
                  <p:cNvSpPr txBox="1"/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6" name="文字方塊 215">
                    <a:extLst>
                      <a:ext uri="{FF2B5EF4-FFF2-40B4-BE49-F238E27FC236}">
                        <a16:creationId xmlns:a16="http://schemas.microsoft.com/office/drawing/2014/main" id="{2CC48FD4-17F0-41D3-A13B-498E7B44A1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62D4249-7DB9-48C8-8D8E-8162D0E1037A}"/>
                </a:ext>
              </a:extLst>
            </p:cNvPr>
            <p:cNvGrpSpPr/>
            <p:nvPr/>
          </p:nvGrpSpPr>
          <p:grpSpPr>
            <a:xfrm>
              <a:off x="5197675" y="4144123"/>
              <a:ext cx="450868" cy="929124"/>
              <a:chOff x="6899905" y="5328033"/>
              <a:chExt cx="450868" cy="929124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DEE62A7-145D-4B80-A789-F14CE7579A17}"/>
                  </a:ext>
                </a:extLst>
              </p:cNvPr>
              <p:cNvSpPr/>
              <p:nvPr/>
            </p:nvSpPr>
            <p:spPr>
              <a:xfrm>
                <a:off x="6899905" y="5328033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字方塊 25">
                    <a:extLst>
                      <a:ext uri="{FF2B5EF4-FFF2-40B4-BE49-F238E27FC236}">
                        <a16:creationId xmlns:a16="http://schemas.microsoft.com/office/drawing/2014/main" id="{837E3305-B7BA-4F3A-9646-BD58749C5DA2}"/>
                      </a:ext>
                    </a:extLst>
                  </p:cNvPr>
                  <p:cNvSpPr txBox="1"/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9" name="文字方塊 218">
                    <a:extLst>
                      <a:ext uri="{FF2B5EF4-FFF2-40B4-BE49-F238E27FC236}">
                        <a16:creationId xmlns:a16="http://schemas.microsoft.com/office/drawing/2014/main" id="{CB1C4805-5654-42EA-A29F-72F8DA076E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9994165-970B-493F-B775-8051238F61BE}"/>
                </a:ext>
              </a:extLst>
            </p:cNvPr>
            <p:cNvSpPr txBox="1"/>
            <p:nvPr/>
          </p:nvSpPr>
          <p:spPr>
            <a:xfrm>
              <a:off x="5648543" y="4372414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AF4E9F37-005D-42EC-8AFC-E0BEB48CF924}"/>
                </a:ext>
              </a:extLst>
            </p:cNvPr>
            <p:cNvSpPr txBox="1"/>
            <p:nvPr/>
          </p:nvSpPr>
          <p:spPr>
            <a:xfrm>
              <a:off x="2881961" y="4411799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3EF9F787-7AD0-426F-91A9-0E1228F3A723}"/>
                </a:ext>
              </a:extLst>
            </p:cNvPr>
            <p:cNvGrpSpPr/>
            <p:nvPr/>
          </p:nvGrpSpPr>
          <p:grpSpPr>
            <a:xfrm>
              <a:off x="2465442" y="4433042"/>
              <a:ext cx="450868" cy="431854"/>
              <a:chOff x="27617" y="5058413"/>
              <a:chExt cx="450868" cy="431854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E1817B7-98D8-4164-95F5-CB9388E8D173}"/>
                  </a:ext>
                </a:extLst>
              </p:cNvPr>
              <p:cNvSpPr/>
              <p:nvPr/>
            </p:nvSpPr>
            <p:spPr>
              <a:xfrm>
                <a:off x="27617" y="5058413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字方塊 23">
                    <a:extLst>
                      <a:ext uri="{FF2B5EF4-FFF2-40B4-BE49-F238E27FC236}">
                        <a16:creationId xmlns:a16="http://schemas.microsoft.com/office/drawing/2014/main" id="{5F7C30BB-B3B7-4A6C-B643-388AEA5FA472}"/>
                      </a:ext>
                    </a:extLst>
                  </p:cNvPr>
                  <p:cNvSpPr txBox="1"/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57" name="文字方塊 256">
                    <a:extLst>
                      <a:ext uri="{FF2B5EF4-FFF2-40B4-BE49-F238E27FC236}">
                        <a16:creationId xmlns:a16="http://schemas.microsoft.com/office/drawing/2014/main" id="{520766A9-0202-4DA4-A573-12AE231ABC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C6602A2E-6DB2-4976-944A-77407FA17D51}"/>
                    </a:ext>
                  </a:extLst>
                </p:cNvPr>
                <p:cNvSpPr txBox="1"/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CD5B56A4-7A2B-4BB6-82FD-7A87FC48BA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000B4FC5-1622-4B0C-ACF2-70AC61B9825B}"/>
                </a:ext>
              </a:extLst>
            </p:cNvPr>
            <p:cNvGrpSpPr/>
            <p:nvPr/>
          </p:nvGrpSpPr>
          <p:grpSpPr>
            <a:xfrm>
              <a:off x="3490294" y="4423457"/>
              <a:ext cx="1080370" cy="430887"/>
              <a:chOff x="4078931" y="5559952"/>
              <a:chExt cx="1080370" cy="430887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CEEE240-5997-471A-9075-B69F1495467A}"/>
                  </a:ext>
                </a:extLst>
              </p:cNvPr>
              <p:cNvSpPr/>
              <p:nvPr/>
            </p:nvSpPr>
            <p:spPr>
              <a:xfrm>
                <a:off x="4078931" y="5560714"/>
                <a:ext cx="1080370" cy="40933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318211C0-F630-4836-89D1-40D238613099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59952"/>
                    <a:ext cx="446020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800" b="1" i="1" dirty="0"/>
                  </a:p>
                </p:txBody>
              </p:sp>
            </mc:Choice>
            <mc:Fallback xmlns="">
              <p:sp>
                <p:nvSpPr>
                  <p:cNvPr id="21" name="文字方塊 20">
                    <a:extLst>
                      <a:ext uri="{FF2B5EF4-FFF2-40B4-BE49-F238E27FC236}">
                        <a16:creationId xmlns:a16="http://schemas.microsoft.com/office/drawing/2014/main" id="{28BEE0FE-FFEA-482A-84F9-5F70484DEF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59952"/>
                    <a:ext cx="446020" cy="43088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E560F85F-2B83-4A5D-BC4D-91F647CAF6E4}"/>
                </a:ext>
              </a:extLst>
            </p:cNvPr>
            <p:cNvGrpSpPr/>
            <p:nvPr/>
          </p:nvGrpSpPr>
          <p:grpSpPr>
            <a:xfrm>
              <a:off x="1383994" y="4389488"/>
              <a:ext cx="450868" cy="431854"/>
              <a:chOff x="145087" y="4355845"/>
              <a:chExt cx="450868" cy="431854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6CB10CEE-3F9B-4BAE-AC7D-210DF083222F}"/>
                  </a:ext>
                </a:extLst>
              </p:cNvPr>
              <p:cNvSpPr/>
              <p:nvPr/>
            </p:nvSpPr>
            <p:spPr>
              <a:xfrm>
                <a:off x="145087" y="4355845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字方塊 19">
                    <a:extLst>
                      <a:ext uri="{FF2B5EF4-FFF2-40B4-BE49-F238E27FC236}">
                        <a16:creationId xmlns:a16="http://schemas.microsoft.com/office/drawing/2014/main" id="{E22BB279-7D51-424B-958F-A09A710DC45D}"/>
                      </a:ext>
                    </a:extLst>
                  </p:cNvPr>
                  <p:cNvSpPr txBox="1"/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62" name="文字方塊 261">
                    <a:extLst>
                      <a:ext uri="{FF2B5EF4-FFF2-40B4-BE49-F238E27FC236}">
                        <a16:creationId xmlns:a16="http://schemas.microsoft.com/office/drawing/2014/main" id="{6AF0C196-081D-4B22-85EA-28AA6E1573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1" name="手繪多邊形: 圖案 30">
            <a:extLst>
              <a:ext uri="{FF2B5EF4-FFF2-40B4-BE49-F238E27FC236}">
                <a16:creationId xmlns:a16="http://schemas.microsoft.com/office/drawing/2014/main" id="{9470B051-F8BB-4B28-BB52-4DCB84EA9A24}"/>
              </a:ext>
            </a:extLst>
          </p:cNvPr>
          <p:cNvSpPr/>
          <p:nvPr/>
        </p:nvSpPr>
        <p:spPr>
          <a:xfrm>
            <a:off x="712110" y="3276600"/>
            <a:ext cx="792840" cy="1238250"/>
          </a:xfrm>
          <a:custGeom>
            <a:avLst/>
            <a:gdLst>
              <a:gd name="connsiteX0" fmla="*/ 792840 w 792840"/>
              <a:gd name="connsiteY0" fmla="*/ 1238250 h 1238250"/>
              <a:gd name="connsiteX1" fmla="*/ 30840 w 792840"/>
              <a:gd name="connsiteY1" fmla="*/ 914400 h 1238250"/>
              <a:gd name="connsiteX2" fmla="*/ 221340 w 792840"/>
              <a:gd name="connsiteY2" fmla="*/ 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840" h="1238250">
                <a:moveTo>
                  <a:pt x="792840" y="1238250"/>
                </a:moveTo>
                <a:cubicBezTo>
                  <a:pt x="459465" y="1179512"/>
                  <a:pt x="126090" y="1120775"/>
                  <a:pt x="30840" y="914400"/>
                </a:cubicBezTo>
                <a:cubicBezTo>
                  <a:pt x="-64410" y="708025"/>
                  <a:pt x="78465" y="354012"/>
                  <a:pt x="221340" y="0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01FC60A-1868-4108-9EAE-1E3DE6290F67}"/>
              </a:ext>
            </a:extLst>
          </p:cNvPr>
          <p:cNvSpPr txBox="1"/>
          <p:nvPr/>
        </p:nvSpPr>
        <p:spPr>
          <a:xfrm>
            <a:off x="2230088" y="5571722"/>
            <a:ext cx="5048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Even more variety of models …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4570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橢圓 155">
            <a:extLst>
              <a:ext uri="{FF2B5EF4-FFF2-40B4-BE49-F238E27FC236}">
                <a16:creationId xmlns:a16="http://schemas.microsoft.com/office/drawing/2014/main" id="{CF99B697-3C81-4A8E-8937-387316F8E92A}"/>
              </a:ext>
            </a:extLst>
          </p:cNvPr>
          <p:cNvSpPr/>
          <p:nvPr/>
        </p:nvSpPr>
        <p:spPr>
          <a:xfrm>
            <a:off x="4850064" y="486123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橢圓 156">
            <a:extLst>
              <a:ext uri="{FF2B5EF4-FFF2-40B4-BE49-F238E27FC236}">
                <a16:creationId xmlns:a16="http://schemas.microsoft.com/office/drawing/2014/main" id="{A4295A34-DCE2-4D75-B99D-A9BA2FA98CC3}"/>
              </a:ext>
            </a:extLst>
          </p:cNvPr>
          <p:cNvSpPr/>
          <p:nvPr/>
        </p:nvSpPr>
        <p:spPr>
          <a:xfrm>
            <a:off x="4857658" y="2018837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橢圓 163">
            <a:extLst>
              <a:ext uri="{FF2B5EF4-FFF2-40B4-BE49-F238E27FC236}">
                <a16:creationId xmlns:a16="http://schemas.microsoft.com/office/drawing/2014/main" id="{F3136979-1CB4-4E4C-BCB7-314AF917BF00}"/>
              </a:ext>
            </a:extLst>
          </p:cNvPr>
          <p:cNvSpPr/>
          <p:nvPr/>
        </p:nvSpPr>
        <p:spPr>
          <a:xfrm>
            <a:off x="4875815" y="3615452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6" name="直線單箭頭接點 185">
            <a:extLst>
              <a:ext uri="{FF2B5EF4-FFF2-40B4-BE49-F238E27FC236}">
                <a16:creationId xmlns:a16="http://schemas.microsoft.com/office/drawing/2014/main" id="{BC79435E-726A-4825-B6C5-8A41628D0800}"/>
              </a:ext>
            </a:extLst>
          </p:cNvPr>
          <p:cNvCxnSpPr>
            <a:cxnSpLocks/>
          </p:cNvCxnSpPr>
          <p:nvPr/>
        </p:nvCxnSpPr>
        <p:spPr>
          <a:xfrm flipH="1">
            <a:off x="5585528" y="788885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單箭頭接點 186">
            <a:extLst>
              <a:ext uri="{FF2B5EF4-FFF2-40B4-BE49-F238E27FC236}">
                <a16:creationId xmlns:a16="http://schemas.microsoft.com/office/drawing/2014/main" id="{CF5002BF-4C3E-4408-86AA-A9A0D5D9A51A}"/>
              </a:ext>
            </a:extLst>
          </p:cNvPr>
          <p:cNvCxnSpPr>
            <a:cxnSpLocks/>
          </p:cNvCxnSpPr>
          <p:nvPr/>
        </p:nvCxnSpPr>
        <p:spPr>
          <a:xfrm flipH="1">
            <a:off x="5585528" y="2342402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單箭頭接點 187">
            <a:extLst>
              <a:ext uri="{FF2B5EF4-FFF2-40B4-BE49-F238E27FC236}">
                <a16:creationId xmlns:a16="http://schemas.microsoft.com/office/drawing/2014/main" id="{83F5089B-3E23-4B79-B8DE-7480506CA7F3}"/>
              </a:ext>
            </a:extLst>
          </p:cNvPr>
          <p:cNvCxnSpPr>
            <a:cxnSpLocks/>
          </p:cNvCxnSpPr>
          <p:nvPr/>
        </p:nvCxnSpPr>
        <p:spPr>
          <a:xfrm flipH="1">
            <a:off x="5569827" y="3950582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矩形 188">
            <a:extLst>
              <a:ext uri="{FF2B5EF4-FFF2-40B4-BE49-F238E27FC236}">
                <a16:creationId xmlns:a16="http://schemas.microsoft.com/office/drawing/2014/main" id="{C49ABF32-AB5A-461E-B076-1A50036F16A4}"/>
              </a:ext>
            </a:extLst>
          </p:cNvPr>
          <p:cNvSpPr/>
          <p:nvPr/>
        </p:nvSpPr>
        <p:spPr>
          <a:xfrm flipH="1">
            <a:off x="5907966" y="602593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B6CEF647-458A-4BFA-A98E-E85662C563F4}"/>
              </a:ext>
            </a:extLst>
          </p:cNvPr>
          <p:cNvSpPr/>
          <p:nvPr/>
        </p:nvSpPr>
        <p:spPr>
          <a:xfrm flipH="1">
            <a:off x="5907966" y="2151349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191" name="直線單箭頭接點 190">
            <a:extLst>
              <a:ext uri="{FF2B5EF4-FFF2-40B4-BE49-F238E27FC236}">
                <a16:creationId xmlns:a16="http://schemas.microsoft.com/office/drawing/2014/main" id="{52CB7945-3D7B-43A1-A694-0FD6F50CCBF2}"/>
              </a:ext>
            </a:extLst>
          </p:cNvPr>
          <p:cNvCxnSpPr>
            <a:cxnSpLocks/>
            <a:stCxn id="207" idx="3"/>
            <a:endCxn id="189" idx="1"/>
          </p:cNvCxnSpPr>
          <p:nvPr/>
        </p:nvCxnSpPr>
        <p:spPr>
          <a:xfrm flipH="1" flipV="1">
            <a:off x="6277298" y="787259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群組 191">
            <a:extLst>
              <a:ext uri="{FF2B5EF4-FFF2-40B4-BE49-F238E27FC236}">
                <a16:creationId xmlns:a16="http://schemas.microsoft.com/office/drawing/2014/main" id="{B6CB5CBB-3D92-4E4F-9B37-F3294F1AFA3E}"/>
              </a:ext>
            </a:extLst>
          </p:cNvPr>
          <p:cNvGrpSpPr/>
          <p:nvPr/>
        </p:nvGrpSpPr>
        <p:grpSpPr>
          <a:xfrm flipH="1">
            <a:off x="5925775" y="992088"/>
            <a:ext cx="333714" cy="653404"/>
            <a:chOff x="5009975" y="3353595"/>
            <a:chExt cx="333714" cy="653404"/>
          </a:xfrm>
        </p:grpSpPr>
        <p:cxnSp>
          <p:nvCxnSpPr>
            <p:cNvPr id="193" name="直線單箭頭接點 192">
              <a:extLst>
                <a:ext uri="{FF2B5EF4-FFF2-40B4-BE49-F238E27FC236}">
                  <a16:creationId xmlns:a16="http://schemas.microsoft.com/office/drawing/2014/main" id="{CF01D936-E6BA-414D-A216-199DEA1E766C}"/>
                </a:ext>
              </a:extLst>
            </p:cNvPr>
            <p:cNvCxnSpPr>
              <a:cxnSpLocks/>
              <a:stCxn id="194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A8D1D333-7133-4AE4-B50E-70C77733A57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195" name="群組 194">
            <a:extLst>
              <a:ext uri="{FF2B5EF4-FFF2-40B4-BE49-F238E27FC236}">
                <a16:creationId xmlns:a16="http://schemas.microsoft.com/office/drawing/2014/main" id="{E1EE0B4A-4C1C-4882-8C2B-DEBAB8EC84F9}"/>
              </a:ext>
            </a:extLst>
          </p:cNvPr>
          <p:cNvGrpSpPr/>
          <p:nvPr/>
        </p:nvGrpSpPr>
        <p:grpSpPr>
          <a:xfrm flipH="1">
            <a:off x="5907966" y="2526115"/>
            <a:ext cx="333714" cy="653404"/>
            <a:chOff x="5009975" y="3353595"/>
            <a:chExt cx="333714" cy="653404"/>
          </a:xfrm>
        </p:grpSpPr>
        <p:cxnSp>
          <p:nvCxnSpPr>
            <p:cNvPr id="196" name="直線單箭頭接點 195">
              <a:extLst>
                <a:ext uri="{FF2B5EF4-FFF2-40B4-BE49-F238E27FC236}">
                  <a16:creationId xmlns:a16="http://schemas.microsoft.com/office/drawing/2014/main" id="{8DC88A54-180A-4A7B-9C8B-0CEC4386A215}"/>
                </a:ext>
              </a:extLst>
            </p:cNvPr>
            <p:cNvCxnSpPr>
              <a:cxnSpLocks/>
              <a:stCxn id="197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3EAF12E2-FDF4-4148-A5AD-81B1B0073404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198" name="矩形 197">
            <a:extLst>
              <a:ext uri="{FF2B5EF4-FFF2-40B4-BE49-F238E27FC236}">
                <a16:creationId xmlns:a16="http://schemas.microsoft.com/office/drawing/2014/main" id="{9EA5873F-5E66-42E8-9BD6-AC4CFBAAEF02}"/>
              </a:ext>
            </a:extLst>
          </p:cNvPr>
          <p:cNvSpPr/>
          <p:nvPr/>
        </p:nvSpPr>
        <p:spPr>
          <a:xfrm flipH="1">
            <a:off x="5892265" y="3759529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A61C4BF6-A1B2-40C4-93C7-13E66E956774}"/>
              </a:ext>
            </a:extLst>
          </p:cNvPr>
          <p:cNvGrpSpPr/>
          <p:nvPr/>
        </p:nvGrpSpPr>
        <p:grpSpPr>
          <a:xfrm flipH="1">
            <a:off x="5934795" y="4134295"/>
            <a:ext cx="333714" cy="653404"/>
            <a:chOff x="5009975" y="3353595"/>
            <a:chExt cx="333714" cy="653404"/>
          </a:xfrm>
        </p:grpSpPr>
        <p:cxnSp>
          <p:nvCxnSpPr>
            <p:cNvPr id="200" name="直線單箭頭接點 199">
              <a:extLst>
                <a:ext uri="{FF2B5EF4-FFF2-40B4-BE49-F238E27FC236}">
                  <a16:creationId xmlns:a16="http://schemas.microsoft.com/office/drawing/2014/main" id="{BBF92718-99DD-4809-A58C-F9D90E053CF6}"/>
                </a:ext>
              </a:extLst>
            </p:cNvPr>
            <p:cNvCxnSpPr>
              <a:cxnSpLocks/>
              <a:stCxn id="201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C193DDF6-99B0-4050-BE13-6001DB341077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202" name="直線單箭頭接點 201">
            <a:extLst>
              <a:ext uri="{FF2B5EF4-FFF2-40B4-BE49-F238E27FC236}">
                <a16:creationId xmlns:a16="http://schemas.microsoft.com/office/drawing/2014/main" id="{37AAEABE-EE31-46D1-AEDF-416A7EA2E496}"/>
              </a:ext>
            </a:extLst>
          </p:cNvPr>
          <p:cNvCxnSpPr>
            <a:cxnSpLocks/>
            <a:endCxn id="189" idx="1"/>
          </p:cNvCxnSpPr>
          <p:nvPr/>
        </p:nvCxnSpPr>
        <p:spPr>
          <a:xfrm flipH="1" flipV="1">
            <a:off x="6277298" y="787259"/>
            <a:ext cx="1999923" cy="12949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單箭頭接點 202">
            <a:extLst>
              <a:ext uri="{FF2B5EF4-FFF2-40B4-BE49-F238E27FC236}">
                <a16:creationId xmlns:a16="http://schemas.microsoft.com/office/drawing/2014/main" id="{873C8DDA-A1C9-497C-B644-E8B4D3BE6482}"/>
              </a:ext>
            </a:extLst>
          </p:cNvPr>
          <p:cNvCxnSpPr>
            <a:cxnSpLocks/>
            <a:stCxn id="213" idx="3"/>
            <a:endCxn id="189" idx="1"/>
          </p:cNvCxnSpPr>
          <p:nvPr/>
        </p:nvCxnSpPr>
        <p:spPr>
          <a:xfrm flipH="1" flipV="1">
            <a:off x="6277298" y="787259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文字方塊 203">
            <a:extLst>
              <a:ext uri="{FF2B5EF4-FFF2-40B4-BE49-F238E27FC236}">
                <a16:creationId xmlns:a16="http://schemas.microsoft.com/office/drawing/2014/main" id="{2A7A42FB-936A-433C-895B-4A87363A5DCD}"/>
              </a:ext>
            </a:extLst>
          </p:cNvPr>
          <p:cNvSpPr txBox="1"/>
          <p:nvPr/>
        </p:nvSpPr>
        <p:spPr>
          <a:xfrm rot="16200000" flipH="1">
            <a:off x="7908416" y="3374396"/>
            <a:ext cx="893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grpSp>
        <p:nvGrpSpPr>
          <p:cNvPr id="205" name="群組 204">
            <a:extLst>
              <a:ext uri="{FF2B5EF4-FFF2-40B4-BE49-F238E27FC236}">
                <a16:creationId xmlns:a16="http://schemas.microsoft.com/office/drawing/2014/main" id="{2A746B8A-2A70-4B8E-89FF-8B4855E62155}"/>
              </a:ext>
            </a:extLst>
          </p:cNvPr>
          <p:cNvGrpSpPr/>
          <p:nvPr/>
        </p:nvGrpSpPr>
        <p:grpSpPr>
          <a:xfrm flipH="1">
            <a:off x="8292491" y="949806"/>
            <a:ext cx="369332" cy="394455"/>
            <a:chOff x="674398" y="1660770"/>
            <a:chExt cx="369332" cy="394455"/>
          </a:xfrm>
        </p:grpSpPr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11D1216A-3F48-4D68-8D07-414552832609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文字方塊 206">
                  <a:extLst>
                    <a:ext uri="{FF2B5EF4-FFF2-40B4-BE49-F238E27FC236}">
                      <a16:creationId xmlns:a16="http://schemas.microsoft.com/office/drawing/2014/main" id="{A0770FFC-E9FF-4A4B-8DC0-9C8AAD7C1883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07" name="文字方塊 206">
                  <a:extLst>
                    <a:ext uri="{FF2B5EF4-FFF2-40B4-BE49-F238E27FC236}">
                      <a16:creationId xmlns:a16="http://schemas.microsoft.com/office/drawing/2014/main" id="{A0770FFC-E9FF-4A4B-8DC0-9C8AAD7C1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32500" r="-47500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8" name="群組 207">
            <a:extLst>
              <a:ext uri="{FF2B5EF4-FFF2-40B4-BE49-F238E27FC236}">
                <a16:creationId xmlns:a16="http://schemas.microsoft.com/office/drawing/2014/main" id="{8FE9C726-89E7-47AC-95D0-D8DF6A096777}"/>
              </a:ext>
            </a:extLst>
          </p:cNvPr>
          <p:cNvGrpSpPr/>
          <p:nvPr/>
        </p:nvGrpSpPr>
        <p:grpSpPr>
          <a:xfrm flipH="1">
            <a:off x="8292900" y="1872392"/>
            <a:ext cx="369332" cy="394455"/>
            <a:chOff x="674398" y="1660770"/>
            <a:chExt cx="369332" cy="394455"/>
          </a:xfrm>
        </p:grpSpPr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049D3AF2-1FF7-424E-A0D3-7F8D4B6ED972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文字方塊 209">
                  <a:extLst>
                    <a:ext uri="{FF2B5EF4-FFF2-40B4-BE49-F238E27FC236}">
                      <a16:creationId xmlns:a16="http://schemas.microsoft.com/office/drawing/2014/main" id="{94356EEB-82AB-4C3F-BB0B-BD89D4C24017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10" name="文字方塊 209">
                  <a:extLst>
                    <a:ext uri="{FF2B5EF4-FFF2-40B4-BE49-F238E27FC236}">
                      <a16:creationId xmlns:a16="http://schemas.microsoft.com/office/drawing/2014/main" id="{94356EEB-82AB-4C3F-BB0B-BD89D4C240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32500" r="-50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80AD419E-5619-453F-9A88-F4E541816A61}"/>
              </a:ext>
            </a:extLst>
          </p:cNvPr>
          <p:cNvGrpSpPr/>
          <p:nvPr/>
        </p:nvGrpSpPr>
        <p:grpSpPr>
          <a:xfrm flipH="1">
            <a:off x="8277221" y="2785064"/>
            <a:ext cx="369332" cy="394455"/>
            <a:chOff x="674398" y="1660770"/>
            <a:chExt cx="369332" cy="394455"/>
          </a:xfrm>
        </p:grpSpPr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A98B798C-EE52-4B78-9426-9FA0A040EA6A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文字方塊 212">
                  <a:extLst>
                    <a:ext uri="{FF2B5EF4-FFF2-40B4-BE49-F238E27FC236}">
                      <a16:creationId xmlns:a16="http://schemas.microsoft.com/office/drawing/2014/main" id="{50D7D545-AD7B-4C29-A28E-CBF6A7D5CBFF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13" name="文字方塊 212">
                  <a:extLst>
                    <a:ext uri="{FF2B5EF4-FFF2-40B4-BE49-F238E27FC236}">
                      <a16:creationId xmlns:a16="http://schemas.microsoft.com/office/drawing/2014/main" id="{50D7D545-AD7B-4C29-A28E-CBF6A7D5CB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30000" r="-50000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2" name="群組 221">
            <a:extLst>
              <a:ext uri="{FF2B5EF4-FFF2-40B4-BE49-F238E27FC236}">
                <a16:creationId xmlns:a16="http://schemas.microsoft.com/office/drawing/2014/main" id="{B3906B78-C986-4E48-AC4D-3F4056B80BC6}"/>
              </a:ext>
            </a:extLst>
          </p:cNvPr>
          <p:cNvGrpSpPr/>
          <p:nvPr/>
        </p:nvGrpSpPr>
        <p:grpSpPr>
          <a:xfrm>
            <a:off x="4442874" y="805210"/>
            <a:ext cx="370685" cy="3179955"/>
            <a:chOff x="4988328" y="936328"/>
            <a:chExt cx="370685" cy="3179955"/>
          </a:xfrm>
        </p:grpSpPr>
        <p:cxnSp>
          <p:nvCxnSpPr>
            <p:cNvPr id="223" name="直線單箭頭接點 222">
              <a:extLst>
                <a:ext uri="{FF2B5EF4-FFF2-40B4-BE49-F238E27FC236}">
                  <a16:creationId xmlns:a16="http://schemas.microsoft.com/office/drawing/2014/main" id="{E364C265-C252-43B5-9C91-828E0326C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單箭頭接點 223">
              <a:extLst>
                <a:ext uri="{FF2B5EF4-FFF2-40B4-BE49-F238E27FC236}">
                  <a16:creationId xmlns:a16="http://schemas.microsoft.com/office/drawing/2014/main" id="{9310D8AA-5C54-4E40-930A-34523D8A6C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單箭頭接點 224">
              <a:extLst>
                <a:ext uri="{FF2B5EF4-FFF2-40B4-BE49-F238E27FC236}">
                  <a16:creationId xmlns:a16="http://schemas.microsoft.com/office/drawing/2014/main" id="{15053E59-B14E-43D1-A9EC-2D6E854E2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6" name="直線單箭頭接點 225">
            <a:extLst>
              <a:ext uri="{FF2B5EF4-FFF2-40B4-BE49-F238E27FC236}">
                <a16:creationId xmlns:a16="http://schemas.microsoft.com/office/drawing/2014/main" id="{7345BB8D-46CF-43F0-8362-39969ED56061}"/>
              </a:ext>
            </a:extLst>
          </p:cNvPr>
          <p:cNvCxnSpPr>
            <a:cxnSpLocks/>
            <a:endCxn id="190" idx="1"/>
          </p:cNvCxnSpPr>
          <p:nvPr/>
        </p:nvCxnSpPr>
        <p:spPr>
          <a:xfrm flipH="1">
            <a:off x="6277298" y="1134472"/>
            <a:ext cx="1999923" cy="1201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單箭頭接點 226">
            <a:extLst>
              <a:ext uri="{FF2B5EF4-FFF2-40B4-BE49-F238E27FC236}">
                <a16:creationId xmlns:a16="http://schemas.microsoft.com/office/drawing/2014/main" id="{BDC0C493-DA39-4DAE-983D-8168D5B0FC28}"/>
              </a:ext>
            </a:extLst>
          </p:cNvPr>
          <p:cNvCxnSpPr>
            <a:cxnSpLocks/>
            <a:endCxn id="198" idx="1"/>
          </p:cNvCxnSpPr>
          <p:nvPr/>
        </p:nvCxnSpPr>
        <p:spPr>
          <a:xfrm flipH="1">
            <a:off x="6261597" y="1134472"/>
            <a:ext cx="2015624" cy="28097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單箭頭接點 227">
            <a:extLst>
              <a:ext uri="{FF2B5EF4-FFF2-40B4-BE49-F238E27FC236}">
                <a16:creationId xmlns:a16="http://schemas.microsoft.com/office/drawing/2014/main" id="{90D61FCC-D6E6-4534-B1A1-6E82B73158CF}"/>
              </a:ext>
            </a:extLst>
          </p:cNvPr>
          <p:cNvCxnSpPr>
            <a:cxnSpLocks/>
            <a:stCxn id="209" idx="3"/>
            <a:endCxn id="190" idx="1"/>
          </p:cNvCxnSpPr>
          <p:nvPr/>
        </p:nvCxnSpPr>
        <p:spPr>
          <a:xfrm flipH="1">
            <a:off x="6277298" y="2082181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單箭頭接點 228">
            <a:extLst>
              <a:ext uri="{FF2B5EF4-FFF2-40B4-BE49-F238E27FC236}">
                <a16:creationId xmlns:a16="http://schemas.microsoft.com/office/drawing/2014/main" id="{35F73B4C-537A-4A6C-88B5-DEE0D7710F42}"/>
              </a:ext>
            </a:extLst>
          </p:cNvPr>
          <p:cNvCxnSpPr>
            <a:cxnSpLocks/>
            <a:stCxn id="209" idx="3"/>
            <a:endCxn id="198" idx="1"/>
          </p:cNvCxnSpPr>
          <p:nvPr/>
        </p:nvCxnSpPr>
        <p:spPr>
          <a:xfrm flipH="1">
            <a:off x="6261597" y="2082181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單箭頭接點 229">
            <a:extLst>
              <a:ext uri="{FF2B5EF4-FFF2-40B4-BE49-F238E27FC236}">
                <a16:creationId xmlns:a16="http://schemas.microsoft.com/office/drawing/2014/main" id="{4C26B7DF-F435-4DA2-B439-63FD34D8CB82}"/>
              </a:ext>
            </a:extLst>
          </p:cNvPr>
          <p:cNvCxnSpPr>
            <a:cxnSpLocks/>
            <a:stCxn id="213" idx="3"/>
            <a:endCxn id="198" idx="1"/>
          </p:cNvCxnSpPr>
          <p:nvPr/>
        </p:nvCxnSpPr>
        <p:spPr>
          <a:xfrm flipH="1">
            <a:off x="6261597" y="2969730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單箭頭接點 230">
            <a:extLst>
              <a:ext uri="{FF2B5EF4-FFF2-40B4-BE49-F238E27FC236}">
                <a16:creationId xmlns:a16="http://schemas.microsoft.com/office/drawing/2014/main" id="{B11F144F-BA3B-43EF-B1EF-82754D0C328A}"/>
              </a:ext>
            </a:extLst>
          </p:cNvPr>
          <p:cNvCxnSpPr>
            <a:cxnSpLocks/>
            <a:stCxn id="213" idx="3"/>
            <a:endCxn id="190" idx="1"/>
          </p:cNvCxnSpPr>
          <p:nvPr/>
        </p:nvCxnSpPr>
        <p:spPr>
          <a:xfrm flipH="1" flipV="1">
            <a:off x="6277298" y="2336015"/>
            <a:ext cx="2052404" cy="633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橢圓 231">
            <a:extLst>
              <a:ext uri="{FF2B5EF4-FFF2-40B4-BE49-F238E27FC236}">
                <a16:creationId xmlns:a16="http://schemas.microsoft.com/office/drawing/2014/main" id="{56A792BE-B173-4974-96DC-373811DE6937}"/>
              </a:ext>
            </a:extLst>
          </p:cNvPr>
          <p:cNvSpPr/>
          <p:nvPr/>
        </p:nvSpPr>
        <p:spPr>
          <a:xfrm flipH="1">
            <a:off x="912502" y="491972"/>
            <a:ext cx="638175" cy="6381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3" name="橢圓 232">
            <a:extLst>
              <a:ext uri="{FF2B5EF4-FFF2-40B4-BE49-F238E27FC236}">
                <a16:creationId xmlns:a16="http://schemas.microsoft.com/office/drawing/2014/main" id="{B0929D0B-72CA-4408-9E06-F9CE9F6FF8C7}"/>
              </a:ext>
            </a:extLst>
          </p:cNvPr>
          <p:cNvSpPr/>
          <p:nvPr/>
        </p:nvSpPr>
        <p:spPr>
          <a:xfrm flipH="1">
            <a:off x="888866" y="2040728"/>
            <a:ext cx="638175" cy="6381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4" name="直線單箭頭接點 233">
            <a:extLst>
              <a:ext uri="{FF2B5EF4-FFF2-40B4-BE49-F238E27FC236}">
                <a16:creationId xmlns:a16="http://schemas.microsoft.com/office/drawing/2014/main" id="{2A7B46EF-E4E0-48A2-948D-C0FAD9642AD8}"/>
              </a:ext>
            </a:extLst>
          </p:cNvPr>
          <p:cNvCxnSpPr>
            <a:cxnSpLocks/>
          </p:cNvCxnSpPr>
          <p:nvPr/>
        </p:nvCxnSpPr>
        <p:spPr>
          <a:xfrm flipH="1">
            <a:off x="1552471" y="812686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單箭頭接點 234">
            <a:extLst>
              <a:ext uri="{FF2B5EF4-FFF2-40B4-BE49-F238E27FC236}">
                <a16:creationId xmlns:a16="http://schemas.microsoft.com/office/drawing/2014/main" id="{3C08A1B3-8D83-45CF-B4DF-3EA56DB1FDE9}"/>
              </a:ext>
            </a:extLst>
          </p:cNvPr>
          <p:cNvCxnSpPr>
            <a:cxnSpLocks/>
          </p:cNvCxnSpPr>
          <p:nvPr/>
        </p:nvCxnSpPr>
        <p:spPr>
          <a:xfrm flipH="1">
            <a:off x="1552471" y="2366203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橢圓 241">
            <a:extLst>
              <a:ext uri="{FF2B5EF4-FFF2-40B4-BE49-F238E27FC236}">
                <a16:creationId xmlns:a16="http://schemas.microsoft.com/office/drawing/2014/main" id="{A0EF49D0-952D-4391-8A36-57EF3481DA3D}"/>
              </a:ext>
            </a:extLst>
          </p:cNvPr>
          <p:cNvSpPr/>
          <p:nvPr/>
        </p:nvSpPr>
        <p:spPr>
          <a:xfrm flipH="1">
            <a:off x="838625" y="3621301"/>
            <a:ext cx="638175" cy="6381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6" name="直線單箭頭接點 245">
            <a:extLst>
              <a:ext uri="{FF2B5EF4-FFF2-40B4-BE49-F238E27FC236}">
                <a16:creationId xmlns:a16="http://schemas.microsoft.com/office/drawing/2014/main" id="{067802E7-6EB1-40A6-9CFE-B6C843E01399}"/>
              </a:ext>
            </a:extLst>
          </p:cNvPr>
          <p:cNvCxnSpPr>
            <a:cxnSpLocks/>
          </p:cNvCxnSpPr>
          <p:nvPr/>
        </p:nvCxnSpPr>
        <p:spPr>
          <a:xfrm flipH="1">
            <a:off x="1494240" y="3974383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矩形 246">
            <a:extLst>
              <a:ext uri="{FF2B5EF4-FFF2-40B4-BE49-F238E27FC236}">
                <a16:creationId xmlns:a16="http://schemas.microsoft.com/office/drawing/2014/main" id="{42D158F5-A658-41C7-8A14-7D25B2D9A607}"/>
              </a:ext>
            </a:extLst>
          </p:cNvPr>
          <p:cNvSpPr/>
          <p:nvPr/>
        </p:nvSpPr>
        <p:spPr>
          <a:xfrm flipH="1">
            <a:off x="1874909" y="626394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F05A3304-8B9E-4742-BD91-D61CC0787EA2}"/>
              </a:ext>
            </a:extLst>
          </p:cNvPr>
          <p:cNvSpPr/>
          <p:nvPr/>
        </p:nvSpPr>
        <p:spPr>
          <a:xfrm flipH="1">
            <a:off x="1874909" y="2175150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249" name="群組 248">
            <a:extLst>
              <a:ext uri="{FF2B5EF4-FFF2-40B4-BE49-F238E27FC236}">
                <a16:creationId xmlns:a16="http://schemas.microsoft.com/office/drawing/2014/main" id="{010F9B1B-CDA2-4632-A721-08664E2F082F}"/>
              </a:ext>
            </a:extLst>
          </p:cNvPr>
          <p:cNvGrpSpPr/>
          <p:nvPr/>
        </p:nvGrpSpPr>
        <p:grpSpPr>
          <a:xfrm flipH="1">
            <a:off x="1892718" y="1015889"/>
            <a:ext cx="333714" cy="653404"/>
            <a:chOff x="5009975" y="3353595"/>
            <a:chExt cx="333714" cy="653404"/>
          </a:xfrm>
        </p:grpSpPr>
        <p:cxnSp>
          <p:nvCxnSpPr>
            <p:cNvPr id="250" name="直線單箭頭接點 249">
              <a:extLst>
                <a:ext uri="{FF2B5EF4-FFF2-40B4-BE49-F238E27FC236}">
                  <a16:creationId xmlns:a16="http://schemas.microsoft.com/office/drawing/2014/main" id="{BD20F15D-F9F0-4CE5-B449-CF98F7578CC2}"/>
                </a:ext>
              </a:extLst>
            </p:cNvPr>
            <p:cNvCxnSpPr>
              <a:cxnSpLocks/>
              <a:stCxn id="251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435BDC77-1336-4C4E-A86E-15607D0CD7E3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52" name="群組 251">
            <a:extLst>
              <a:ext uri="{FF2B5EF4-FFF2-40B4-BE49-F238E27FC236}">
                <a16:creationId xmlns:a16="http://schemas.microsoft.com/office/drawing/2014/main" id="{E7F39A6E-3D7D-4DE7-A798-D1B856659410}"/>
              </a:ext>
            </a:extLst>
          </p:cNvPr>
          <p:cNvGrpSpPr/>
          <p:nvPr/>
        </p:nvGrpSpPr>
        <p:grpSpPr>
          <a:xfrm flipH="1">
            <a:off x="1874909" y="2549916"/>
            <a:ext cx="333714" cy="653404"/>
            <a:chOff x="5009975" y="3353595"/>
            <a:chExt cx="333714" cy="653404"/>
          </a:xfrm>
        </p:grpSpPr>
        <p:cxnSp>
          <p:nvCxnSpPr>
            <p:cNvPr id="253" name="直線單箭頭接點 252">
              <a:extLst>
                <a:ext uri="{FF2B5EF4-FFF2-40B4-BE49-F238E27FC236}">
                  <a16:creationId xmlns:a16="http://schemas.microsoft.com/office/drawing/2014/main" id="{3D5046C9-51C4-4C3B-BFBF-436B601BBAE9}"/>
                </a:ext>
              </a:extLst>
            </p:cNvPr>
            <p:cNvCxnSpPr>
              <a:cxnSpLocks/>
              <a:stCxn id="254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0FFBB73A-F52C-4358-8438-55ED184CB0A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255" name="矩形 254">
            <a:extLst>
              <a:ext uri="{FF2B5EF4-FFF2-40B4-BE49-F238E27FC236}">
                <a16:creationId xmlns:a16="http://schemas.microsoft.com/office/drawing/2014/main" id="{67851B8C-492C-4D87-BF9D-19791682BF9B}"/>
              </a:ext>
            </a:extLst>
          </p:cNvPr>
          <p:cNvSpPr/>
          <p:nvPr/>
        </p:nvSpPr>
        <p:spPr>
          <a:xfrm flipH="1">
            <a:off x="1816678" y="3783330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256" name="群組 255">
            <a:extLst>
              <a:ext uri="{FF2B5EF4-FFF2-40B4-BE49-F238E27FC236}">
                <a16:creationId xmlns:a16="http://schemas.microsoft.com/office/drawing/2014/main" id="{41BA0DB4-A53B-4AE7-B6EE-3D53F325DA3D}"/>
              </a:ext>
            </a:extLst>
          </p:cNvPr>
          <p:cNvGrpSpPr/>
          <p:nvPr/>
        </p:nvGrpSpPr>
        <p:grpSpPr>
          <a:xfrm flipH="1">
            <a:off x="1816678" y="4158096"/>
            <a:ext cx="333714" cy="653404"/>
            <a:chOff x="5009975" y="3353595"/>
            <a:chExt cx="333714" cy="653404"/>
          </a:xfrm>
        </p:grpSpPr>
        <p:cxnSp>
          <p:nvCxnSpPr>
            <p:cNvPr id="257" name="直線單箭頭接點 256">
              <a:extLst>
                <a:ext uri="{FF2B5EF4-FFF2-40B4-BE49-F238E27FC236}">
                  <a16:creationId xmlns:a16="http://schemas.microsoft.com/office/drawing/2014/main" id="{37A3EF5C-3EB6-4CDB-A5D6-5DDC186748A7}"/>
                </a:ext>
              </a:extLst>
            </p:cNvPr>
            <p:cNvCxnSpPr>
              <a:cxnSpLocks/>
              <a:stCxn id="258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83098B1F-78B4-4A8B-A4F4-76A43C83FD7D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260" name="直線單箭頭接點 259">
            <a:extLst>
              <a:ext uri="{FF2B5EF4-FFF2-40B4-BE49-F238E27FC236}">
                <a16:creationId xmlns:a16="http://schemas.microsoft.com/office/drawing/2014/main" id="{04C25DFC-513E-4BD5-9B2B-0999B8CCDE0C}"/>
              </a:ext>
            </a:extLst>
          </p:cNvPr>
          <p:cNvCxnSpPr>
            <a:cxnSpLocks/>
            <a:endCxn id="247" idx="1"/>
          </p:cNvCxnSpPr>
          <p:nvPr/>
        </p:nvCxnSpPr>
        <p:spPr>
          <a:xfrm flipH="1">
            <a:off x="2244241" y="805210"/>
            <a:ext cx="1717353" cy="5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單箭頭接點 260">
            <a:extLst>
              <a:ext uri="{FF2B5EF4-FFF2-40B4-BE49-F238E27FC236}">
                <a16:creationId xmlns:a16="http://schemas.microsoft.com/office/drawing/2014/main" id="{EB4B3C09-F69E-4217-AF85-F689AACC513A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2244241" y="787259"/>
            <a:ext cx="1688427" cy="1572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單箭頭接點 261">
            <a:extLst>
              <a:ext uri="{FF2B5EF4-FFF2-40B4-BE49-F238E27FC236}">
                <a16:creationId xmlns:a16="http://schemas.microsoft.com/office/drawing/2014/main" id="{31217708-C46D-4FCB-A7F1-495EA5FE5CCD}"/>
              </a:ext>
            </a:extLst>
          </p:cNvPr>
          <p:cNvCxnSpPr>
            <a:cxnSpLocks/>
            <a:endCxn id="255" idx="1"/>
          </p:cNvCxnSpPr>
          <p:nvPr/>
        </p:nvCxnSpPr>
        <p:spPr>
          <a:xfrm flipH="1">
            <a:off x="2186010" y="834581"/>
            <a:ext cx="1741207" cy="31334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62">
            <a:extLst>
              <a:ext uri="{FF2B5EF4-FFF2-40B4-BE49-F238E27FC236}">
                <a16:creationId xmlns:a16="http://schemas.microsoft.com/office/drawing/2014/main" id="{48EDDBEA-C80D-4B13-9EA2-1EA4A89FC962}"/>
              </a:ext>
            </a:extLst>
          </p:cNvPr>
          <p:cNvCxnSpPr>
            <a:cxnSpLocks/>
            <a:endCxn id="247" idx="1"/>
          </p:cNvCxnSpPr>
          <p:nvPr/>
        </p:nvCxnSpPr>
        <p:spPr>
          <a:xfrm flipH="1" flipV="1">
            <a:off x="2244241" y="811060"/>
            <a:ext cx="1815075" cy="1558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單箭頭接點 263">
            <a:extLst>
              <a:ext uri="{FF2B5EF4-FFF2-40B4-BE49-F238E27FC236}">
                <a16:creationId xmlns:a16="http://schemas.microsoft.com/office/drawing/2014/main" id="{85FE7605-E7CD-4345-8983-6C2745CAC354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 flipV="1">
            <a:off x="2244241" y="2359816"/>
            <a:ext cx="1815075" cy="93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單箭頭接點 264">
            <a:extLst>
              <a:ext uri="{FF2B5EF4-FFF2-40B4-BE49-F238E27FC236}">
                <a16:creationId xmlns:a16="http://schemas.microsoft.com/office/drawing/2014/main" id="{391ADF20-34C8-4E44-ACD9-E89D14403310}"/>
              </a:ext>
            </a:extLst>
          </p:cNvPr>
          <p:cNvCxnSpPr>
            <a:cxnSpLocks/>
            <a:endCxn id="255" idx="1"/>
          </p:cNvCxnSpPr>
          <p:nvPr/>
        </p:nvCxnSpPr>
        <p:spPr>
          <a:xfrm flipH="1">
            <a:off x="2186010" y="2369129"/>
            <a:ext cx="1873306" cy="15988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單箭頭接點 265">
            <a:extLst>
              <a:ext uri="{FF2B5EF4-FFF2-40B4-BE49-F238E27FC236}">
                <a16:creationId xmlns:a16="http://schemas.microsoft.com/office/drawing/2014/main" id="{1F13ABB2-4A7B-4D3A-9EB6-4A3EC8B5DA12}"/>
              </a:ext>
            </a:extLst>
          </p:cNvPr>
          <p:cNvCxnSpPr>
            <a:cxnSpLocks/>
            <a:endCxn id="255" idx="1"/>
          </p:cNvCxnSpPr>
          <p:nvPr/>
        </p:nvCxnSpPr>
        <p:spPr>
          <a:xfrm flipH="1">
            <a:off x="2186010" y="3950582"/>
            <a:ext cx="1884470" cy="174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單箭頭接點 266">
            <a:extLst>
              <a:ext uri="{FF2B5EF4-FFF2-40B4-BE49-F238E27FC236}">
                <a16:creationId xmlns:a16="http://schemas.microsoft.com/office/drawing/2014/main" id="{1B527A26-7379-4978-A36D-0A1B28C8623E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 flipV="1">
            <a:off x="2244241" y="2359816"/>
            <a:ext cx="1826239" cy="1590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單箭頭接點 267">
            <a:extLst>
              <a:ext uri="{FF2B5EF4-FFF2-40B4-BE49-F238E27FC236}">
                <a16:creationId xmlns:a16="http://schemas.microsoft.com/office/drawing/2014/main" id="{74F3776C-1D3A-4B1F-8CCF-74375855CA95}"/>
              </a:ext>
            </a:extLst>
          </p:cNvPr>
          <p:cNvCxnSpPr>
            <a:cxnSpLocks/>
            <a:endCxn id="247" idx="1"/>
          </p:cNvCxnSpPr>
          <p:nvPr/>
        </p:nvCxnSpPr>
        <p:spPr>
          <a:xfrm flipH="1" flipV="1">
            <a:off x="2244241" y="811060"/>
            <a:ext cx="1826239" cy="3139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9" name="群組 268">
            <a:extLst>
              <a:ext uri="{FF2B5EF4-FFF2-40B4-BE49-F238E27FC236}">
                <a16:creationId xmlns:a16="http://schemas.microsoft.com/office/drawing/2014/main" id="{D0F8209F-2C17-4481-AE8C-211B36D851E6}"/>
              </a:ext>
            </a:extLst>
          </p:cNvPr>
          <p:cNvGrpSpPr/>
          <p:nvPr/>
        </p:nvGrpSpPr>
        <p:grpSpPr>
          <a:xfrm>
            <a:off x="452230" y="753601"/>
            <a:ext cx="370685" cy="3179955"/>
            <a:chOff x="4988328" y="936328"/>
            <a:chExt cx="370685" cy="3179955"/>
          </a:xfrm>
        </p:grpSpPr>
        <p:cxnSp>
          <p:nvCxnSpPr>
            <p:cNvPr id="270" name="直線單箭頭接點 269">
              <a:extLst>
                <a:ext uri="{FF2B5EF4-FFF2-40B4-BE49-F238E27FC236}">
                  <a16:creationId xmlns:a16="http://schemas.microsoft.com/office/drawing/2014/main" id="{0F749579-81A3-4FB7-8DE9-F0A30C2601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單箭頭接點 270">
              <a:extLst>
                <a:ext uri="{FF2B5EF4-FFF2-40B4-BE49-F238E27FC236}">
                  <a16:creationId xmlns:a16="http://schemas.microsoft.com/office/drawing/2014/main" id="{8F10B952-7C7F-4649-A75B-77007F276F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單箭頭接點 271">
              <a:extLst>
                <a:ext uri="{FF2B5EF4-FFF2-40B4-BE49-F238E27FC236}">
                  <a16:creationId xmlns:a16="http://schemas.microsoft.com/office/drawing/2014/main" id="{B124EA9D-3760-4B70-BF36-5BFFBE8996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手繪多邊形 108">
            <a:extLst>
              <a:ext uri="{FF2B5EF4-FFF2-40B4-BE49-F238E27FC236}">
                <a16:creationId xmlns:a16="http://schemas.microsoft.com/office/drawing/2014/main" id="{F0C5E261-76D8-41C6-9329-451BD902A4F6}"/>
              </a:ext>
            </a:extLst>
          </p:cNvPr>
          <p:cNvSpPr/>
          <p:nvPr/>
        </p:nvSpPr>
        <p:spPr>
          <a:xfrm>
            <a:off x="4945067" y="603778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手繪多邊形 108">
            <a:extLst>
              <a:ext uri="{FF2B5EF4-FFF2-40B4-BE49-F238E27FC236}">
                <a16:creationId xmlns:a16="http://schemas.microsoft.com/office/drawing/2014/main" id="{EBBFB1D9-6502-4697-8648-A61E873DF39C}"/>
              </a:ext>
            </a:extLst>
          </p:cNvPr>
          <p:cNvSpPr/>
          <p:nvPr/>
        </p:nvSpPr>
        <p:spPr>
          <a:xfrm>
            <a:off x="4956260" y="2157329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手繪多邊形 108">
            <a:extLst>
              <a:ext uri="{FF2B5EF4-FFF2-40B4-BE49-F238E27FC236}">
                <a16:creationId xmlns:a16="http://schemas.microsoft.com/office/drawing/2014/main" id="{AB6EC5A1-2CE9-4B58-A957-5A501D5073C9}"/>
              </a:ext>
            </a:extLst>
          </p:cNvPr>
          <p:cNvSpPr/>
          <p:nvPr/>
        </p:nvSpPr>
        <p:spPr>
          <a:xfrm>
            <a:off x="4980404" y="3760075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手繪多邊形 108">
            <a:extLst>
              <a:ext uri="{FF2B5EF4-FFF2-40B4-BE49-F238E27FC236}">
                <a16:creationId xmlns:a16="http://schemas.microsoft.com/office/drawing/2014/main" id="{5FC3F28B-6775-4E49-B5E8-0045F837DC06}"/>
              </a:ext>
            </a:extLst>
          </p:cNvPr>
          <p:cNvSpPr/>
          <p:nvPr/>
        </p:nvSpPr>
        <p:spPr>
          <a:xfrm>
            <a:off x="967173" y="646976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手繪多邊形 108">
            <a:extLst>
              <a:ext uri="{FF2B5EF4-FFF2-40B4-BE49-F238E27FC236}">
                <a16:creationId xmlns:a16="http://schemas.microsoft.com/office/drawing/2014/main" id="{8B938348-2709-498C-BB88-9BBAC1E760F8}"/>
              </a:ext>
            </a:extLst>
          </p:cNvPr>
          <p:cNvSpPr/>
          <p:nvPr/>
        </p:nvSpPr>
        <p:spPr>
          <a:xfrm>
            <a:off x="978366" y="220052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手繪多邊形 108">
            <a:extLst>
              <a:ext uri="{FF2B5EF4-FFF2-40B4-BE49-F238E27FC236}">
                <a16:creationId xmlns:a16="http://schemas.microsoft.com/office/drawing/2014/main" id="{F1E7497F-84B0-47CA-96D2-13DA60F56139}"/>
              </a:ext>
            </a:extLst>
          </p:cNvPr>
          <p:cNvSpPr/>
          <p:nvPr/>
        </p:nvSpPr>
        <p:spPr>
          <a:xfrm>
            <a:off x="1002510" y="380327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F5B785FE-7A92-4E2F-955A-93BBDAA83870}"/>
              </a:ext>
            </a:extLst>
          </p:cNvPr>
          <p:cNvGrpSpPr/>
          <p:nvPr/>
        </p:nvGrpSpPr>
        <p:grpSpPr>
          <a:xfrm>
            <a:off x="4032357" y="554513"/>
            <a:ext cx="404787" cy="3605567"/>
            <a:chOff x="3043530" y="574698"/>
            <a:chExt cx="404787" cy="3605567"/>
          </a:xfrm>
        </p:grpSpPr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1C3129E9-EECF-4D6A-973A-5D5E67FECB44}"/>
                </a:ext>
              </a:extLst>
            </p:cNvPr>
            <p:cNvSpPr/>
            <p:nvPr/>
          </p:nvSpPr>
          <p:spPr>
            <a:xfrm flipH="1">
              <a:off x="3058131" y="381093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6A6B80B9-68F3-4E4A-AB8F-243A41F983FF}"/>
                </a:ext>
              </a:extLst>
            </p:cNvPr>
            <p:cNvSpPr/>
            <p:nvPr/>
          </p:nvSpPr>
          <p:spPr>
            <a:xfrm flipH="1">
              <a:off x="3050886" y="2217610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5782B098-A269-4BA7-98BB-AFA4F712BA82}"/>
                </a:ext>
              </a:extLst>
            </p:cNvPr>
            <p:cNvSpPr/>
            <p:nvPr/>
          </p:nvSpPr>
          <p:spPr>
            <a:xfrm flipH="1">
              <a:off x="3043530" y="624287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文字方塊 143">
                  <a:extLst>
                    <a:ext uri="{FF2B5EF4-FFF2-40B4-BE49-F238E27FC236}">
                      <a16:creationId xmlns:a16="http://schemas.microsoft.com/office/drawing/2014/main" id="{BFCE5E47-09FF-4CF1-889C-28862EA4D9CA}"/>
                    </a:ext>
                  </a:extLst>
                </p:cNvPr>
                <p:cNvSpPr txBox="1"/>
                <p:nvPr/>
              </p:nvSpPr>
              <p:spPr>
                <a:xfrm flipH="1">
                  <a:off x="3071709" y="574698"/>
                  <a:ext cx="37593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44" name="文字方塊 143">
                  <a:extLst>
                    <a:ext uri="{FF2B5EF4-FFF2-40B4-BE49-F238E27FC236}">
                      <a16:creationId xmlns:a16="http://schemas.microsoft.com/office/drawing/2014/main" id="{BFCE5E47-09FF-4CF1-889C-28862EA4D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071709" y="574698"/>
                  <a:ext cx="375936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9677" r="-6452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字方塊 145">
                  <a:extLst>
                    <a:ext uri="{FF2B5EF4-FFF2-40B4-BE49-F238E27FC236}">
                      <a16:creationId xmlns:a16="http://schemas.microsoft.com/office/drawing/2014/main" id="{38B58280-2488-4F3D-B195-8D6AC1C5CE6B}"/>
                    </a:ext>
                  </a:extLst>
                </p:cNvPr>
                <p:cNvSpPr txBox="1"/>
                <p:nvPr/>
              </p:nvSpPr>
              <p:spPr>
                <a:xfrm flipH="1">
                  <a:off x="3054099" y="2197894"/>
                  <a:ext cx="38305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46" name="文字方塊 145">
                  <a:extLst>
                    <a:ext uri="{FF2B5EF4-FFF2-40B4-BE49-F238E27FC236}">
                      <a16:creationId xmlns:a16="http://schemas.microsoft.com/office/drawing/2014/main" id="{38B58280-2488-4F3D-B195-8D6AC1C5CE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054099" y="2197894"/>
                  <a:ext cx="383054" cy="369332"/>
                </a:xfrm>
                <a:prstGeom prst="rect">
                  <a:avLst/>
                </a:prstGeom>
                <a:blipFill>
                  <a:blip r:embed="rId20"/>
                  <a:stretch>
                    <a:fillRect l="-9524" r="-6349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字方塊 146">
                  <a:extLst>
                    <a:ext uri="{FF2B5EF4-FFF2-40B4-BE49-F238E27FC236}">
                      <a16:creationId xmlns:a16="http://schemas.microsoft.com/office/drawing/2014/main" id="{36AB3E94-30F7-4CA0-BD04-BA25019DABC0}"/>
                    </a:ext>
                  </a:extLst>
                </p:cNvPr>
                <p:cNvSpPr txBox="1"/>
                <p:nvPr/>
              </p:nvSpPr>
              <p:spPr>
                <a:xfrm flipH="1">
                  <a:off x="3065263" y="3779347"/>
                  <a:ext cx="38305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47" name="文字方塊 146">
                  <a:extLst>
                    <a:ext uri="{FF2B5EF4-FFF2-40B4-BE49-F238E27FC236}">
                      <a16:creationId xmlns:a16="http://schemas.microsoft.com/office/drawing/2014/main" id="{36AB3E94-30F7-4CA0-BD04-BA25019DAB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065263" y="3779347"/>
                  <a:ext cx="383054" cy="369332"/>
                </a:xfrm>
                <a:prstGeom prst="rect">
                  <a:avLst/>
                </a:prstGeom>
                <a:blipFill>
                  <a:blip r:embed="rId21"/>
                  <a:stretch>
                    <a:fillRect l="-9524" r="-6349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文字方塊 148">
                <a:extLst>
                  <a:ext uri="{FF2B5EF4-FFF2-40B4-BE49-F238E27FC236}">
                    <a16:creationId xmlns:a16="http://schemas.microsoft.com/office/drawing/2014/main" id="{8C62647B-6CD5-44CD-BCD7-9E44208BF711}"/>
                  </a:ext>
                </a:extLst>
              </p:cNvPr>
              <p:cNvSpPr txBox="1"/>
              <p:nvPr/>
            </p:nvSpPr>
            <p:spPr>
              <a:xfrm>
                <a:off x="5416801" y="5756758"/>
                <a:ext cx="57849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9" name="文字方塊 148">
                <a:extLst>
                  <a:ext uri="{FF2B5EF4-FFF2-40B4-BE49-F238E27FC236}">
                    <a16:creationId xmlns:a16="http://schemas.microsoft.com/office/drawing/2014/main" id="{8C62647B-6CD5-44CD-BCD7-9E44208BF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801" y="5756758"/>
                <a:ext cx="5784944" cy="43088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D4B48658-9A01-417E-AB39-F581CA3CAB3A}"/>
              </a:ext>
            </a:extLst>
          </p:cNvPr>
          <p:cNvGrpSpPr/>
          <p:nvPr/>
        </p:nvGrpSpPr>
        <p:grpSpPr>
          <a:xfrm>
            <a:off x="4904274" y="5494563"/>
            <a:ext cx="4888048" cy="934612"/>
            <a:chOff x="3867817" y="4139232"/>
            <a:chExt cx="4888048" cy="9346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文字方塊 115">
                  <a:extLst>
                    <a:ext uri="{FF2B5EF4-FFF2-40B4-BE49-F238E27FC236}">
                      <a16:creationId xmlns:a16="http://schemas.microsoft.com/office/drawing/2014/main" id="{09E71AEA-49B1-4E2C-8639-8C129D0DBEE1}"/>
                    </a:ext>
                  </a:extLst>
                </p:cNvPr>
                <p:cNvSpPr txBox="1"/>
                <p:nvPr/>
              </p:nvSpPr>
              <p:spPr>
                <a:xfrm>
                  <a:off x="3867817" y="4396704"/>
                  <a:ext cx="488804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16" name="文字方塊 115">
                  <a:extLst>
                    <a:ext uri="{FF2B5EF4-FFF2-40B4-BE49-F238E27FC236}">
                      <a16:creationId xmlns:a16="http://schemas.microsoft.com/office/drawing/2014/main" id="{09E71AEA-49B1-4E2C-8639-8C129D0DBE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7817" y="4396704"/>
                  <a:ext cx="4888048" cy="43088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7" name="群組 116">
              <a:extLst>
                <a:ext uri="{FF2B5EF4-FFF2-40B4-BE49-F238E27FC236}">
                  <a16:creationId xmlns:a16="http://schemas.microsoft.com/office/drawing/2014/main" id="{59306806-AB99-4800-BCB5-C0DD9ED3C69E}"/>
                </a:ext>
              </a:extLst>
            </p:cNvPr>
            <p:cNvGrpSpPr/>
            <p:nvPr/>
          </p:nvGrpSpPr>
          <p:grpSpPr>
            <a:xfrm>
              <a:off x="6248717" y="4139232"/>
              <a:ext cx="905207" cy="929124"/>
              <a:chOff x="4086576" y="5267584"/>
              <a:chExt cx="905207" cy="929124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40F75E9D-1EF9-4209-8EEF-C12C8C305F4A}"/>
                  </a:ext>
                </a:extLst>
              </p:cNvPr>
              <p:cNvSpPr/>
              <p:nvPr/>
            </p:nvSpPr>
            <p:spPr>
              <a:xfrm>
                <a:off x="4086576" y="5267584"/>
                <a:ext cx="905207" cy="92912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文字方塊 165">
                    <a:extLst>
                      <a:ext uri="{FF2B5EF4-FFF2-40B4-BE49-F238E27FC236}">
                        <a16:creationId xmlns:a16="http://schemas.microsoft.com/office/drawing/2014/main" id="{AC922C31-6078-4DA4-8C6B-2EF73A86ED3D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9" name="文字方塊 28">
                    <a:extLst>
                      <a:ext uri="{FF2B5EF4-FFF2-40B4-BE49-F238E27FC236}">
                        <a16:creationId xmlns:a16="http://schemas.microsoft.com/office/drawing/2014/main" id="{A139E8EA-92FF-4618-B007-58C9246129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8" name="群組 117">
              <a:extLst>
                <a:ext uri="{FF2B5EF4-FFF2-40B4-BE49-F238E27FC236}">
                  <a16:creationId xmlns:a16="http://schemas.microsoft.com/office/drawing/2014/main" id="{FD284467-DF3F-4877-8590-A239B59D01CA}"/>
                </a:ext>
              </a:extLst>
            </p:cNvPr>
            <p:cNvGrpSpPr/>
            <p:nvPr/>
          </p:nvGrpSpPr>
          <p:grpSpPr>
            <a:xfrm>
              <a:off x="7250808" y="4144720"/>
              <a:ext cx="441359" cy="929124"/>
              <a:chOff x="5945044" y="5336858"/>
              <a:chExt cx="441359" cy="877076"/>
            </a:xfrm>
          </p:grpSpPr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2A073E79-895D-45CE-96F5-C69A42799E0E}"/>
                  </a:ext>
                </a:extLst>
              </p:cNvPr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文字方塊 162">
                    <a:extLst>
                      <a:ext uri="{FF2B5EF4-FFF2-40B4-BE49-F238E27FC236}">
                        <a16:creationId xmlns:a16="http://schemas.microsoft.com/office/drawing/2014/main" id="{4027BCF3-8B90-4351-8968-EE8983A39865}"/>
                      </a:ext>
                    </a:extLst>
                  </p:cNvPr>
                  <p:cNvSpPr txBox="1"/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6" name="文字方塊 215">
                    <a:extLst>
                      <a:ext uri="{FF2B5EF4-FFF2-40B4-BE49-F238E27FC236}">
                        <a16:creationId xmlns:a16="http://schemas.microsoft.com/office/drawing/2014/main" id="{2CC48FD4-17F0-41D3-A13B-498E7B44A1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9" name="群組 118">
              <a:extLst>
                <a:ext uri="{FF2B5EF4-FFF2-40B4-BE49-F238E27FC236}">
                  <a16:creationId xmlns:a16="http://schemas.microsoft.com/office/drawing/2014/main" id="{651F51A4-0378-444C-AF6E-E0252F45C1CE}"/>
                </a:ext>
              </a:extLst>
            </p:cNvPr>
            <p:cNvGrpSpPr/>
            <p:nvPr/>
          </p:nvGrpSpPr>
          <p:grpSpPr>
            <a:xfrm>
              <a:off x="5197675" y="4144123"/>
              <a:ext cx="450868" cy="929124"/>
              <a:chOff x="6899905" y="5328033"/>
              <a:chExt cx="450868" cy="929124"/>
            </a:xfrm>
          </p:grpSpPr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5917082F-BC4F-4589-A4E7-C722774AB06A}"/>
                  </a:ext>
                </a:extLst>
              </p:cNvPr>
              <p:cNvSpPr/>
              <p:nvPr/>
            </p:nvSpPr>
            <p:spPr>
              <a:xfrm>
                <a:off x="6899905" y="5328033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文字方塊 160">
                    <a:extLst>
                      <a:ext uri="{FF2B5EF4-FFF2-40B4-BE49-F238E27FC236}">
                        <a16:creationId xmlns:a16="http://schemas.microsoft.com/office/drawing/2014/main" id="{9487B2F8-39D1-442D-B527-513D214D73B0}"/>
                      </a:ext>
                    </a:extLst>
                  </p:cNvPr>
                  <p:cNvSpPr txBox="1"/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9" name="文字方塊 218">
                    <a:extLst>
                      <a:ext uri="{FF2B5EF4-FFF2-40B4-BE49-F238E27FC236}">
                        <a16:creationId xmlns:a16="http://schemas.microsoft.com/office/drawing/2014/main" id="{CB1C4805-5654-42EA-A29F-72F8DA076E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0" name="文字方塊 119">
              <a:extLst>
                <a:ext uri="{FF2B5EF4-FFF2-40B4-BE49-F238E27FC236}">
                  <a16:creationId xmlns:a16="http://schemas.microsoft.com/office/drawing/2014/main" id="{8AEBBFC6-F7AE-4FD2-BC0B-9BDF23034C22}"/>
                </a:ext>
              </a:extLst>
            </p:cNvPr>
            <p:cNvSpPr txBox="1"/>
            <p:nvPr/>
          </p:nvSpPr>
          <p:spPr>
            <a:xfrm>
              <a:off x="5648543" y="4372414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文字方塊 298">
                <a:extLst>
                  <a:ext uri="{FF2B5EF4-FFF2-40B4-BE49-F238E27FC236}">
                    <a16:creationId xmlns:a16="http://schemas.microsoft.com/office/drawing/2014/main" id="{7579BA94-6E3F-4953-8C69-2B8FCB24E0EA}"/>
                  </a:ext>
                </a:extLst>
              </p:cNvPr>
              <p:cNvSpPr txBox="1"/>
              <p:nvPr/>
            </p:nvSpPr>
            <p:spPr>
              <a:xfrm>
                <a:off x="900678" y="5775306"/>
                <a:ext cx="578494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9" name="文字方塊 298">
                <a:extLst>
                  <a:ext uri="{FF2B5EF4-FFF2-40B4-BE49-F238E27FC236}">
                    <a16:creationId xmlns:a16="http://schemas.microsoft.com/office/drawing/2014/main" id="{7579BA94-6E3F-4953-8C69-2B8FCB24E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78" y="5775306"/>
                <a:ext cx="5784944" cy="43088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0" name="群組 299">
            <a:extLst>
              <a:ext uri="{FF2B5EF4-FFF2-40B4-BE49-F238E27FC236}">
                <a16:creationId xmlns:a16="http://schemas.microsoft.com/office/drawing/2014/main" id="{78CA8D34-6ADA-40F3-85DC-AD98C52894C3}"/>
              </a:ext>
            </a:extLst>
          </p:cNvPr>
          <p:cNvGrpSpPr/>
          <p:nvPr/>
        </p:nvGrpSpPr>
        <p:grpSpPr>
          <a:xfrm>
            <a:off x="314094" y="5513111"/>
            <a:ext cx="5005823" cy="934015"/>
            <a:chOff x="5077867" y="5589813"/>
            <a:chExt cx="5005823" cy="934015"/>
          </a:xfrm>
        </p:grpSpPr>
        <p:grpSp>
          <p:nvGrpSpPr>
            <p:cNvPr id="301" name="群組 300">
              <a:extLst>
                <a:ext uri="{FF2B5EF4-FFF2-40B4-BE49-F238E27FC236}">
                  <a16:creationId xmlns:a16="http://schemas.microsoft.com/office/drawing/2014/main" id="{B4A7AACB-BD8F-49EE-A34D-C292091ED861}"/>
                </a:ext>
              </a:extLst>
            </p:cNvPr>
            <p:cNvGrpSpPr/>
            <p:nvPr/>
          </p:nvGrpSpPr>
          <p:grpSpPr>
            <a:xfrm>
              <a:off x="5077867" y="5642102"/>
              <a:ext cx="477709" cy="877076"/>
              <a:chOff x="4172907" y="5619181"/>
              <a:chExt cx="477709" cy="877076"/>
            </a:xfrm>
          </p:grpSpPr>
          <p:sp>
            <p:nvSpPr>
              <p:cNvPr id="314" name="矩形 313">
                <a:extLst>
                  <a:ext uri="{FF2B5EF4-FFF2-40B4-BE49-F238E27FC236}">
                    <a16:creationId xmlns:a16="http://schemas.microsoft.com/office/drawing/2014/main" id="{64C46A91-E0CA-4B2C-803E-81018A5068B7}"/>
                  </a:ext>
                </a:extLst>
              </p:cNvPr>
              <p:cNvSpPr/>
              <p:nvPr/>
            </p:nvSpPr>
            <p:spPr>
              <a:xfrm>
                <a:off x="4172907" y="5619181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文字方塊 314">
                    <a:extLst>
                      <a:ext uri="{FF2B5EF4-FFF2-40B4-BE49-F238E27FC236}">
                        <a16:creationId xmlns:a16="http://schemas.microsoft.com/office/drawing/2014/main" id="{9EBECC09-F24F-4F16-8D08-11E9BEC911A9}"/>
                      </a:ext>
                    </a:extLst>
                  </p:cNvPr>
                  <p:cNvSpPr txBox="1"/>
                  <p:nvPr/>
                </p:nvSpPr>
                <p:spPr>
                  <a:xfrm>
                    <a:off x="4253071" y="5776901"/>
                    <a:ext cx="39754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315" name="文字方塊 314">
                    <a:extLst>
                      <a:ext uri="{FF2B5EF4-FFF2-40B4-BE49-F238E27FC236}">
                        <a16:creationId xmlns:a16="http://schemas.microsoft.com/office/drawing/2014/main" id="{9EBECC09-F24F-4F16-8D08-11E9BEC911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3071" y="5776901"/>
                    <a:ext cx="397545" cy="430887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2" name="群組 301">
              <a:extLst>
                <a:ext uri="{FF2B5EF4-FFF2-40B4-BE49-F238E27FC236}">
                  <a16:creationId xmlns:a16="http://schemas.microsoft.com/office/drawing/2014/main" id="{DC480E2D-4813-4A4D-8B7E-46E12849CCF1}"/>
                </a:ext>
              </a:extLst>
            </p:cNvPr>
            <p:cNvGrpSpPr/>
            <p:nvPr/>
          </p:nvGrpSpPr>
          <p:grpSpPr>
            <a:xfrm>
              <a:off x="5195642" y="5589813"/>
              <a:ext cx="4888048" cy="934015"/>
              <a:chOff x="3911535" y="4139232"/>
              <a:chExt cx="4888048" cy="93401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3" name="文字方塊 302">
                    <a:extLst>
                      <a:ext uri="{FF2B5EF4-FFF2-40B4-BE49-F238E27FC236}">
                        <a16:creationId xmlns:a16="http://schemas.microsoft.com/office/drawing/2014/main" id="{86F753E2-661B-48C3-81FD-70B13E6B8C18}"/>
                      </a:ext>
                    </a:extLst>
                  </p:cNvPr>
                  <p:cNvSpPr txBox="1"/>
                  <p:nvPr/>
                </p:nvSpPr>
                <p:spPr>
                  <a:xfrm>
                    <a:off x="3911535" y="4378104"/>
                    <a:ext cx="4888048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303" name="文字方塊 302">
                    <a:extLst>
                      <a:ext uri="{FF2B5EF4-FFF2-40B4-BE49-F238E27FC236}">
                        <a16:creationId xmlns:a16="http://schemas.microsoft.com/office/drawing/2014/main" id="{86F753E2-661B-48C3-81FD-70B13E6B8C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1535" y="4378104"/>
                    <a:ext cx="4888048" cy="430887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04" name="群組 303">
                <a:extLst>
                  <a:ext uri="{FF2B5EF4-FFF2-40B4-BE49-F238E27FC236}">
                    <a16:creationId xmlns:a16="http://schemas.microsoft.com/office/drawing/2014/main" id="{FF5682A7-EA0F-44E6-A332-24C84CD6C257}"/>
                  </a:ext>
                </a:extLst>
              </p:cNvPr>
              <p:cNvGrpSpPr/>
              <p:nvPr/>
            </p:nvGrpSpPr>
            <p:grpSpPr>
              <a:xfrm>
                <a:off x="6248717" y="4139232"/>
                <a:ext cx="905207" cy="929124"/>
                <a:chOff x="4086576" y="5267584"/>
                <a:chExt cx="905207" cy="929124"/>
              </a:xfrm>
            </p:grpSpPr>
            <p:sp>
              <p:nvSpPr>
                <p:cNvPr id="312" name="矩形 311">
                  <a:extLst>
                    <a:ext uri="{FF2B5EF4-FFF2-40B4-BE49-F238E27FC236}">
                      <a16:creationId xmlns:a16="http://schemas.microsoft.com/office/drawing/2014/main" id="{560711EB-DB57-4EF7-B0DA-70CC0404C227}"/>
                    </a:ext>
                  </a:extLst>
                </p:cNvPr>
                <p:cNvSpPr/>
                <p:nvPr/>
              </p:nvSpPr>
              <p:spPr>
                <a:xfrm>
                  <a:off x="4086576" y="5267584"/>
                  <a:ext cx="905207" cy="929124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 baseline="300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3" name="文字方塊 312">
                      <a:extLst>
                        <a:ext uri="{FF2B5EF4-FFF2-40B4-BE49-F238E27FC236}">
                          <a16:creationId xmlns:a16="http://schemas.microsoft.com/office/drawing/2014/main" id="{AAF28C6C-F369-4D1D-A099-DFF6AD57A5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20066" y="5528420"/>
                      <a:ext cx="516167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zh-TW" altLang="en-US" sz="2800" dirty="0"/>
                    </a:p>
                  </p:txBody>
                </p:sp>
              </mc:Choice>
              <mc:Fallback xmlns="">
                <p:sp>
                  <p:nvSpPr>
                    <p:cNvPr id="313" name="文字方塊 312">
                      <a:extLst>
                        <a:ext uri="{FF2B5EF4-FFF2-40B4-BE49-F238E27FC236}">
                          <a16:creationId xmlns:a16="http://schemas.microsoft.com/office/drawing/2014/main" id="{AAF28C6C-F369-4D1D-A099-DFF6AD57A5C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20066" y="5528420"/>
                      <a:ext cx="516167" cy="430887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06" name="群組 305">
                <a:extLst>
                  <a:ext uri="{FF2B5EF4-FFF2-40B4-BE49-F238E27FC236}">
                    <a16:creationId xmlns:a16="http://schemas.microsoft.com/office/drawing/2014/main" id="{2189625C-8A57-4C5D-B416-9F1B38D481CF}"/>
                  </a:ext>
                </a:extLst>
              </p:cNvPr>
              <p:cNvGrpSpPr/>
              <p:nvPr/>
            </p:nvGrpSpPr>
            <p:grpSpPr>
              <a:xfrm>
                <a:off x="5197675" y="4144123"/>
                <a:ext cx="450868" cy="929124"/>
                <a:chOff x="6899905" y="5328033"/>
                <a:chExt cx="450868" cy="929124"/>
              </a:xfrm>
            </p:grpSpPr>
            <p:sp>
              <p:nvSpPr>
                <p:cNvPr id="308" name="矩形 307">
                  <a:extLst>
                    <a:ext uri="{FF2B5EF4-FFF2-40B4-BE49-F238E27FC236}">
                      <a16:creationId xmlns:a16="http://schemas.microsoft.com/office/drawing/2014/main" id="{54549776-F3E8-447A-BB25-63D6DBD3ADAC}"/>
                    </a:ext>
                  </a:extLst>
                </p:cNvPr>
                <p:cNvSpPr/>
                <p:nvPr/>
              </p:nvSpPr>
              <p:spPr>
                <a:xfrm>
                  <a:off x="6899905" y="5328033"/>
                  <a:ext cx="450868" cy="929124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 baseline="300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9" name="文字方塊 308">
                      <a:extLst>
                        <a:ext uri="{FF2B5EF4-FFF2-40B4-BE49-F238E27FC236}">
                          <a16:creationId xmlns:a16="http://schemas.microsoft.com/office/drawing/2014/main" id="{A2E7A820-184D-414E-97DC-36B3BAAD26D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36832" y="5595386"/>
                      <a:ext cx="392736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altLang="zh-TW" sz="28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zh-TW" altLang="en-US" sz="2800" b="1" dirty="0"/>
                    </a:p>
                  </p:txBody>
                </p:sp>
              </mc:Choice>
              <mc:Fallback xmlns="">
                <p:sp>
                  <p:nvSpPr>
                    <p:cNvPr id="309" name="文字方塊 308">
                      <a:extLst>
                        <a:ext uri="{FF2B5EF4-FFF2-40B4-BE49-F238E27FC236}">
                          <a16:creationId xmlns:a16="http://schemas.microsoft.com/office/drawing/2014/main" id="{A2E7A820-184D-414E-97DC-36B3BAAD26D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36832" y="5595386"/>
                      <a:ext cx="392736" cy="430887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07" name="文字方塊 306">
                <a:extLst>
                  <a:ext uri="{FF2B5EF4-FFF2-40B4-BE49-F238E27FC236}">
                    <a16:creationId xmlns:a16="http://schemas.microsoft.com/office/drawing/2014/main" id="{E171CE07-249D-4651-9BB9-464B9B511D5B}"/>
                  </a:ext>
                </a:extLst>
              </p:cNvPr>
              <p:cNvSpPr txBox="1"/>
              <p:nvPr/>
            </p:nvSpPr>
            <p:spPr>
              <a:xfrm>
                <a:off x="5648543" y="4372414"/>
                <a:ext cx="5935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+</a:t>
                </a:r>
                <a:endParaRPr lang="zh-TW" altLang="en-US" sz="2800" dirty="0"/>
              </a:p>
            </p:txBody>
          </p:sp>
        </p:grpSp>
      </p:grpSp>
      <p:grpSp>
        <p:nvGrpSpPr>
          <p:cNvPr id="316" name="群組 315">
            <a:extLst>
              <a:ext uri="{FF2B5EF4-FFF2-40B4-BE49-F238E27FC236}">
                <a16:creationId xmlns:a16="http://schemas.microsoft.com/office/drawing/2014/main" id="{A20D1CDF-245A-4497-B7CC-3D955BCAB834}"/>
              </a:ext>
            </a:extLst>
          </p:cNvPr>
          <p:cNvGrpSpPr/>
          <p:nvPr/>
        </p:nvGrpSpPr>
        <p:grpSpPr>
          <a:xfrm>
            <a:off x="4849267" y="5538125"/>
            <a:ext cx="441359" cy="877076"/>
            <a:chOff x="4172907" y="5619181"/>
            <a:chExt cx="441359" cy="877076"/>
          </a:xfrm>
        </p:grpSpPr>
        <p:sp>
          <p:nvSpPr>
            <p:cNvPr id="317" name="矩形 316">
              <a:extLst>
                <a:ext uri="{FF2B5EF4-FFF2-40B4-BE49-F238E27FC236}">
                  <a16:creationId xmlns:a16="http://schemas.microsoft.com/office/drawing/2014/main" id="{F0E88547-6BA0-4D83-A359-E102348BE75D}"/>
                </a:ext>
              </a:extLst>
            </p:cNvPr>
            <p:cNvSpPr/>
            <p:nvPr/>
          </p:nvSpPr>
          <p:spPr>
            <a:xfrm>
              <a:off x="4172907" y="5619181"/>
              <a:ext cx="441359" cy="8770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8" name="文字方塊 317">
                  <a:extLst>
                    <a:ext uri="{FF2B5EF4-FFF2-40B4-BE49-F238E27FC236}">
                      <a16:creationId xmlns:a16="http://schemas.microsoft.com/office/drawing/2014/main" id="{B413E822-A679-46AE-910D-E59AA3E163D9}"/>
                    </a:ext>
                  </a:extLst>
                </p:cNvPr>
                <p:cNvSpPr txBox="1"/>
                <p:nvPr/>
              </p:nvSpPr>
              <p:spPr>
                <a:xfrm>
                  <a:off x="4253071" y="5776901"/>
                  <a:ext cx="30457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255" name="文字方塊 254">
                  <a:extLst>
                    <a:ext uri="{FF2B5EF4-FFF2-40B4-BE49-F238E27FC236}">
                      <a16:creationId xmlns:a16="http://schemas.microsoft.com/office/drawing/2014/main" id="{2069AD3A-D159-4D96-8ED2-5757DB9EDA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3071" y="5776901"/>
                  <a:ext cx="304571" cy="430887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9" name="群組 318">
            <a:extLst>
              <a:ext uri="{FF2B5EF4-FFF2-40B4-BE49-F238E27FC236}">
                <a16:creationId xmlns:a16="http://schemas.microsoft.com/office/drawing/2014/main" id="{3C1FEA48-4B5F-4C4F-9D4A-C9CC5A82CE4B}"/>
              </a:ext>
            </a:extLst>
          </p:cNvPr>
          <p:cNvGrpSpPr/>
          <p:nvPr/>
        </p:nvGrpSpPr>
        <p:grpSpPr>
          <a:xfrm>
            <a:off x="3790265" y="5531369"/>
            <a:ext cx="441359" cy="877076"/>
            <a:chOff x="4172907" y="5619181"/>
            <a:chExt cx="441359" cy="877076"/>
          </a:xfrm>
        </p:grpSpPr>
        <p:sp>
          <p:nvSpPr>
            <p:cNvPr id="320" name="矩形 319">
              <a:extLst>
                <a:ext uri="{FF2B5EF4-FFF2-40B4-BE49-F238E27FC236}">
                  <a16:creationId xmlns:a16="http://schemas.microsoft.com/office/drawing/2014/main" id="{E4078DA8-89E1-407A-BF50-60795415B95C}"/>
                </a:ext>
              </a:extLst>
            </p:cNvPr>
            <p:cNvSpPr/>
            <p:nvPr/>
          </p:nvSpPr>
          <p:spPr>
            <a:xfrm>
              <a:off x="4172907" y="5619181"/>
              <a:ext cx="441359" cy="8770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1" name="文字方塊 320">
                  <a:extLst>
                    <a:ext uri="{FF2B5EF4-FFF2-40B4-BE49-F238E27FC236}">
                      <a16:creationId xmlns:a16="http://schemas.microsoft.com/office/drawing/2014/main" id="{211CD9F0-0647-42A6-BE60-43FBE8F98F22}"/>
                    </a:ext>
                  </a:extLst>
                </p:cNvPr>
                <p:cNvSpPr txBox="1"/>
                <p:nvPr/>
              </p:nvSpPr>
              <p:spPr>
                <a:xfrm>
                  <a:off x="4253071" y="5776901"/>
                  <a:ext cx="30457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zh-TW" altLang="en-US" sz="2800" b="1" dirty="0"/>
                </a:p>
              </p:txBody>
            </p:sp>
          </mc:Choice>
          <mc:Fallback xmlns="">
            <p:sp>
              <p:nvSpPr>
                <p:cNvPr id="255" name="文字方塊 254">
                  <a:extLst>
                    <a:ext uri="{FF2B5EF4-FFF2-40B4-BE49-F238E27FC236}">
                      <a16:creationId xmlns:a16="http://schemas.microsoft.com/office/drawing/2014/main" id="{2069AD3A-D159-4D96-8ED2-5757DB9EDA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3071" y="5776901"/>
                  <a:ext cx="304571" cy="430887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A3B9BAFF-1C56-480A-8D81-A3042607DA34}"/>
              </a:ext>
            </a:extLst>
          </p:cNvPr>
          <p:cNvGrpSpPr/>
          <p:nvPr/>
        </p:nvGrpSpPr>
        <p:grpSpPr>
          <a:xfrm>
            <a:off x="3994256" y="5178170"/>
            <a:ext cx="1102908" cy="374750"/>
            <a:chOff x="3994256" y="5178170"/>
            <a:chExt cx="1102908" cy="374750"/>
          </a:xfrm>
        </p:grpSpPr>
        <p:cxnSp>
          <p:nvCxnSpPr>
            <p:cNvPr id="322" name="直線單箭頭接點 321">
              <a:extLst>
                <a:ext uri="{FF2B5EF4-FFF2-40B4-BE49-F238E27FC236}">
                  <a16:creationId xmlns:a16="http://schemas.microsoft.com/office/drawing/2014/main" id="{7A363B40-CA68-4F2A-A6DB-69B338AE202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905731" y="5376936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單箭頭接點 322">
              <a:extLst>
                <a:ext uri="{FF2B5EF4-FFF2-40B4-BE49-F238E27FC236}">
                  <a16:creationId xmlns:a16="http://schemas.microsoft.com/office/drawing/2014/main" id="{735C2630-9E05-4AED-A0AA-0E8CCD757446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818272" y="535838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單箭頭接點 323">
              <a:extLst>
                <a:ext uri="{FF2B5EF4-FFF2-40B4-BE49-F238E27FC236}">
                  <a16:creationId xmlns:a16="http://schemas.microsoft.com/office/drawing/2014/main" id="{81943225-2165-46A7-A6F6-A694065AD2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4256" y="5178170"/>
              <a:ext cx="1102908" cy="4233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23A237C6-33E4-4EC0-A763-6DF77CCFD9F1}"/>
              </a:ext>
            </a:extLst>
          </p:cNvPr>
          <p:cNvGrpSpPr/>
          <p:nvPr/>
        </p:nvGrpSpPr>
        <p:grpSpPr>
          <a:xfrm>
            <a:off x="4170863" y="2738635"/>
            <a:ext cx="1303099" cy="638175"/>
            <a:chOff x="4170863" y="2738635"/>
            <a:chExt cx="1303099" cy="638175"/>
          </a:xfrm>
        </p:grpSpPr>
        <p:sp>
          <p:nvSpPr>
            <p:cNvPr id="129" name="橢圓 128">
              <a:extLst>
                <a:ext uri="{FF2B5EF4-FFF2-40B4-BE49-F238E27FC236}">
                  <a16:creationId xmlns:a16="http://schemas.microsoft.com/office/drawing/2014/main" id="{133EFB52-D45D-4F13-A19A-70CF609BA17B}"/>
                </a:ext>
              </a:extLst>
            </p:cNvPr>
            <p:cNvSpPr/>
            <p:nvPr/>
          </p:nvSpPr>
          <p:spPr>
            <a:xfrm>
              <a:off x="4835787" y="2738635"/>
              <a:ext cx="638175" cy="6381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E29106EA-446A-4B31-A0F1-0ECC92A2D349}"/>
                </a:ext>
              </a:extLst>
            </p:cNvPr>
            <p:cNvSpPr txBox="1"/>
            <p:nvPr/>
          </p:nvSpPr>
          <p:spPr>
            <a:xfrm>
              <a:off x="4170863" y="2841046"/>
              <a:ext cx="6492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400" dirty="0"/>
                <a:t>or</a:t>
              </a:r>
              <a:endParaRPr lang="zh-TW" altLang="en-US" sz="2400" dirty="0"/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12F274B6-EE21-4537-BC87-86A7C9C6B43A}"/>
                </a:ext>
              </a:extLst>
            </p:cNvPr>
            <p:cNvGrpSpPr/>
            <p:nvPr/>
          </p:nvGrpSpPr>
          <p:grpSpPr>
            <a:xfrm>
              <a:off x="4890120" y="2853935"/>
              <a:ext cx="490516" cy="319257"/>
              <a:chOff x="3352800" y="4480261"/>
              <a:chExt cx="490516" cy="319257"/>
            </a:xfrm>
          </p:grpSpPr>
          <p:cxnSp>
            <p:nvCxnSpPr>
              <p:cNvPr id="5" name="直線接點 4">
                <a:extLst>
                  <a:ext uri="{FF2B5EF4-FFF2-40B4-BE49-F238E27FC236}">
                    <a16:creationId xmlns:a16="http://schemas.microsoft.com/office/drawing/2014/main" id="{4B358DFB-8B25-4849-ADE9-2080E5FE15E2}"/>
                  </a:ext>
                </a:extLst>
              </p:cNvPr>
              <p:cNvCxnSpPr/>
              <p:nvPr/>
            </p:nvCxnSpPr>
            <p:spPr>
              <a:xfrm>
                <a:off x="3352800" y="4787699"/>
                <a:ext cx="32145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接點 129">
                <a:extLst>
                  <a:ext uri="{FF2B5EF4-FFF2-40B4-BE49-F238E27FC236}">
                    <a16:creationId xmlns:a16="http://schemas.microsoft.com/office/drawing/2014/main" id="{90862EFB-B2D7-456E-B65B-A3343C6A23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74258" y="4480261"/>
                <a:ext cx="169058" cy="319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4855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nimBg="1"/>
      <p:bldP spid="233" grpId="0" animBg="1"/>
      <p:bldP spid="242" grpId="0" animBg="1"/>
      <p:bldP spid="247" grpId="0" animBg="1"/>
      <p:bldP spid="248" grpId="0" animBg="1"/>
      <p:bldP spid="255" grpId="0" animBg="1"/>
      <p:bldP spid="126" grpId="0" animBg="1"/>
      <p:bldP spid="127" grpId="0" animBg="1"/>
      <p:bldP spid="128" grpId="0" animBg="1"/>
      <p:bldP spid="29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5">
            <a:extLst>
              <a:ext uri="{FF2B5EF4-FFF2-40B4-BE49-F238E27FC236}">
                <a16:creationId xmlns:a16="http://schemas.microsoft.com/office/drawing/2014/main" id="{A3F2D675-9215-4E42-B0AD-E2DF6D5D4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912723"/>
              </p:ext>
            </p:extLst>
          </p:nvPr>
        </p:nvGraphicFramePr>
        <p:xfrm>
          <a:off x="265045" y="3669773"/>
          <a:ext cx="861391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82">
                  <a:extLst>
                    <a:ext uri="{9D8B030D-6E8A-4147-A177-3AD203B41FA5}">
                      <a16:colId xmlns:a16="http://schemas.microsoft.com/office/drawing/2014/main" val="3934595495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1706393501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4145146990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1216158817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3765301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 layer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18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2017 – 2020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0.28k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0.14k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0.10k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73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2021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0.43k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0.39k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0.44k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237150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88D8FC8C-7559-435A-B74D-9EC52E88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7E598E-A56A-44A4-B9CB-F975D7A9E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Loss for multiple hidden layers</a:t>
            </a:r>
          </a:p>
          <a:p>
            <a:pPr lvl="1"/>
            <a:r>
              <a:rPr lang="en-US" altLang="zh-TW" sz="2800" dirty="0"/>
              <a:t>100 </a:t>
            </a:r>
            <a:r>
              <a:rPr lang="en-US" altLang="zh-TW" sz="2800" dirty="0" err="1"/>
              <a:t>ReLU</a:t>
            </a:r>
            <a:r>
              <a:rPr lang="zh-TW" altLang="en-US" sz="2800" dirty="0"/>
              <a:t> </a:t>
            </a:r>
            <a:r>
              <a:rPr lang="en-US" altLang="zh-TW" sz="2800" dirty="0"/>
              <a:t>for each layer</a:t>
            </a:r>
          </a:p>
          <a:p>
            <a:pPr lvl="1"/>
            <a:r>
              <a:rPr lang="en-US" altLang="zh-TW" sz="2800" dirty="0"/>
              <a:t>input features are the no. of views in the past 56 days </a:t>
            </a:r>
            <a:endParaRPr lang="zh-TW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9642C0-7CF4-4602-91EF-8E0911295297}"/>
              </a:ext>
            </a:extLst>
          </p:cNvPr>
          <p:cNvSpPr/>
          <p:nvPr/>
        </p:nvSpPr>
        <p:spPr>
          <a:xfrm>
            <a:off x="3681311" y="3351058"/>
            <a:ext cx="1732548" cy="1860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770764-27E1-4AC6-8FA3-E798E6C7E38E}"/>
              </a:ext>
            </a:extLst>
          </p:cNvPr>
          <p:cNvSpPr/>
          <p:nvPr/>
        </p:nvSpPr>
        <p:spPr>
          <a:xfrm>
            <a:off x="5413859" y="3623932"/>
            <a:ext cx="1732548" cy="1704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46F44EB-66C2-44CC-B23A-FCB859DDEAF3}"/>
              </a:ext>
            </a:extLst>
          </p:cNvPr>
          <p:cNvSpPr/>
          <p:nvPr/>
        </p:nvSpPr>
        <p:spPr>
          <a:xfrm>
            <a:off x="7146407" y="3323244"/>
            <a:ext cx="1732548" cy="2005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48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19697019-BE92-490E-893B-F5C1D7445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247" y="1270975"/>
            <a:ext cx="5753769" cy="398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DCA952D-759D-48E3-AA4D-9E9FC9263463}"/>
              </a:ext>
            </a:extLst>
          </p:cNvPr>
          <p:cNvSpPr txBox="1"/>
          <p:nvPr/>
        </p:nvSpPr>
        <p:spPr>
          <a:xfrm>
            <a:off x="1728247" y="5629798"/>
            <a:ext cx="129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2021/01/01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EC3000C-D45F-48FC-BFEA-C4537A6B8709}"/>
              </a:ext>
            </a:extLst>
          </p:cNvPr>
          <p:cNvSpPr txBox="1"/>
          <p:nvPr/>
        </p:nvSpPr>
        <p:spPr>
          <a:xfrm>
            <a:off x="6510705" y="5597285"/>
            <a:ext cx="129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2021/02/14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FED1558-CC3C-4BA7-92AD-3FE19CC9DBCA}"/>
              </a:ext>
            </a:extLst>
          </p:cNvPr>
          <p:cNvCxnSpPr/>
          <p:nvPr/>
        </p:nvCxnSpPr>
        <p:spPr>
          <a:xfrm flipV="1">
            <a:off x="2301561" y="5182082"/>
            <a:ext cx="0" cy="4477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79EF5FE-C263-40DF-91B5-0021103E73E6}"/>
              </a:ext>
            </a:extLst>
          </p:cNvPr>
          <p:cNvSpPr txBox="1"/>
          <p:nvPr/>
        </p:nvSpPr>
        <p:spPr>
          <a:xfrm>
            <a:off x="1426780" y="643426"/>
            <a:ext cx="176465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2800" b="1" dirty="0"/>
              <a:t>3 layers</a:t>
            </a:r>
            <a:endParaRPr lang="zh-TW" altLang="en-US" sz="2800" b="1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718643A-5B61-4E18-B232-767E54D2E470}"/>
              </a:ext>
            </a:extLst>
          </p:cNvPr>
          <p:cNvCxnSpPr/>
          <p:nvPr/>
        </p:nvCxnSpPr>
        <p:spPr>
          <a:xfrm flipV="1">
            <a:off x="7141872" y="5170228"/>
            <a:ext cx="0" cy="4477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9AAE980-6144-4BB5-A7D8-06E11BC7AC87}"/>
              </a:ext>
            </a:extLst>
          </p:cNvPr>
          <p:cNvSpPr txBox="1"/>
          <p:nvPr/>
        </p:nvSpPr>
        <p:spPr>
          <a:xfrm>
            <a:off x="930166" y="2598003"/>
            <a:ext cx="993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Views</a:t>
            </a:r>
          </a:p>
          <a:p>
            <a:pPr algn="ctr"/>
            <a:r>
              <a:rPr lang="en-US" altLang="zh-TW" sz="2400" dirty="0"/>
              <a:t>(k)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24BFF67-C400-4F0F-A3E0-310161DFB2F9}"/>
              </a:ext>
            </a:extLst>
          </p:cNvPr>
          <p:cNvSpPr txBox="1"/>
          <p:nvPr/>
        </p:nvSpPr>
        <p:spPr>
          <a:xfrm>
            <a:off x="4587765" y="394138"/>
            <a:ext cx="3863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Red</a:t>
            </a:r>
            <a:r>
              <a:rPr lang="en-US" altLang="zh-TW" sz="2400" dirty="0"/>
              <a:t>: real no. of views</a:t>
            </a:r>
          </a:p>
          <a:p>
            <a:r>
              <a:rPr lang="en-US" altLang="zh-TW" sz="2400" dirty="0">
                <a:solidFill>
                  <a:srgbClr val="0000FF"/>
                </a:solidFill>
              </a:rPr>
              <a:t>blue</a:t>
            </a:r>
            <a:r>
              <a:rPr lang="en-US" altLang="zh-TW" sz="2400" dirty="0"/>
              <a:t>:  estimated no. of views</a:t>
            </a:r>
            <a:endParaRPr lang="zh-TW" altLang="en-US" sz="2400" dirty="0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8FD5C095-CCD8-42D2-861B-DC3AB64B57A6}"/>
              </a:ext>
            </a:extLst>
          </p:cNvPr>
          <p:cNvSpPr/>
          <p:nvPr/>
        </p:nvSpPr>
        <p:spPr>
          <a:xfrm>
            <a:off x="6321515" y="4158090"/>
            <a:ext cx="969401" cy="70675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E288FC5-1A2E-40D8-98D0-0CC18D00FAFB}"/>
              </a:ext>
            </a:extLst>
          </p:cNvPr>
          <p:cNvSpPr txBox="1"/>
          <p:nvPr/>
        </p:nvSpPr>
        <p:spPr>
          <a:xfrm>
            <a:off x="7290916" y="4270609"/>
            <a:ext cx="536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?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0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5280682"/>
              </p:ext>
            </p:extLst>
          </p:nvPr>
        </p:nvGraphicFramePr>
        <p:xfrm>
          <a:off x="628650" y="576689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ML Framework</a:t>
            </a:r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E48EB71-85D7-414E-B46E-2D7C444C6D3F}"/>
              </a:ext>
            </a:extLst>
          </p:cNvPr>
          <p:cNvGrpSpPr/>
          <p:nvPr/>
        </p:nvGrpSpPr>
        <p:grpSpPr>
          <a:xfrm>
            <a:off x="1766022" y="3993415"/>
            <a:ext cx="7377978" cy="934612"/>
            <a:chOff x="1383994" y="4139232"/>
            <a:chExt cx="7377978" cy="9346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A8032F7F-3695-4EE6-BA0A-B1B6A1549291}"/>
                    </a:ext>
                  </a:extLst>
                </p:cNvPr>
                <p:cNvSpPr txBox="1"/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A8032F7F-3695-4EE6-BA0A-B1B6A1549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924" y="4418529"/>
                  <a:ext cx="4888048" cy="430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1AC357B2-DCD0-4181-8298-7003070ED27E}"/>
                </a:ext>
              </a:extLst>
            </p:cNvPr>
            <p:cNvGrpSpPr/>
            <p:nvPr/>
          </p:nvGrpSpPr>
          <p:grpSpPr>
            <a:xfrm>
              <a:off x="6248717" y="4139232"/>
              <a:ext cx="905207" cy="929124"/>
              <a:chOff x="4086576" y="5267584"/>
              <a:chExt cx="905207" cy="929124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4A26962-ADCD-42D0-8473-F51C2EA854A3}"/>
                  </a:ext>
                </a:extLst>
              </p:cNvPr>
              <p:cNvSpPr/>
              <p:nvPr/>
            </p:nvSpPr>
            <p:spPr>
              <a:xfrm>
                <a:off x="4086576" y="5267584"/>
                <a:ext cx="905207" cy="92912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字方塊 28">
                    <a:extLst>
                      <a:ext uri="{FF2B5EF4-FFF2-40B4-BE49-F238E27FC236}">
                        <a16:creationId xmlns:a16="http://schemas.microsoft.com/office/drawing/2014/main" id="{A139E8EA-92FF-4618-B007-58C92461299F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9" name="文字方塊 28">
                    <a:extLst>
                      <a:ext uri="{FF2B5EF4-FFF2-40B4-BE49-F238E27FC236}">
                        <a16:creationId xmlns:a16="http://schemas.microsoft.com/office/drawing/2014/main" id="{A139E8EA-92FF-4618-B007-58C9246129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28420"/>
                    <a:ext cx="437235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A90D2225-2628-47B3-8396-719A8FE3B3D0}"/>
                </a:ext>
              </a:extLst>
            </p:cNvPr>
            <p:cNvGrpSpPr/>
            <p:nvPr/>
          </p:nvGrpSpPr>
          <p:grpSpPr>
            <a:xfrm>
              <a:off x="7250808" y="4144720"/>
              <a:ext cx="441359" cy="929124"/>
              <a:chOff x="5945044" y="5336858"/>
              <a:chExt cx="441359" cy="877076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1470AB60-6964-480B-B69B-66B7DCAC2EE4}"/>
                  </a:ext>
                </a:extLst>
              </p:cNvPr>
              <p:cNvSpPr/>
              <p:nvPr/>
            </p:nvSpPr>
            <p:spPr>
              <a:xfrm>
                <a:off x="5945044" y="5336858"/>
                <a:ext cx="441359" cy="877076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字方塊 26">
                    <a:extLst>
                      <a:ext uri="{FF2B5EF4-FFF2-40B4-BE49-F238E27FC236}">
                        <a16:creationId xmlns:a16="http://schemas.microsoft.com/office/drawing/2014/main" id="{EBB0E168-9B66-4575-9B13-B90ACA866279}"/>
                      </a:ext>
                    </a:extLst>
                  </p:cNvPr>
                  <p:cNvSpPr txBox="1"/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6" name="文字方塊 215">
                    <a:extLst>
                      <a:ext uri="{FF2B5EF4-FFF2-40B4-BE49-F238E27FC236}">
                        <a16:creationId xmlns:a16="http://schemas.microsoft.com/office/drawing/2014/main" id="{2CC48FD4-17F0-41D3-A13B-498E7B44A1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1452" y="5544690"/>
                    <a:ext cx="288541" cy="43088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083319E-662D-4D28-BFF0-DF2D0750442A}"/>
                </a:ext>
              </a:extLst>
            </p:cNvPr>
            <p:cNvGrpSpPr/>
            <p:nvPr/>
          </p:nvGrpSpPr>
          <p:grpSpPr>
            <a:xfrm>
              <a:off x="5197675" y="4144123"/>
              <a:ext cx="450868" cy="929124"/>
              <a:chOff x="6899905" y="5328033"/>
              <a:chExt cx="450868" cy="929124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CE6155A-65E7-495E-A6F8-B7E7551E7C7D}"/>
                  </a:ext>
                </a:extLst>
              </p:cNvPr>
              <p:cNvSpPr/>
              <p:nvPr/>
            </p:nvSpPr>
            <p:spPr>
              <a:xfrm>
                <a:off x="6899905" y="5328033"/>
                <a:ext cx="450868" cy="9291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字方塊 24">
                    <a:extLst>
                      <a:ext uri="{FF2B5EF4-FFF2-40B4-BE49-F238E27FC236}">
                        <a16:creationId xmlns:a16="http://schemas.microsoft.com/office/drawing/2014/main" id="{1B7F879A-F589-4EF9-9AA6-83B861C6E615}"/>
                      </a:ext>
                    </a:extLst>
                  </p:cNvPr>
                  <p:cNvSpPr txBox="1"/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TW" altLang="en-US" sz="2800" b="1" dirty="0"/>
                  </a:p>
                </p:txBody>
              </p:sp>
            </mc:Choice>
            <mc:Fallback xmlns="">
              <p:sp>
                <p:nvSpPr>
                  <p:cNvPr id="219" name="文字方塊 218">
                    <a:extLst>
                      <a:ext uri="{FF2B5EF4-FFF2-40B4-BE49-F238E27FC236}">
                        <a16:creationId xmlns:a16="http://schemas.microsoft.com/office/drawing/2014/main" id="{CB1C4805-5654-42EA-A29F-72F8DA076E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3982" y="5614436"/>
                    <a:ext cx="299762" cy="43088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A9DEC783-875D-4FE4-89E9-11A15CC6E98E}"/>
                </a:ext>
              </a:extLst>
            </p:cNvPr>
            <p:cNvSpPr txBox="1"/>
            <p:nvPr/>
          </p:nvSpPr>
          <p:spPr>
            <a:xfrm>
              <a:off x="5648543" y="4372414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506D3D1F-8563-4C27-BF8D-8437DF87E692}"/>
                </a:ext>
              </a:extLst>
            </p:cNvPr>
            <p:cNvSpPr txBox="1"/>
            <p:nvPr/>
          </p:nvSpPr>
          <p:spPr>
            <a:xfrm>
              <a:off x="2881961" y="4411799"/>
              <a:ext cx="5935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+</a:t>
              </a:r>
              <a:endParaRPr lang="zh-TW" altLang="en-US" sz="2800" dirty="0"/>
            </a:p>
          </p:txBody>
        </p: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1F375151-4F5E-4DF2-B66A-2E91F79D479F}"/>
                </a:ext>
              </a:extLst>
            </p:cNvPr>
            <p:cNvGrpSpPr/>
            <p:nvPr/>
          </p:nvGrpSpPr>
          <p:grpSpPr>
            <a:xfrm>
              <a:off x="2465442" y="4433042"/>
              <a:ext cx="450868" cy="431854"/>
              <a:chOff x="27617" y="5058413"/>
              <a:chExt cx="450868" cy="431854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BEDC2A4A-7BBD-4318-A54E-AE397BD3883C}"/>
                  </a:ext>
                </a:extLst>
              </p:cNvPr>
              <p:cNvSpPr/>
              <p:nvPr/>
            </p:nvSpPr>
            <p:spPr>
              <a:xfrm>
                <a:off x="27617" y="5058413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字方塊 22">
                    <a:extLst>
                      <a:ext uri="{FF2B5EF4-FFF2-40B4-BE49-F238E27FC236}">
                        <a16:creationId xmlns:a16="http://schemas.microsoft.com/office/drawing/2014/main" id="{35BDCEDC-0BA9-498A-B10E-A61AD831C7BE}"/>
                      </a:ext>
                    </a:extLst>
                  </p:cNvPr>
                  <p:cNvSpPr txBox="1"/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57" name="文字方塊 256">
                    <a:extLst>
                      <a:ext uri="{FF2B5EF4-FFF2-40B4-BE49-F238E27FC236}">
                        <a16:creationId xmlns:a16="http://schemas.microsoft.com/office/drawing/2014/main" id="{520766A9-0202-4DA4-A573-12AE231ABC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135" y="5059380"/>
                    <a:ext cx="283604" cy="430887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CD5B56A4-7A2B-4BB6-82FD-7A87FC48BAE9}"/>
                    </a:ext>
                  </a:extLst>
                </p:cNvPr>
                <p:cNvSpPr txBox="1"/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CD5B56A4-7A2B-4BB6-82FD-7A87FC48BA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8060" y="4377669"/>
                  <a:ext cx="520498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0196E01F-1D48-4379-BDF2-88CD02869958}"/>
                </a:ext>
              </a:extLst>
            </p:cNvPr>
            <p:cNvGrpSpPr/>
            <p:nvPr/>
          </p:nvGrpSpPr>
          <p:grpSpPr>
            <a:xfrm>
              <a:off x="3490294" y="4423457"/>
              <a:ext cx="1080370" cy="430887"/>
              <a:chOff x="4078931" y="5559952"/>
              <a:chExt cx="1080370" cy="430887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C1B68112-21EC-43B6-8BD0-949D9BC0CB30}"/>
                  </a:ext>
                </a:extLst>
              </p:cNvPr>
              <p:cNvSpPr/>
              <p:nvPr/>
            </p:nvSpPr>
            <p:spPr>
              <a:xfrm>
                <a:off x="4078931" y="5560714"/>
                <a:ext cx="1080370" cy="40933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字方塊 20">
                    <a:extLst>
                      <a:ext uri="{FF2B5EF4-FFF2-40B4-BE49-F238E27FC236}">
                        <a16:creationId xmlns:a16="http://schemas.microsoft.com/office/drawing/2014/main" id="{28BEE0FE-FFEA-482A-84F9-5F70484DEF5B}"/>
                      </a:ext>
                    </a:extLst>
                  </p:cNvPr>
                  <p:cNvSpPr txBox="1"/>
                  <p:nvPr/>
                </p:nvSpPr>
                <p:spPr>
                  <a:xfrm>
                    <a:off x="4358166" y="5559952"/>
                    <a:ext cx="446020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800" b="1" i="1" dirty="0"/>
                  </a:p>
                </p:txBody>
              </p:sp>
            </mc:Choice>
            <mc:Fallback xmlns="">
              <p:sp>
                <p:nvSpPr>
                  <p:cNvPr id="21" name="文字方塊 20">
                    <a:extLst>
                      <a:ext uri="{FF2B5EF4-FFF2-40B4-BE49-F238E27FC236}">
                        <a16:creationId xmlns:a16="http://schemas.microsoft.com/office/drawing/2014/main" id="{28BEE0FE-FFEA-482A-84F9-5F70484DEF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8166" y="5559952"/>
                    <a:ext cx="446020" cy="43088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6AE1B217-F13D-40A4-8398-C5CEBEC87EED}"/>
                </a:ext>
              </a:extLst>
            </p:cNvPr>
            <p:cNvGrpSpPr/>
            <p:nvPr/>
          </p:nvGrpSpPr>
          <p:grpSpPr>
            <a:xfrm>
              <a:off x="1383994" y="4389488"/>
              <a:ext cx="450868" cy="431854"/>
              <a:chOff x="145087" y="4355845"/>
              <a:chExt cx="450868" cy="431854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1DDF930-B2C0-49DE-A70F-6683EDFEA46E}"/>
                  </a:ext>
                </a:extLst>
              </p:cNvPr>
              <p:cNvSpPr/>
              <p:nvPr/>
            </p:nvSpPr>
            <p:spPr>
              <a:xfrm>
                <a:off x="145087" y="4355845"/>
                <a:ext cx="450868" cy="43088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字方塊 18">
                    <a:extLst>
                      <a:ext uri="{FF2B5EF4-FFF2-40B4-BE49-F238E27FC236}">
                        <a16:creationId xmlns:a16="http://schemas.microsoft.com/office/drawing/2014/main" id="{AB653F65-84E8-4956-AD39-8A8E71B586A9}"/>
                      </a:ext>
                    </a:extLst>
                  </p:cNvPr>
                  <p:cNvSpPr txBox="1"/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TW" altLang="en-US" sz="2800" dirty="0"/>
                  </a:p>
                </p:txBody>
              </p:sp>
            </mc:Choice>
            <mc:Fallback xmlns="">
              <p:sp>
                <p:nvSpPr>
                  <p:cNvPr id="262" name="文字方塊 261">
                    <a:extLst>
                      <a:ext uri="{FF2B5EF4-FFF2-40B4-BE49-F238E27FC236}">
                        <a16:creationId xmlns:a16="http://schemas.microsoft.com/office/drawing/2014/main" id="{6AF0C196-081D-4B22-85EA-28AA6E1573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605" y="4356812"/>
                    <a:ext cx="283604" cy="43088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20B72F0F-657D-4588-8A9B-667BB092F582}"/>
              </a:ext>
            </a:extLst>
          </p:cNvPr>
          <p:cNvSpPr/>
          <p:nvPr/>
        </p:nvSpPr>
        <p:spPr>
          <a:xfrm>
            <a:off x="712110" y="3276600"/>
            <a:ext cx="792840" cy="1238250"/>
          </a:xfrm>
          <a:custGeom>
            <a:avLst/>
            <a:gdLst>
              <a:gd name="connsiteX0" fmla="*/ 792840 w 792840"/>
              <a:gd name="connsiteY0" fmla="*/ 1238250 h 1238250"/>
              <a:gd name="connsiteX1" fmla="*/ 30840 w 792840"/>
              <a:gd name="connsiteY1" fmla="*/ 914400 h 1238250"/>
              <a:gd name="connsiteX2" fmla="*/ 221340 w 792840"/>
              <a:gd name="connsiteY2" fmla="*/ 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840" h="1238250">
                <a:moveTo>
                  <a:pt x="792840" y="1238250"/>
                </a:moveTo>
                <a:cubicBezTo>
                  <a:pt x="459465" y="1179512"/>
                  <a:pt x="126090" y="1120775"/>
                  <a:pt x="30840" y="914400"/>
                </a:cubicBezTo>
                <a:cubicBezTo>
                  <a:pt x="-64410" y="708025"/>
                  <a:pt x="78465" y="354012"/>
                  <a:pt x="221340" y="0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7319647-2A5C-4B34-B29D-FD587AFCA6BB}"/>
              </a:ext>
            </a:extLst>
          </p:cNvPr>
          <p:cNvSpPr txBox="1"/>
          <p:nvPr/>
        </p:nvSpPr>
        <p:spPr>
          <a:xfrm>
            <a:off x="1108530" y="5179836"/>
            <a:ext cx="5048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It is not </a:t>
            </a:r>
            <a:r>
              <a:rPr lang="en-US" altLang="zh-TW" sz="2800" b="1" i="1" dirty="0"/>
              <a:t>fancy</a:t>
            </a:r>
            <a:r>
              <a:rPr lang="en-US" altLang="zh-TW" sz="2800" dirty="0"/>
              <a:t> enough.</a:t>
            </a:r>
            <a:endParaRPr lang="zh-TW" altLang="en-US" sz="28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7786178-2D5C-43B2-8C6D-E1B33FDAB48F}"/>
              </a:ext>
            </a:extLst>
          </p:cNvPr>
          <p:cNvSpPr txBox="1"/>
          <p:nvPr/>
        </p:nvSpPr>
        <p:spPr>
          <a:xfrm>
            <a:off x="3072904" y="5896553"/>
            <a:ext cx="5048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800" dirty="0"/>
              <a:t>Let’s give it a </a:t>
            </a:r>
            <a:r>
              <a:rPr lang="en-US" altLang="zh-TW" sz="2800" b="1" i="1" dirty="0"/>
              <a:t>fancy</a:t>
            </a:r>
            <a:r>
              <a:rPr lang="en-US" altLang="zh-TW" sz="2800" dirty="0"/>
              <a:t> name!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0135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橢圓 155">
            <a:extLst>
              <a:ext uri="{FF2B5EF4-FFF2-40B4-BE49-F238E27FC236}">
                <a16:creationId xmlns:a16="http://schemas.microsoft.com/office/drawing/2014/main" id="{CF99B697-3C81-4A8E-8937-387316F8E92A}"/>
              </a:ext>
            </a:extLst>
          </p:cNvPr>
          <p:cNvSpPr/>
          <p:nvPr/>
        </p:nvSpPr>
        <p:spPr>
          <a:xfrm>
            <a:off x="4850064" y="486123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橢圓 156">
            <a:extLst>
              <a:ext uri="{FF2B5EF4-FFF2-40B4-BE49-F238E27FC236}">
                <a16:creationId xmlns:a16="http://schemas.microsoft.com/office/drawing/2014/main" id="{A4295A34-DCE2-4D75-B99D-A9BA2FA98CC3}"/>
              </a:ext>
            </a:extLst>
          </p:cNvPr>
          <p:cNvSpPr/>
          <p:nvPr/>
        </p:nvSpPr>
        <p:spPr>
          <a:xfrm>
            <a:off x="4857658" y="2018837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橢圓 163">
            <a:extLst>
              <a:ext uri="{FF2B5EF4-FFF2-40B4-BE49-F238E27FC236}">
                <a16:creationId xmlns:a16="http://schemas.microsoft.com/office/drawing/2014/main" id="{F3136979-1CB4-4E4C-BCB7-314AF917BF00}"/>
              </a:ext>
            </a:extLst>
          </p:cNvPr>
          <p:cNvSpPr/>
          <p:nvPr/>
        </p:nvSpPr>
        <p:spPr>
          <a:xfrm>
            <a:off x="4875815" y="3615452"/>
            <a:ext cx="638175" cy="6381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E5223428-93D8-4813-A7AF-E76A8903141D}"/>
                  </a:ext>
                </a:extLst>
              </p:cNvPr>
              <p:cNvSpPr txBox="1"/>
              <p:nvPr/>
            </p:nvSpPr>
            <p:spPr>
              <a:xfrm flipH="1">
                <a:off x="4076926" y="561267"/>
                <a:ext cx="3759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E5223428-93D8-4813-A7AF-E76A89031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76926" y="561267"/>
                <a:ext cx="375936" cy="369332"/>
              </a:xfrm>
              <a:prstGeom prst="rect">
                <a:avLst/>
              </a:prstGeom>
              <a:blipFill>
                <a:blip r:embed="rId13"/>
                <a:stretch>
                  <a:fillRect l="-11475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EBA4FE7B-98A5-456C-958F-601DA2A04417}"/>
                  </a:ext>
                </a:extLst>
              </p:cNvPr>
              <p:cNvSpPr txBox="1"/>
              <p:nvPr/>
            </p:nvSpPr>
            <p:spPr>
              <a:xfrm flipH="1">
                <a:off x="4059316" y="2184463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EBA4FE7B-98A5-456C-958F-601DA2A04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59316" y="2184463"/>
                <a:ext cx="383054" cy="369332"/>
              </a:xfrm>
              <a:prstGeom prst="rect">
                <a:avLst/>
              </a:prstGeom>
              <a:blipFill>
                <a:blip r:embed="rId14"/>
                <a:stretch>
                  <a:fillRect l="-11111" r="-634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F245EEE8-343D-43F8-B9CA-5D86F68DBD57}"/>
                  </a:ext>
                </a:extLst>
              </p:cNvPr>
              <p:cNvSpPr txBox="1"/>
              <p:nvPr/>
            </p:nvSpPr>
            <p:spPr>
              <a:xfrm flipH="1">
                <a:off x="4070480" y="3765916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F245EEE8-343D-43F8-B9CA-5D86F68DB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70480" y="3765916"/>
                <a:ext cx="383054" cy="369332"/>
              </a:xfrm>
              <a:prstGeom prst="rect">
                <a:avLst/>
              </a:prstGeom>
              <a:blipFill>
                <a:blip r:embed="rId15"/>
                <a:stretch>
                  <a:fillRect l="-11111" r="-634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6" name="直線單箭頭接點 185">
            <a:extLst>
              <a:ext uri="{FF2B5EF4-FFF2-40B4-BE49-F238E27FC236}">
                <a16:creationId xmlns:a16="http://schemas.microsoft.com/office/drawing/2014/main" id="{BC79435E-726A-4825-B6C5-8A41628D0800}"/>
              </a:ext>
            </a:extLst>
          </p:cNvPr>
          <p:cNvCxnSpPr>
            <a:cxnSpLocks/>
          </p:cNvCxnSpPr>
          <p:nvPr/>
        </p:nvCxnSpPr>
        <p:spPr>
          <a:xfrm flipH="1">
            <a:off x="5585528" y="788885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單箭頭接點 186">
            <a:extLst>
              <a:ext uri="{FF2B5EF4-FFF2-40B4-BE49-F238E27FC236}">
                <a16:creationId xmlns:a16="http://schemas.microsoft.com/office/drawing/2014/main" id="{CF5002BF-4C3E-4408-86AA-A9A0D5D9A51A}"/>
              </a:ext>
            </a:extLst>
          </p:cNvPr>
          <p:cNvCxnSpPr>
            <a:cxnSpLocks/>
          </p:cNvCxnSpPr>
          <p:nvPr/>
        </p:nvCxnSpPr>
        <p:spPr>
          <a:xfrm flipH="1">
            <a:off x="5585528" y="2342402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單箭頭接點 187">
            <a:extLst>
              <a:ext uri="{FF2B5EF4-FFF2-40B4-BE49-F238E27FC236}">
                <a16:creationId xmlns:a16="http://schemas.microsoft.com/office/drawing/2014/main" id="{83F5089B-3E23-4B79-B8DE-7480506CA7F3}"/>
              </a:ext>
            </a:extLst>
          </p:cNvPr>
          <p:cNvCxnSpPr>
            <a:cxnSpLocks/>
          </p:cNvCxnSpPr>
          <p:nvPr/>
        </p:nvCxnSpPr>
        <p:spPr>
          <a:xfrm flipH="1">
            <a:off x="5569827" y="3950582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矩形 188">
            <a:extLst>
              <a:ext uri="{FF2B5EF4-FFF2-40B4-BE49-F238E27FC236}">
                <a16:creationId xmlns:a16="http://schemas.microsoft.com/office/drawing/2014/main" id="{C49ABF32-AB5A-461E-B076-1A50036F16A4}"/>
              </a:ext>
            </a:extLst>
          </p:cNvPr>
          <p:cNvSpPr/>
          <p:nvPr/>
        </p:nvSpPr>
        <p:spPr>
          <a:xfrm flipH="1">
            <a:off x="5907966" y="602593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B6CEF647-458A-4BFA-A98E-E85662C563F4}"/>
              </a:ext>
            </a:extLst>
          </p:cNvPr>
          <p:cNvSpPr/>
          <p:nvPr/>
        </p:nvSpPr>
        <p:spPr>
          <a:xfrm flipH="1">
            <a:off x="5907966" y="2151349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cxnSp>
        <p:nvCxnSpPr>
          <p:cNvPr id="191" name="直線單箭頭接點 190">
            <a:extLst>
              <a:ext uri="{FF2B5EF4-FFF2-40B4-BE49-F238E27FC236}">
                <a16:creationId xmlns:a16="http://schemas.microsoft.com/office/drawing/2014/main" id="{52CB7945-3D7B-43A1-A694-0FD6F50CCBF2}"/>
              </a:ext>
            </a:extLst>
          </p:cNvPr>
          <p:cNvCxnSpPr>
            <a:cxnSpLocks/>
            <a:stCxn id="207" idx="3"/>
            <a:endCxn id="189" idx="1"/>
          </p:cNvCxnSpPr>
          <p:nvPr/>
        </p:nvCxnSpPr>
        <p:spPr>
          <a:xfrm flipH="1" flipV="1">
            <a:off x="6277298" y="787259"/>
            <a:ext cx="2067674" cy="347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群組 191">
            <a:extLst>
              <a:ext uri="{FF2B5EF4-FFF2-40B4-BE49-F238E27FC236}">
                <a16:creationId xmlns:a16="http://schemas.microsoft.com/office/drawing/2014/main" id="{B6CB5CBB-3D92-4E4F-9B37-F3294F1AFA3E}"/>
              </a:ext>
            </a:extLst>
          </p:cNvPr>
          <p:cNvGrpSpPr/>
          <p:nvPr/>
        </p:nvGrpSpPr>
        <p:grpSpPr>
          <a:xfrm flipH="1">
            <a:off x="5925775" y="992088"/>
            <a:ext cx="333714" cy="653404"/>
            <a:chOff x="5009975" y="3353595"/>
            <a:chExt cx="333714" cy="653404"/>
          </a:xfrm>
        </p:grpSpPr>
        <p:cxnSp>
          <p:nvCxnSpPr>
            <p:cNvPr id="193" name="直線單箭頭接點 192">
              <a:extLst>
                <a:ext uri="{FF2B5EF4-FFF2-40B4-BE49-F238E27FC236}">
                  <a16:creationId xmlns:a16="http://schemas.microsoft.com/office/drawing/2014/main" id="{CF01D936-E6BA-414D-A216-199DEA1E766C}"/>
                </a:ext>
              </a:extLst>
            </p:cNvPr>
            <p:cNvCxnSpPr>
              <a:cxnSpLocks/>
              <a:stCxn id="194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A8D1D333-7133-4AE4-B50E-70C77733A57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195" name="群組 194">
            <a:extLst>
              <a:ext uri="{FF2B5EF4-FFF2-40B4-BE49-F238E27FC236}">
                <a16:creationId xmlns:a16="http://schemas.microsoft.com/office/drawing/2014/main" id="{E1EE0B4A-4C1C-4882-8C2B-DEBAB8EC84F9}"/>
              </a:ext>
            </a:extLst>
          </p:cNvPr>
          <p:cNvGrpSpPr/>
          <p:nvPr/>
        </p:nvGrpSpPr>
        <p:grpSpPr>
          <a:xfrm flipH="1">
            <a:off x="5907966" y="2526115"/>
            <a:ext cx="333714" cy="653404"/>
            <a:chOff x="5009975" y="3353595"/>
            <a:chExt cx="333714" cy="653404"/>
          </a:xfrm>
        </p:grpSpPr>
        <p:cxnSp>
          <p:nvCxnSpPr>
            <p:cNvPr id="196" name="直線單箭頭接點 195">
              <a:extLst>
                <a:ext uri="{FF2B5EF4-FFF2-40B4-BE49-F238E27FC236}">
                  <a16:creationId xmlns:a16="http://schemas.microsoft.com/office/drawing/2014/main" id="{8DC88A54-180A-4A7B-9C8B-0CEC4386A215}"/>
                </a:ext>
              </a:extLst>
            </p:cNvPr>
            <p:cNvCxnSpPr>
              <a:cxnSpLocks/>
              <a:stCxn id="197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3EAF12E2-FDF4-4148-A5AD-81B1B0073404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198" name="矩形 197">
            <a:extLst>
              <a:ext uri="{FF2B5EF4-FFF2-40B4-BE49-F238E27FC236}">
                <a16:creationId xmlns:a16="http://schemas.microsoft.com/office/drawing/2014/main" id="{9EA5873F-5E66-42E8-9BD6-AC4CFBAAEF02}"/>
              </a:ext>
            </a:extLst>
          </p:cNvPr>
          <p:cNvSpPr/>
          <p:nvPr/>
        </p:nvSpPr>
        <p:spPr>
          <a:xfrm flipH="1">
            <a:off x="5892265" y="3759529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A61C4BF6-A1B2-40C4-93C7-13E66E956774}"/>
              </a:ext>
            </a:extLst>
          </p:cNvPr>
          <p:cNvGrpSpPr/>
          <p:nvPr/>
        </p:nvGrpSpPr>
        <p:grpSpPr>
          <a:xfrm flipH="1">
            <a:off x="5934795" y="4134295"/>
            <a:ext cx="333714" cy="653404"/>
            <a:chOff x="5009975" y="3353595"/>
            <a:chExt cx="333714" cy="653404"/>
          </a:xfrm>
        </p:grpSpPr>
        <p:cxnSp>
          <p:nvCxnSpPr>
            <p:cNvPr id="200" name="直線單箭頭接點 199">
              <a:extLst>
                <a:ext uri="{FF2B5EF4-FFF2-40B4-BE49-F238E27FC236}">
                  <a16:creationId xmlns:a16="http://schemas.microsoft.com/office/drawing/2014/main" id="{BBF92718-99DD-4809-A58C-F9D90E053CF6}"/>
                </a:ext>
              </a:extLst>
            </p:cNvPr>
            <p:cNvCxnSpPr>
              <a:cxnSpLocks/>
              <a:stCxn id="201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C193DDF6-99B0-4050-BE13-6001DB341077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202" name="直線單箭頭接點 201">
            <a:extLst>
              <a:ext uri="{FF2B5EF4-FFF2-40B4-BE49-F238E27FC236}">
                <a16:creationId xmlns:a16="http://schemas.microsoft.com/office/drawing/2014/main" id="{37AAEABE-EE31-46D1-AEDF-416A7EA2E496}"/>
              </a:ext>
            </a:extLst>
          </p:cNvPr>
          <p:cNvCxnSpPr>
            <a:cxnSpLocks/>
            <a:endCxn id="189" idx="1"/>
          </p:cNvCxnSpPr>
          <p:nvPr/>
        </p:nvCxnSpPr>
        <p:spPr>
          <a:xfrm flipH="1" flipV="1">
            <a:off x="6277298" y="787259"/>
            <a:ext cx="1999923" cy="12949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單箭頭接點 202">
            <a:extLst>
              <a:ext uri="{FF2B5EF4-FFF2-40B4-BE49-F238E27FC236}">
                <a16:creationId xmlns:a16="http://schemas.microsoft.com/office/drawing/2014/main" id="{873C8DDA-A1C9-497C-B644-E8B4D3BE6482}"/>
              </a:ext>
            </a:extLst>
          </p:cNvPr>
          <p:cNvCxnSpPr>
            <a:cxnSpLocks/>
            <a:stCxn id="213" idx="3"/>
            <a:endCxn id="189" idx="1"/>
          </p:cNvCxnSpPr>
          <p:nvPr/>
        </p:nvCxnSpPr>
        <p:spPr>
          <a:xfrm flipH="1" flipV="1">
            <a:off x="6277298" y="787259"/>
            <a:ext cx="2052404" cy="21824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文字方塊 203">
            <a:extLst>
              <a:ext uri="{FF2B5EF4-FFF2-40B4-BE49-F238E27FC236}">
                <a16:creationId xmlns:a16="http://schemas.microsoft.com/office/drawing/2014/main" id="{2A7A42FB-936A-433C-895B-4A87363A5DCD}"/>
              </a:ext>
            </a:extLst>
          </p:cNvPr>
          <p:cNvSpPr txBox="1"/>
          <p:nvPr/>
        </p:nvSpPr>
        <p:spPr>
          <a:xfrm rot="16200000" flipH="1">
            <a:off x="7908416" y="3374396"/>
            <a:ext cx="893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grpSp>
        <p:nvGrpSpPr>
          <p:cNvPr id="205" name="群組 204">
            <a:extLst>
              <a:ext uri="{FF2B5EF4-FFF2-40B4-BE49-F238E27FC236}">
                <a16:creationId xmlns:a16="http://schemas.microsoft.com/office/drawing/2014/main" id="{2A746B8A-2A70-4B8E-89FF-8B4855E62155}"/>
              </a:ext>
            </a:extLst>
          </p:cNvPr>
          <p:cNvGrpSpPr/>
          <p:nvPr/>
        </p:nvGrpSpPr>
        <p:grpSpPr>
          <a:xfrm flipH="1">
            <a:off x="8292491" y="949806"/>
            <a:ext cx="369332" cy="394455"/>
            <a:chOff x="674398" y="1660770"/>
            <a:chExt cx="369332" cy="394455"/>
          </a:xfrm>
        </p:grpSpPr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11D1216A-3F48-4D68-8D07-414552832609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文字方塊 206">
                  <a:extLst>
                    <a:ext uri="{FF2B5EF4-FFF2-40B4-BE49-F238E27FC236}">
                      <a16:creationId xmlns:a16="http://schemas.microsoft.com/office/drawing/2014/main" id="{A0770FFC-E9FF-4A4B-8DC0-9C8AAD7C1883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07" name="文字方塊 206">
                  <a:extLst>
                    <a:ext uri="{FF2B5EF4-FFF2-40B4-BE49-F238E27FC236}">
                      <a16:creationId xmlns:a16="http://schemas.microsoft.com/office/drawing/2014/main" id="{A0770FFC-E9FF-4A4B-8DC0-9C8AAD7C18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32500" r="-47500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8" name="群組 207">
            <a:extLst>
              <a:ext uri="{FF2B5EF4-FFF2-40B4-BE49-F238E27FC236}">
                <a16:creationId xmlns:a16="http://schemas.microsoft.com/office/drawing/2014/main" id="{8FE9C726-89E7-47AC-95D0-D8DF6A096777}"/>
              </a:ext>
            </a:extLst>
          </p:cNvPr>
          <p:cNvGrpSpPr/>
          <p:nvPr/>
        </p:nvGrpSpPr>
        <p:grpSpPr>
          <a:xfrm flipH="1">
            <a:off x="8292900" y="1872392"/>
            <a:ext cx="369332" cy="394455"/>
            <a:chOff x="674398" y="1660770"/>
            <a:chExt cx="369332" cy="394455"/>
          </a:xfrm>
        </p:grpSpPr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049D3AF2-1FF7-424E-A0D3-7F8D4B6ED972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文字方塊 209">
                  <a:extLst>
                    <a:ext uri="{FF2B5EF4-FFF2-40B4-BE49-F238E27FC236}">
                      <a16:creationId xmlns:a16="http://schemas.microsoft.com/office/drawing/2014/main" id="{94356EEB-82AB-4C3F-BB0B-BD89D4C24017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10" name="文字方塊 209">
                  <a:extLst>
                    <a:ext uri="{FF2B5EF4-FFF2-40B4-BE49-F238E27FC236}">
                      <a16:creationId xmlns:a16="http://schemas.microsoft.com/office/drawing/2014/main" id="{94356EEB-82AB-4C3F-BB0B-BD89D4C240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32500" r="-50000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80AD419E-5619-453F-9A88-F4E541816A61}"/>
              </a:ext>
            </a:extLst>
          </p:cNvPr>
          <p:cNvGrpSpPr/>
          <p:nvPr/>
        </p:nvGrpSpPr>
        <p:grpSpPr>
          <a:xfrm flipH="1">
            <a:off x="8277221" y="2785064"/>
            <a:ext cx="369332" cy="394455"/>
            <a:chOff x="674398" y="1660770"/>
            <a:chExt cx="369332" cy="394455"/>
          </a:xfrm>
        </p:grpSpPr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A98B798C-EE52-4B78-9426-9FA0A040EA6A}"/>
                </a:ext>
              </a:extLst>
            </p:cNvPr>
            <p:cNvSpPr/>
            <p:nvPr/>
          </p:nvSpPr>
          <p:spPr>
            <a:xfrm>
              <a:off x="674398" y="1685893"/>
              <a:ext cx="369332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文字方塊 212">
                  <a:extLst>
                    <a:ext uri="{FF2B5EF4-FFF2-40B4-BE49-F238E27FC236}">
                      <a16:creationId xmlns:a16="http://schemas.microsoft.com/office/drawing/2014/main" id="{50D7D545-AD7B-4C29-A28E-CBF6A7D5CBFF}"/>
                    </a:ext>
                  </a:extLst>
                </p:cNvPr>
                <p:cNvSpPr txBox="1"/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13" name="文字方塊 212">
                  <a:extLst>
                    <a:ext uri="{FF2B5EF4-FFF2-40B4-BE49-F238E27FC236}">
                      <a16:creationId xmlns:a16="http://schemas.microsoft.com/office/drawing/2014/main" id="{50D7D545-AD7B-4C29-A28E-CBF6A7D5CB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16" y="1660770"/>
                  <a:ext cx="241733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30000" r="-50000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2" name="群組 221">
            <a:extLst>
              <a:ext uri="{FF2B5EF4-FFF2-40B4-BE49-F238E27FC236}">
                <a16:creationId xmlns:a16="http://schemas.microsoft.com/office/drawing/2014/main" id="{B3906B78-C986-4E48-AC4D-3F4056B80BC6}"/>
              </a:ext>
            </a:extLst>
          </p:cNvPr>
          <p:cNvGrpSpPr/>
          <p:nvPr/>
        </p:nvGrpSpPr>
        <p:grpSpPr>
          <a:xfrm>
            <a:off x="4442874" y="805210"/>
            <a:ext cx="370685" cy="3179955"/>
            <a:chOff x="4988328" y="936328"/>
            <a:chExt cx="370685" cy="3179955"/>
          </a:xfrm>
        </p:grpSpPr>
        <p:cxnSp>
          <p:nvCxnSpPr>
            <p:cNvPr id="223" name="直線單箭頭接點 222">
              <a:extLst>
                <a:ext uri="{FF2B5EF4-FFF2-40B4-BE49-F238E27FC236}">
                  <a16:creationId xmlns:a16="http://schemas.microsoft.com/office/drawing/2014/main" id="{E364C265-C252-43B5-9C91-828E0326CD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單箭頭接點 223">
              <a:extLst>
                <a:ext uri="{FF2B5EF4-FFF2-40B4-BE49-F238E27FC236}">
                  <a16:creationId xmlns:a16="http://schemas.microsoft.com/office/drawing/2014/main" id="{9310D8AA-5C54-4E40-930A-34523D8A6C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單箭頭接點 224">
              <a:extLst>
                <a:ext uri="{FF2B5EF4-FFF2-40B4-BE49-F238E27FC236}">
                  <a16:creationId xmlns:a16="http://schemas.microsoft.com/office/drawing/2014/main" id="{15053E59-B14E-43D1-A9EC-2D6E854E2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6" name="直線單箭頭接點 225">
            <a:extLst>
              <a:ext uri="{FF2B5EF4-FFF2-40B4-BE49-F238E27FC236}">
                <a16:creationId xmlns:a16="http://schemas.microsoft.com/office/drawing/2014/main" id="{7345BB8D-46CF-43F0-8362-39969ED56061}"/>
              </a:ext>
            </a:extLst>
          </p:cNvPr>
          <p:cNvCxnSpPr>
            <a:cxnSpLocks/>
            <a:endCxn id="190" idx="1"/>
          </p:cNvCxnSpPr>
          <p:nvPr/>
        </p:nvCxnSpPr>
        <p:spPr>
          <a:xfrm flipH="1">
            <a:off x="6277298" y="1134472"/>
            <a:ext cx="1999923" cy="1201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單箭頭接點 226">
            <a:extLst>
              <a:ext uri="{FF2B5EF4-FFF2-40B4-BE49-F238E27FC236}">
                <a16:creationId xmlns:a16="http://schemas.microsoft.com/office/drawing/2014/main" id="{BDC0C493-DA39-4DAE-983D-8168D5B0FC28}"/>
              </a:ext>
            </a:extLst>
          </p:cNvPr>
          <p:cNvCxnSpPr>
            <a:cxnSpLocks/>
            <a:endCxn id="198" idx="1"/>
          </p:cNvCxnSpPr>
          <p:nvPr/>
        </p:nvCxnSpPr>
        <p:spPr>
          <a:xfrm flipH="1">
            <a:off x="6261597" y="1134472"/>
            <a:ext cx="2015624" cy="28097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單箭頭接點 227">
            <a:extLst>
              <a:ext uri="{FF2B5EF4-FFF2-40B4-BE49-F238E27FC236}">
                <a16:creationId xmlns:a16="http://schemas.microsoft.com/office/drawing/2014/main" id="{90D61FCC-D6E6-4534-B1A1-6E82B73158CF}"/>
              </a:ext>
            </a:extLst>
          </p:cNvPr>
          <p:cNvCxnSpPr>
            <a:cxnSpLocks/>
            <a:stCxn id="209" idx="3"/>
            <a:endCxn id="190" idx="1"/>
          </p:cNvCxnSpPr>
          <p:nvPr/>
        </p:nvCxnSpPr>
        <p:spPr>
          <a:xfrm flipH="1">
            <a:off x="6277298" y="2082181"/>
            <a:ext cx="2015602" cy="253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單箭頭接點 228">
            <a:extLst>
              <a:ext uri="{FF2B5EF4-FFF2-40B4-BE49-F238E27FC236}">
                <a16:creationId xmlns:a16="http://schemas.microsoft.com/office/drawing/2014/main" id="{35F73B4C-537A-4A6C-88B5-DEE0D7710F42}"/>
              </a:ext>
            </a:extLst>
          </p:cNvPr>
          <p:cNvCxnSpPr>
            <a:cxnSpLocks/>
            <a:stCxn id="209" idx="3"/>
            <a:endCxn id="198" idx="1"/>
          </p:cNvCxnSpPr>
          <p:nvPr/>
        </p:nvCxnSpPr>
        <p:spPr>
          <a:xfrm flipH="1">
            <a:off x="6261597" y="2082181"/>
            <a:ext cx="2031303" cy="186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單箭頭接點 229">
            <a:extLst>
              <a:ext uri="{FF2B5EF4-FFF2-40B4-BE49-F238E27FC236}">
                <a16:creationId xmlns:a16="http://schemas.microsoft.com/office/drawing/2014/main" id="{4C26B7DF-F435-4DA2-B439-63FD34D8CB82}"/>
              </a:ext>
            </a:extLst>
          </p:cNvPr>
          <p:cNvCxnSpPr>
            <a:cxnSpLocks/>
            <a:stCxn id="213" idx="3"/>
            <a:endCxn id="198" idx="1"/>
          </p:cNvCxnSpPr>
          <p:nvPr/>
        </p:nvCxnSpPr>
        <p:spPr>
          <a:xfrm flipH="1">
            <a:off x="6261597" y="2969730"/>
            <a:ext cx="2068105" cy="974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單箭頭接點 230">
            <a:extLst>
              <a:ext uri="{FF2B5EF4-FFF2-40B4-BE49-F238E27FC236}">
                <a16:creationId xmlns:a16="http://schemas.microsoft.com/office/drawing/2014/main" id="{B11F144F-BA3B-43EF-B1EF-82754D0C328A}"/>
              </a:ext>
            </a:extLst>
          </p:cNvPr>
          <p:cNvCxnSpPr>
            <a:cxnSpLocks/>
            <a:stCxn id="213" idx="3"/>
            <a:endCxn id="190" idx="1"/>
          </p:cNvCxnSpPr>
          <p:nvPr/>
        </p:nvCxnSpPr>
        <p:spPr>
          <a:xfrm flipH="1" flipV="1">
            <a:off x="6277298" y="2336015"/>
            <a:ext cx="2052404" cy="633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橢圓 231">
            <a:extLst>
              <a:ext uri="{FF2B5EF4-FFF2-40B4-BE49-F238E27FC236}">
                <a16:creationId xmlns:a16="http://schemas.microsoft.com/office/drawing/2014/main" id="{56A792BE-B173-4974-96DC-373811DE6937}"/>
              </a:ext>
            </a:extLst>
          </p:cNvPr>
          <p:cNvSpPr/>
          <p:nvPr/>
        </p:nvSpPr>
        <p:spPr>
          <a:xfrm flipH="1">
            <a:off x="912502" y="491972"/>
            <a:ext cx="638175" cy="6381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3" name="橢圓 232">
            <a:extLst>
              <a:ext uri="{FF2B5EF4-FFF2-40B4-BE49-F238E27FC236}">
                <a16:creationId xmlns:a16="http://schemas.microsoft.com/office/drawing/2014/main" id="{B0929D0B-72CA-4408-9E06-F9CE9F6FF8C7}"/>
              </a:ext>
            </a:extLst>
          </p:cNvPr>
          <p:cNvSpPr/>
          <p:nvPr/>
        </p:nvSpPr>
        <p:spPr>
          <a:xfrm flipH="1">
            <a:off x="888866" y="2040728"/>
            <a:ext cx="638175" cy="6381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4" name="直線單箭頭接點 233">
            <a:extLst>
              <a:ext uri="{FF2B5EF4-FFF2-40B4-BE49-F238E27FC236}">
                <a16:creationId xmlns:a16="http://schemas.microsoft.com/office/drawing/2014/main" id="{2A7B46EF-E4E0-48A2-948D-C0FAD9642AD8}"/>
              </a:ext>
            </a:extLst>
          </p:cNvPr>
          <p:cNvCxnSpPr>
            <a:cxnSpLocks/>
          </p:cNvCxnSpPr>
          <p:nvPr/>
        </p:nvCxnSpPr>
        <p:spPr>
          <a:xfrm flipH="1">
            <a:off x="1552471" y="812686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單箭頭接點 234">
            <a:extLst>
              <a:ext uri="{FF2B5EF4-FFF2-40B4-BE49-F238E27FC236}">
                <a16:creationId xmlns:a16="http://schemas.microsoft.com/office/drawing/2014/main" id="{3C08A1B3-8D83-45CF-B4DF-3EA56DB1FDE9}"/>
              </a:ext>
            </a:extLst>
          </p:cNvPr>
          <p:cNvCxnSpPr>
            <a:cxnSpLocks/>
          </p:cNvCxnSpPr>
          <p:nvPr/>
        </p:nvCxnSpPr>
        <p:spPr>
          <a:xfrm flipH="1">
            <a:off x="1552471" y="2366203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橢圓 241">
            <a:extLst>
              <a:ext uri="{FF2B5EF4-FFF2-40B4-BE49-F238E27FC236}">
                <a16:creationId xmlns:a16="http://schemas.microsoft.com/office/drawing/2014/main" id="{A0EF49D0-952D-4391-8A36-57EF3481DA3D}"/>
              </a:ext>
            </a:extLst>
          </p:cNvPr>
          <p:cNvSpPr/>
          <p:nvPr/>
        </p:nvSpPr>
        <p:spPr>
          <a:xfrm flipH="1">
            <a:off x="838625" y="3621301"/>
            <a:ext cx="638175" cy="6381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6" name="直線單箭頭接點 245">
            <a:extLst>
              <a:ext uri="{FF2B5EF4-FFF2-40B4-BE49-F238E27FC236}">
                <a16:creationId xmlns:a16="http://schemas.microsoft.com/office/drawing/2014/main" id="{067802E7-6EB1-40A6-9CFE-B6C843E01399}"/>
              </a:ext>
            </a:extLst>
          </p:cNvPr>
          <p:cNvCxnSpPr>
            <a:cxnSpLocks/>
          </p:cNvCxnSpPr>
          <p:nvPr/>
        </p:nvCxnSpPr>
        <p:spPr>
          <a:xfrm flipH="1">
            <a:off x="1494240" y="3974383"/>
            <a:ext cx="5764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矩形 246">
            <a:extLst>
              <a:ext uri="{FF2B5EF4-FFF2-40B4-BE49-F238E27FC236}">
                <a16:creationId xmlns:a16="http://schemas.microsoft.com/office/drawing/2014/main" id="{42D158F5-A658-41C7-8A14-7D25B2D9A607}"/>
              </a:ext>
            </a:extLst>
          </p:cNvPr>
          <p:cNvSpPr/>
          <p:nvPr/>
        </p:nvSpPr>
        <p:spPr>
          <a:xfrm flipH="1">
            <a:off x="1874909" y="626394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F05A3304-8B9E-4742-BD91-D61CC0787EA2}"/>
              </a:ext>
            </a:extLst>
          </p:cNvPr>
          <p:cNvSpPr/>
          <p:nvPr/>
        </p:nvSpPr>
        <p:spPr>
          <a:xfrm flipH="1">
            <a:off x="1874909" y="2175150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249" name="群組 248">
            <a:extLst>
              <a:ext uri="{FF2B5EF4-FFF2-40B4-BE49-F238E27FC236}">
                <a16:creationId xmlns:a16="http://schemas.microsoft.com/office/drawing/2014/main" id="{010F9B1B-CDA2-4632-A721-08664E2F082F}"/>
              </a:ext>
            </a:extLst>
          </p:cNvPr>
          <p:cNvGrpSpPr/>
          <p:nvPr/>
        </p:nvGrpSpPr>
        <p:grpSpPr>
          <a:xfrm flipH="1">
            <a:off x="1892718" y="1015889"/>
            <a:ext cx="333714" cy="653404"/>
            <a:chOff x="5009975" y="3353595"/>
            <a:chExt cx="333714" cy="653404"/>
          </a:xfrm>
        </p:grpSpPr>
        <p:cxnSp>
          <p:nvCxnSpPr>
            <p:cNvPr id="250" name="直線單箭頭接點 249">
              <a:extLst>
                <a:ext uri="{FF2B5EF4-FFF2-40B4-BE49-F238E27FC236}">
                  <a16:creationId xmlns:a16="http://schemas.microsoft.com/office/drawing/2014/main" id="{BD20F15D-F9F0-4CE5-B449-CF98F7578CC2}"/>
                </a:ext>
              </a:extLst>
            </p:cNvPr>
            <p:cNvCxnSpPr>
              <a:cxnSpLocks/>
              <a:stCxn id="251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435BDC77-1336-4C4E-A86E-15607D0CD7E3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grpSp>
        <p:nvGrpSpPr>
          <p:cNvPr id="252" name="群組 251">
            <a:extLst>
              <a:ext uri="{FF2B5EF4-FFF2-40B4-BE49-F238E27FC236}">
                <a16:creationId xmlns:a16="http://schemas.microsoft.com/office/drawing/2014/main" id="{E7F39A6E-3D7D-4DE7-A798-D1B856659410}"/>
              </a:ext>
            </a:extLst>
          </p:cNvPr>
          <p:cNvGrpSpPr/>
          <p:nvPr/>
        </p:nvGrpSpPr>
        <p:grpSpPr>
          <a:xfrm flipH="1">
            <a:off x="1874909" y="2549916"/>
            <a:ext cx="333714" cy="653404"/>
            <a:chOff x="5009975" y="3353595"/>
            <a:chExt cx="333714" cy="653404"/>
          </a:xfrm>
        </p:grpSpPr>
        <p:cxnSp>
          <p:nvCxnSpPr>
            <p:cNvPr id="253" name="直線單箭頭接點 252">
              <a:extLst>
                <a:ext uri="{FF2B5EF4-FFF2-40B4-BE49-F238E27FC236}">
                  <a16:creationId xmlns:a16="http://schemas.microsoft.com/office/drawing/2014/main" id="{3D5046C9-51C4-4C3B-BFBF-436B601BBAE9}"/>
                </a:ext>
              </a:extLst>
            </p:cNvPr>
            <p:cNvCxnSpPr>
              <a:cxnSpLocks/>
              <a:stCxn id="254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0FFBB73A-F52C-4358-8438-55ED184CB0A8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sp>
        <p:nvSpPr>
          <p:cNvPr id="255" name="矩形 254">
            <a:extLst>
              <a:ext uri="{FF2B5EF4-FFF2-40B4-BE49-F238E27FC236}">
                <a16:creationId xmlns:a16="http://schemas.microsoft.com/office/drawing/2014/main" id="{67851B8C-492C-4D87-BF9D-19791682BF9B}"/>
              </a:ext>
            </a:extLst>
          </p:cNvPr>
          <p:cNvSpPr/>
          <p:nvPr/>
        </p:nvSpPr>
        <p:spPr>
          <a:xfrm flipH="1">
            <a:off x="1816678" y="3783330"/>
            <a:ext cx="3693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</a:t>
            </a:r>
            <a:endParaRPr lang="zh-TW" altLang="en-US" sz="2400" dirty="0"/>
          </a:p>
        </p:txBody>
      </p:sp>
      <p:grpSp>
        <p:nvGrpSpPr>
          <p:cNvPr id="256" name="群組 255">
            <a:extLst>
              <a:ext uri="{FF2B5EF4-FFF2-40B4-BE49-F238E27FC236}">
                <a16:creationId xmlns:a16="http://schemas.microsoft.com/office/drawing/2014/main" id="{41BA0DB4-A53B-4AE7-B6EE-3D53F325DA3D}"/>
              </a:ext>
            </a:extLst>
          </p:cNvPr>
          <p:cNvGrpSpPr/>
          <p:nvPr/>
        </p:nvGrpSpPr>
        <p:grpSpPr>
          <a:xfrm flipH="1">
            <a:off x="1816678" y="4158096"/>
            <a:ext cx="333714" cy="653404"/>
            <a:chOff x="5009975" y="3353595"/>
            <a:chExt cx="333714" cy="653404"/>
          </a:xfrm>
        </p:grpSpPr>
        <p:cxnSp>
          <p:nvCxnSpPr>
            <p:cNvPr id="257" name="直線單箭頭接點 256">
              <a:extLst>
                <a:ext uri="{FF2B5EF4-FFF2-40B4-BE49-F238E27FC236}">
                  <a16:creationId xmlns:a16="http://schemas.microsoft.com/office/drawing/2014/main" id="{37A3EF5C-3EB6-4CDB-A5D6-5DDC186748A7}"/>
                </a:ext>
              </a:extLst>
            </p:cNvPr>
            <p:cNvCxnSpPr>
              <a:cxnSpLocks/>
              <a:stCxn id="258" idx="0"/>
            </p:cNvCxnSpPr>
            <p:nvPr/>
          </p:nvCxnSpPr>
          <p:spPr>
            <a:xfrm flipH="1" flipV="1">
              <a:off x="5172402" y="3353595"/>
              <a:ext cx="4430" cy="3196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83098B1F-78B4-4A8B-A4F4-76A43C83FD7D}"/>
                </a:ext>
              </a:extLst>
            </p:cNvPr>
            <p:cNvSpPr/>
            <p:nvPr/>
          </p:nvSpPr>
          <p:spPr>
            <a:xfrm>
              <a:off x="5009975" y="3673285"/>
              <a:ext cx="333714" cy="33371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</p:grpSp>
      <p:cxnSp>
        <p:nvCxnSpPr>
          <p:cNvPr id="260" name="直線單箭頭接點 259">
            <a:extLst>
              <a:ext uri="{FF2B5EF4-FFF2-40B4-BE49-F238E27FC236}">
                <a16:creationId xmlns:a16="http://schemas.microsoft.com/office/drawing/2014/main" id="{04C25DFC-513E-4BD5-9B2B-0999B8CCDE0C}"/>
              </a:ext>
            </a:extLst>
          </p:cNvPr>
          <p:cNvCxnSpPr>
            <a:cxnSpLocks/>
            <a:endCxn id="247" idx="1"/>
          </p:cNvCxnSpPr>
          <p:nvPr/>
        </p:nvCxnSpPr>
        <p:spPr>
          <a:xfrm flipH="1">
            <a:off x="2244241" y="805210"/>
            <a:ext cx="1717353" cy="5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單箭頭接點 260">
            <a:extLst>
              <a:ext uri="{FF2B5EF4-FFF2-40B4-BE49-F238E27FC236}">
                <a16:creationId xmlns:a16="http://schemas.microsoft.com/office/drawing/2014/main" id="{EB4B3C09-F69E-4217-AF85-F689AACC513A}"/>
              </a:ext>
            </a:extLst>
          </p:cNvPr>
          <p:cNvCxnSpPr>
            <a:cxnSpLocks/>
            <a:endCxn id="248" idx="1"/>
          </p:cNvCxnSpPr>
          <p:nvPr/>
        </p:nvCxnSpPr>
        <p:spPr>
          <a:xfrm flipH="1">
            <a:off x="2244241" y="787259"/>
            <a:ext cx="1688427" cy="1572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單箭頭接點 261">
            <a:extLst>
              <a:ext uri="{FF2B5EF4-FFF2-40B4-BE49-F238E27FC236}">
                <a16:creationId xmlns:a16="http://schemas.microsoft.com/office/drawing/2014/main" id="{31217708-C46D-4FCB-A7F1-495EA5FE5CCD}"/>
              </a:ext>
            </a:extLst>
          </p:cNvPr>
          <p:cNvCxnSpPr>
            <a:cxnSpLocks/>
            <a:endCxn id="255" idx="1"/>
          </p:cNvCxnSpPr>
          <p:nvPr/>
        </p:nvCxnSpPr>
        <p:spPr>
          <a:xfrm flipH="1">
            <a:off x="2186010" y="834581"/>
            <a:ext cx="1741207" cy="31334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62">
            <a:extLst>
              <a:ext uri="{FF2B5EF4-FFF2-40B4-BE49-F238E27FC236}">
                <a16:creationId xmlns:a16="http://schemas.microsoft.com/office/drawing/2014/main" id="{48EDDBEA-C80D-4B13-9EA2-1EA4A89FC962}"/>
              </a:ext>
            </a:extLst>
          </p:cNvPr>
          <p:cNvCxnSpPr>
            <a:cxnSpLocks/>
            <a:stCxn id="184" idx="3"/>
            <a:endCxn id="247" idx="1"/>
          </p:cNvCxnSpPr>
          <p:nvPr/>
        </p:nvCxnSpPr>
        <p:spPr>
          <a:xfrm flipH="1" flipV="1">
            <a:off x="2244241" y="811060"/>
            <a:ext cx="1815075" cy="1558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單箭頭接點 263">
            <a:extLst>
              <a:ext uri="{FF2B5EF4-FFF2-40B4-BE49-F238E27FC236}">
                <a16:creationId xmlns:a16="http://schemas.microsoft.com/office/drawing/2014/main" id="{85FE7605-E7CD-4345-8983-6C2745CAC354}"/>
              </a:ext>
            </a:extLst>
          </p:cNvPr>
          <p:cNvCxnSpPr>
            <a:cxnSpLocks/>
            <a:stCxn id="184" idx="3"/>
            <a:endCxn id="248" idx="1"/>
          </p:cNvCxnSpPr>
          <p:nvPr/>
        </p:nvCxnSpPr>
        <p:spPr>
          <a:xfrm flipH="1" flipV="1">
            <a:off x="2244241" y="2359816"/>
            <a:ext cx="1815075" cy="93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單箭頭接點 264">
            <a:extLst>
              <a:ext uri="{FF2B5EF4-FFF2-40B4-BE49-F238E27FC236}">
                <a16:creationId xmlns:a16="http://schemas.microsoft.com/office/drawing/2014/main" id="{391ADF20-34C8-4E44-ACD9-E89D14403310}"/>
              </a:ext>
            </a:extLst>
          </p:cNvPr>
          <p:cNvCxnSpPr>
            <a:cxnSpLocks/>
            <a:stCxn id="184" idx="3"/>
            <a:endCxn id="255" idx="1"/>
          </p:cNvCxnSpPr>
          <p:nvPr/>
        </p:nvCxnSpPr>
        <p:spPr>
          <a:xfrm flipH="1">
            <a:off x="2186010" y="2369129"/>
            <a:ext cx="1873306" cy="15988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單箭頭接點 265">
            <a:extLst>
              <a:ext uri="{FF2B5EF4-FFF2-40B4-BE49-F238E27FC236}">
                <a16:creationId xmlns:a16="http://schemas.microsoft.com/office/drawing/2014/main" id="{1F13ABB2-4A7B-4D3A-9EB6-4A3EC8B5DA12}"/>
              </a:ext>
            </a:extLst>
          </p:cNvPr>
          <p:cNvCxnSpPr>
            <a:cxnSpLocks/>
            <a:stCxn id="185" idx="3"/>
            <a:endCxn id="255" idx="1"/>
          </p:cNvCxnSpPr>
          <p:nvPr/>
        </p:nvCxnSpPr>
        <p:spPr>
          <a:xfrm flipH="1">
            <a:off x="2186010" y="3950582"/>
            <a:ext cx="1884470" cy="174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單箭頭接點 266">
            <a:extLst>
              <a:ext uri="{FF2B5EF4-FFF2-40B4-BE49-F238E27FC236}">
                <a16:creationId xmlns:a16="http://schemas.microsoft.com/office/drawing/2014/main" id="{1B527A26-7379-4978-A36D-0A1B28C8623E}"/>
              </a:ext>
            </a:extLst>
          </p:cNvPr>
          <p:cNvCxnSpPr>
            <a:cxnSpLocks/>
            <a:stCxn id="185" idx="3"/>
            <a:endCxn id="248" idx="1"/>
          </p:cNvCxnSpPr>
          <p:nvPr/>
        </p:nvCxnSpPr>
        <p:spPr>
          <a:xfrm flipH="1" flipV="1">
            <a:off x="2244241" y="2359816"/>
            <a:ext cx="1826239" cy="1590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單箭頭接點 267">
            <a:extLst>
              <a:ext uri="{FF2B5EF4-FFF2-40B4-BE49-F238E27FC236}">
                <a16:creationId xmlns:a16="http://schemas.microsoft.com/office/drawing/2014/main" id="{74F3776C-1D3A-4B1F-8CCF-74375855CA95}"/>
              </a:ext>
            </a:extLst>
          </p:cNvPr>
          <p:cNvCxnSpPr>
            <a:cxnSpLocks/>
            <a:stCxn id="185" idx="3"/>
            <a:endCxn id="247" idx="1"/>
          </p:cNvCxnSpPr>
          <p:nvPr/>
        </p:nvCxnSpPr>
        <p:spPr>
          <a:xfrm flipH="1" flipV="1">
            <a:off x="2244241" y="811060"/>
            <a:ext cx="1826239" cy="3139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9" name="群組 268">
            <a:extLst>
              <a:ext uri="{FF2B5EF4-FFF2-40B4-BE49-F238E27FC236}">
                <a16:creationId xmlns:a16="http://schemas.microsoft.com/office/drawing/2014/main" id="{D0F8209F-2C17-4481-AE8C-211B36D851E6}"/>
              </a:ext>
            </a:extLst>
          </p:cNvPr>
          <p:cNvGrpSpPr/>
          <p:nvPr/>
        </p:nvGrpSpPr>
        <p:grpSpPr>
          <a:xfrm>
            <a:off x="452230" y="753601"/>
            <a:ext cx="370685" cy="3179955"/>
            <a:chOff x="4988328" y="936328"/>
            <a:chExt cx="370685" cy="3179955"/>
          </a:xfrm>
        </p:grpSpPr>
        <p:cxnSp>
          <p:nvCxnSpPr>
            <p:cNvPr id="270" name="直線單箭頭接點 269">
              <a:extLst>
                <a:ext uri="{FF2B5EF4-FFF2-40B4-BE49-F238E27FC236}">
                  <a16:creationId xmlns:a16="http://schemas.microsoft.com/office/drawing/2014/main" id="{0F749579-81A3-4FB7-8DE9-F0A30C2601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328" y="4116283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單箭頭接點 270">
              <a:extLst>
                <a:ext uri="{FF2B5EF4-FFF2-40B4-BE49-F238E27FC236}">
                  <a16:creationId xmlns:a16="http://schemas.microsoft.com/office/drawing/2014/main" id="{8F10B952-7C7F-4649-A75B-77007F276F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7044" y="2488415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單箭頭接點 271">
              <a:extLst>
                <a:ext uri="{FF2B5EF4-FFF2-40B4-BE49-F238E27FC236}">
                  <a16:creationId xmlns:a16="http://schemas.microsoft.com/office/drawing/2014/main" id="{B124EA9D-3760-4B70-BF36-5BFFBE8996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1001" y="936328"/>
              <a:ext cx="35196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手繪多邊形 108">
            <a:extLst>
              <a:ext uri="{FF2B5EF4-FFF2-40B4-BE49-F238E27FC236}">
                <a16:creationId xmlns:a16="http://schemas.microsoft.com/office/drawing/2014/main" id="{F0C5E261-76D8-41C6-9329-451BD902A4F6}"/>
              </a:ext>
            </a:extLst>
          </p:cNvPr>
          <p:cNvSpPr/>
          <p:nvPr/>
        </p:nvSpPr>
        <p:spPr>
          <a:xfrm>
            <a:off x="4945067" y="603778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手繪多邊形 108">
            <a:extLst>
              <a:ext uri="{FF2B5EF4-FFF2-40B4-BE49-F238E27FC236}">
                <a16:creationId xmlns:a16="http://schemas.microsoft.com/office/drawing/2014/main" id="{EBBFB1D9-6502-4697-8648-A61E873DF39C}"/>
              </a:ext>
            </a:extLst>
          </p:cNvPr>
          <p:cNvSpPr/>
          <p:nvPr/>
        </p:nvSpPr>
        <p:spPr>
          <a:xfrm>
            <a:off x="4956260" y="2157329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手繪多邊形 108">
            <a:extLst>
              <a:ext uri="{FF2B5EF4-FFF2-40B4-BE49-F238E27FC236}">
                <a16:creationId xmlns:a16="http://schemas.microsoft.com/office/drawing/2014/main" id="{AB6EC5A1-2CE9-4B58-A957-5A501D5073C9}"/>
              </a:ext>
            </a:extLst>
          </p:cNvPr>
          <p:cNvSpPr/>
          <p:nvPr/>
        </p:nvSpPr>
        <p:spPr>
          <a:xfrm>
            <a:off x="4980404" y="3760075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手繪多邊形 108">
            <a:extLst>
              <a:ext uri="{FF2B5EF4-FFF2-40B4-BE49-F238E27FC236}">
                <a16:creationId xmlns:a16="http://schemas.microsoft.com/office/drawing/2014/main" id="{5FC3F28B-6775-4E49-B5E8-0045F837DC06}"/>
              </a:ext>
            </a:extLst>
          </p:cNvPr>
          <p:cNvSpPr/>
          <p:nvPr/>
        </p:nvSpPr>
        <p:spPr>
          <a:xfrm>
            <a:off x="967173" y="646976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手繪多邊形 108">
            <a:extLst>
              <a:ext uri="{FF2B5EF4-FFF2-40B4-BE49-F238E27FC236}">
                <a16:creationId xmlns:a16="http://schemas.microsoft.com/office/drawing/2014/main" id="{8B938348-2709-498C-BB88-9BBAC1E760F8}"/>
              </a:ext>
            </a:extLst>
          </p:cNvPr>
          <p:cNvSpPr/>
          <p:nvPr/>
        </p:nvSpPr>
        <p:spPr>
          <a:xfrm>
            <a:off x="978366" y="220052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手繪多邊形 108">
            <a:extLst>
              <a:ext uri="{FF2B5EF4-FFF2-40B4-BE49-F238E27FC236}">
                <a16:creationId xmlns:a16="http://schemas.microsoft.com/office/drawing/2014/main" id="{F1E7497F-84B0-47CA-96D2-13DA60F56139}"/>
              </a:ext>
            </a:extLst>
          </p:cNvPr>
          <p:cNvSpPr/>
          <p:nvPr/>
        </p:nvSpPr>
        <p:spPr>
          <a:xfrm>
            <a:off x="1002510" y="380327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E925155-E1EC-4878-B4AC-2CA339A989B3}"/>
              </a:ext>
            </a:extLst>
          </p:cNvPr>
          <p:cNvSpPr txBox="1"/>
          <p:nvPr/>
        </p:nvSpPr>
        <p:spPr>
          <a:xfrm>
            <a:off x="4256529" y="4244209"/>
            <a:ext cx="1889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Neuron 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A16D7475-7768-433D-93E2-8972DF138711}"/>
              </a:ext>
            </a:extLst>
          </p:cNvPr>
          <p:cNvSpPr txBox="1"/>
          <p:nvPr/>
        </p:nvSpPr>
        <p:spPr>
          <a:xfrm>
            <a:off x="172274" y="5225237"/>
            <a:ext cx="4027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Neural Network 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右大括弧 2">
            <a:extLst>
              <a:ext uri="{FF2B5EF4-FFF2-40B4-BE49-F238E27FC236}">
                <a16:creationId xmlns:a16="http://schemas.microsoft.com/office/drawing/2014/main" id="{7E716F68-C9EB-4111-B958-B14CAF2924E4}"/>
              </a:ext>
            </a:extLst>
          </p:cNvPr>
          <p:cNvSpPr/>
          <p:nvPr/>
        </p:nvSpPr>
        <p:spPr>
          <a:xfrm rot="5400000">
            <a:off x="3911907" y="993126"/>
            <a:ext cx="505808" cy="7767953"/>
          </a:xfrm>
          <a:prstGeom prst="rightBrace">
            <a:avLst>
              <a:gd name="adj1" fmla="val 139672"/>
              <a:gd name="adj2" fmla="val 7658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99108A85-0473-42DE-B0F4-DB5E37F02F71}"/>
              </a:ext>
            </a:extLst>
          </p:cNvPr>
          <p:cNvSpPr txBox="1"/>
          <p:nvPr/>
        </p:nvSpPr>
        <p:spPr>
          <a:xfrm>
            <a:off x="3088454" y="5218805"/>
            <a:ext cx="627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70C0"/>
                </a:solidFill>
              </a:rPr>
              <a:t>This mimics human brains … (???)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7E4D3C79-8600-4DEF-A785-C2112C24E4BC}"/>
              </a:ext>
            </a:extLst>
          </p:cNvPr>
          <p:cNvSpPr txBox="1"/>
          <p:nvPr/>
        </p:nvSpPr>
        <p:spPr>
          <a:xfrm>
            <a:off x="136574" y="5941971"/>
            <a:ext cx="532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Many layers means </a:t>
            </a: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Deep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9980EED5-7178-4180-B534-C121DE602C66}"/>
              </a:ext>
            </a:extLst>
          </p:cNvPr>
          <p:cNvSpPr txBox="1"/>
          <p:nvPr/>
        </p:nvSpPr>
        <p:spPr>
          <a:xfrm>
            <a:off x="4109688" y="11312"/>
            <a:ext cx="23747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hidden layer</a:t>
            </a:r>
            <a:endParaRPr lang="zh-TW" altLang="en-US" sz="2800" dirty="0"/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D9B5C961-ED6C-4CB6-AAA3-452A4B655908}"/>
              </a:ext>
            </a:extLst>
          </p:cNvPr>
          <p:cNvSpPr txBox="1"/>
          <p:nvPr/>
        </p:nvSpPr>
        <p:spPr>
          <a:xfrm>
            <a:off x="353501" y="22247"/>
            <a:ext cx="23747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hidden layer</a:t>
            </a:r>
            <a:endParaRPr lang="zh-TW" altLang="en-US" sz="2800" dirty="0"/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EFF84D31-3666-4816-A1DD-3313D45D2996}"/>
              </a:ext>
            </a:extLst>
          </p:cNvPr>
          <p:cNvSpPr txBox="1"/>
          <p:nvPr/>
        </p:nvSpPr>
        <p:spPr>
          <a:xfrm>
            <a:off x="5505012" y="5941971"/>
            <a:ext cx="2972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Deep Learning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4D11D9B3-C85B-42D6-98AD-E15237676C39}"/>
              </a:ext>
            </a:extLst>
          </p:cNvPr>
          <p:cNvSpPr/>
          <p:nvPr/>
        </p:nvSpPr>
        <p:spPr>
          <a:xfrm>
            <a:off x="5018322" y="6004167"/>
            <a:ext cx="613567" cy="49414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55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2" grpId="0"/>
      <p:bldP spid="3" grpId="0" animBg="1"/>
      <p:bldP spid="114" grpId="0"/>
      <p:bldP spid="116" grpId="0"/>
      <p:bldP spid="118" grpId="0"/>
      <p:bldP spid="119" grpId="0"/>
      <p:bldP spid="120" grpId="0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026217" y="2617301"/>
            <a:ext cx="5940000" cy="143564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126468" y="4736078"/>
            <a:ext cx="2160000" cy="71105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4154004" y="1225508"/>
            <a:ext cx="951870" cy="51300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603224" y="3267468"/>
            <a:ext cx="1215431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8 layers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553549" y="2089406"/>
            <a:ext cx="141615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19 layers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099194" y="1065629"/>
            <a:ext cx="141615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22 layers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93548" y="6214211"/>
            <a:ext cx="246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AlexNet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(2012)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647336" y="6260151"/>
            <a:ext cx="1870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VGG (2014)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953756" y="6228240"/>
            <a:ext cx="245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GoogleNet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(2014)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89648" y="4571387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16.4%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053233" y="4016348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7.3%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527495" y="3790508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6.7%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4796" y="1853463"/>
            <a:ext cx="25038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http://cs231n.stanford.edu/slides/winter1516_lecture8.pdf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369439" y="258408"/>
            <a:ext cx="532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Deep = Many hidden layers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397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3" grpId="0"/>
      <p:bldP spid="14" grpId="0"/>
      <p:bldP spid="15" grpId="0"/>
      <p:bldP spid="16" grpId="0"/>
      <p:bldP spid="1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729" y="-420596"/>
            <a:ext cx="454038" cy="6480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024994" y="5398387"/>
            <a:ext cx="932400" cy="22535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362159" y="5773421"/>
            <a:ext cx="255600" cy="8414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2876875" y="5136892"/>
            <a:ext cx="149627" cy="8064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8877" y="1640939"/>
            <a:ext cx="840310" cy="427680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737659" y="5927519"/>
            <a:ext cx="1449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AlexNet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(2012)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017258" y="5927518"/>
            <a:ext cx="1870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VGG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(2014)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265704" y="5898489"/>
            <a:ext cx="2450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GoogleNet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(2014)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603788" y="1179274"/>
            <a:ext cx="1652144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152 layers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050100" y="4255315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3.57%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5050100" y="5921899"/>
            <a:ext cx="2450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Residual Net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(2015)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458824" y="5943292"/>
            <a:ext cx="1157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Taipei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182194" y="1153594"/>
            <a:ext cx="1652144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101 layers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24124" y="5529771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16.4%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828754" y="5289959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7.3%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318821" y="5301372"/>
            <a:ext cx="12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6.7%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69439" y="258408"/>
            <a:ext cx="532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Deep = Many hidden layers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37541" y="2061672"/>
            <a:ext cx="1480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Special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structure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2845981" y="3043925"/>
            <a:ext cx="0" cy="5334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083573" y="1880315"/>
            <a:ext cx="1567543" cy="31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083573" y="2733113"/>
            <a:ext cx="1567543" cy="319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2847356" y="2199629"/>
            <a:ext cx="0" cy="5334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2847356" y="1346831"/>
            <a:ext cx="0" cy="5334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2158866" y="1949972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2405927" y="1949521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2661220" y="1949521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2900875" y="1952515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3143525" y="1949521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3403229" y="1949332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2158866" y="2748493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2405927" y="2748042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" name="橢圓 46"/>
          <p:cNvSpPr/>
          <p:nvPr/>
        </p:nvSpPr>
        <p:spPr>
          <a:xfrm>
            <a:off x="2661220" y="2748042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2900875" y="2751036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9" name="橢圓 48"/>
          <p:cNvSpPr/>
          <p:nvPr/>
        </p:nvSpPr>
        <p:spPr>
          <a:xfrm>
            <a:off x="3143525" y="2748042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3403229" y="2747853"/>
            <a:ext cx="180000" cy="18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1" name="直線接點 50"/>
          <p:cNvCxnSpPr/>
          <p:nvPr/>
        </p:nvCxnSpPr>
        <p:spPr>
          <a:xfrm>
            <a:off x="2846338" y="3325415"/>
            <a:ext cx="11367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V="1">
            <a:off x="3983110" y="1712286"/>
            <a:ext cx="0" cy="15688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>
            <a:off x="2901352" y="1712286"/>
            <a:ext cx="1040141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5994400" y="2582803"/>
            <a:ext cx="553367" cy="7887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32733" y="1276742"/>
            <a:ext cx="3674221" cy="24399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9" name="直線接點 8"/>
          <p:cNvCxnSpPr>
            <a:cxnSpLocks/>
          </p:cNvCxnSpPr>
          <p:nvPr/>
        </p:nvCxnSpPr>
        <p:spPr>
          <a:xfrm flipH="1" flipV="1">
            <a:off x="4095121" y="1271756"/>
            <a:ext cx="1870351" cy="12694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cxnSpLocks/>
          </p:cNvCxnSpPr>
          <p:nvPr/>
        </p:nvCxnSpPr>
        <p:spPr>
          <a:xfrm flipH="1">
            <a:off x="4224310" y="3392377"/>
            <a:ext cx="1746949" cy="3243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6FD8A69-06CF-47AC-BEC0-2D4F625E6C32}"/>
              </a:ext>
            </a:extLst>
          </p:cNvPr>
          <p:cNvSpPr txBox="1"/>
          <p:nvPr/>
        </p:nvSpPr>
        <p:spPr>
          <a:xfrm>
            <a:off x="443219" y="3852373"/>
            <a:ext cx="45870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Why we want “</a:t>
            </a:r>
            <a:r>
              <a:rPr lang="en-US" altLang="zh-TW" sz="2800" b="1" i="1" dirty="0">
                <a:solidFill>
                  <a:srgbClr val="FF0000"/>
                </a:solidFill>
              </a:rPr>
              <a:t>Deep</a:t>
            </a:r>
            <a:r>
              <a:rPr lang="en-US" altLang="zh-TW" sz="2800" dirty="0">
                <a:solidFill>
                  <a:srgbClr val="FF0000"/>
                </a:solidFill>
              </a:rPr>
              <a:t>” network, not “</a:t>
            </a:r>
            <a:r>
              <a:rPr lang="en-US" altLang="zh-TW" sz="2800" b="1" i="1" dirty="0">
                <a:solidFill>
                  <a:srgbClr val="FF0000"/>
                </a:solidFill>
              </a:rPr>
              <a:t>Fat</a:t>
            </a:r>
            <a:r>
              <a:rPr lang="en-US" altLang="zh-TW" sz="2800" dirty="0">
                <a:solidFill>
                  <a:srgbClr val="FF0000"/>
                </a:solidFill>
              </a:rPr>
              <a:t>” network?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51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2" grpId="0"/>
      <p:bldP spid="35" grpId="0" animBg="1"/>
      <p:bldP spid="36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5" grpId="0" animBg="1"/>
      <p:bldP spid="56" grpId="0" animBg="1"/>
      <p:bldP spid="5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D8FC8C-7559-435A-B74D-9EC52E88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don’t we go deeper?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7E598E-A56A-44A4-B9CB-F975D7A9E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Loss for multiple hidden layers</a:t>
            </a:r>
          </a:p>
          <a:p>
            <a:pPr lvl="1"/>
            <a:r>
              <a:rPr lang="en-US" altLang="zh-TW" sz="2800" dirty="0"/>
              <a:t>100 </a:t>
            </a:r>
            <a:r>
              <a:rPr lang="en-US" altLang="zh-TW" sz="2800" dirty="0" err="1"/>
              <a:t>ReLU</a:t>
            </a:r>
            <a:r>
              <a:rPr lang="zh-TW" altLang="en-US" sz="2800" dirty="0"/>
              <a:t> </a:t>
            </a:r>
            <a:r>
              <a:rPr lang="en-US" altLang="zh-TW" sz="2800" dirty="0"/>
              <a:t>for each layer</a:t>
            </a:r>
          </a:p>
          <a:p>
            <a:pPr lvl="1"/>
            <a:r>
              <a:rPr lang="en-US" altLang="zh-TW" sz="2800" dirty="0"/>
              <a:t>input features are the no. of views in the past 56 days </a:t>
            </a:r>
            <a:endParaRPr lang="zh-TW" altLang="en-US" sz="2800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DC8B2F0E-CD53-414F-AF69-3DBA54309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78568"/>
              </p:ext>
            </p:extLst>
          </p:nvPr>
        </p:nvGraphicFramePr>
        <p:xfrm>
          <a:off x="265045" y="3669773"/>
          <a:ext cx="861391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82">
                  <a:extLst>
                    <a:ext uri="{9D8B030D-6E8A-4147-A177-3AD203B41FA5}">
                      <a16:colId xmlns:a16="http://schemas.microsoft.com/office/drawing/2014/main" val="3934595495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1706393501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4145146990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1216158817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3765301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 layer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18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2017 – 2020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0.28k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0.14k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0.10k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73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2021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0.43k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0.39k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0.44k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237150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2645BD79-FB50-44EE-80BB-1A131BB49E70}"/>
              </a:ext>
            </a:extLst>
          </p:cNvPr>
          <p:cNvSpPr/>
          <p:nvPr/>
        </p:nvSpPr>
        <p:spPr>
          <a:xfrm>
            <a:off x="7145288" y="3610334"/>
            <a:ext cx="1732548" cy="9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9E8A6F-1BA7-4DD8-A5EC-E3775E4725EF}"/>
              </a:ext>
            </a:extLst>
          </p:cNvPr>
          <p:cNvSpPr/>
          <p:nvPr/>
        </p:nvSpPr>
        <p:spPr>
          <a:xfrm>
            <a:off x="7145288" y="4571999"/>
            <a:ext cx="1732548" cy="615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4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D8FC8C-7559-435A-B74D-9EC52E88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don’t we go deeper?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7E598E-A56A-44A4-B9CB-F975D7A9E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Loss for multiple hidden layers</a:t>
            </a:r>
          </a:p>
          <a:p>
            <a:pPr lvl="1"/>
            <a:r>
              <a:rPr lang="en-US" altLang="zh-TW" sz="2800" dirty="0"/>
              <a:t>100 </a:t>
            </a:r>
            <a:r>
              <a:rPr lang="en-US" altLang="zh-TW" sz="2800" dirty="0" err="1"/>
              <a:t>ReLU</a:t>
            </a:r>
            <a:r>
              <a:rPr lang="zh-TW" altLang="en-US" sz="2800" dirty="0"/>
              <a:t> </a:t>
            </a:r>
            <a:r>
              <a:rPr lang="en-US" altLang="zh-TW" sz="2800" dirty="0"/>
              <a:t>for each layer</a:t>
            </a:r>
          </a:p>
          <a:p>
            <a:pPr lvl="1"/>
            <a:r>
              <a:rPr lang="en-US" altLang="zh-TW" sz="2800" dirty="0"/>
              <a:t>input features are the no. of views in the past 56 days </a:t>
            </a:r>
            <a:endParaRPr lang="zh-TW" altLang="en-US" sz="2800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DC8B2F0E-CD53-414F-AF69-3DBA54309065}"/>
              </a:ext>
            </a:extLst>
          </p:cNvPr>
          <p:cNvGraphicFramePr>
            <a:graphicFrameLocks noGrp="1"/>
          </p:cNvGraphicFramePr>
          <p:nvPr/>
        </p:nvGraphicFramePr>
        <p:xfrm>
          <a:off x="265045" y="3669773"/>
          <a:ext cx="861391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82">
                  <a:extLst>
                    <a:ext uri="{9D8B030D-6E8A-4147-A177-3AD203B41FA5}">
                      <a16:colId xmlns:a16="http://schemas.microsoft.com/office/drawing/2014/main" val="3934595495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1706393501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4145146990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1216158817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3765301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 layer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18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2017 – 2020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0.28k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0.14k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0.10k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73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2021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0.43k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0.39k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0.44k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237150"/>
                  </a:ext>
                </a:extLst>
              </a:tr>
            </a:tbl>
          </a:graphicData>
        </a:graphic>
      </p:graphicFrame>
      <p:sp>
        <p:nvSpPr>
          <p:cNvPr id="4" name="矩形: 圓角 3">
            <a:extLst>
              <a:ext uri="{FF2B5EF4-FFF2-40B4-BE49-F238E27FC236}">
                <a16:creationId xmlns:a16="http://schemas.microsoft.com/office/drawing/2014/main" id="{EB793EEB-BF2E-4424-AAE7-72907EF2E6A5}"/>
              </a:ext>
            </a:extLst>
          </p:cNvPr>
          <p:cNvSpPr/>
          <p:nvPr/>
        </p:nvSpPr>
        <p:spPr>
          <a:xfrm>
            <a:off x="5461454" y="4105835"/>
            <a:ext cx="3352800" cy="41237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5C0FEB4A-4CA8-4A69-9BE4-5617863B7A3C}"/>
              </a:ext>
            </a:extLst>
          </p:cNvPr>
          <p:cNvSpPr/>
          <p:nvPr/>
        </p:nvSpPr>
        <p:spPr>
          <a:xfrm>
            <a:off x="5479383" y="4577755"/>
            <a:ext cx="3352800" cy="41237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CEBDF64-E72D-4872-A997-987A47BCA099}"/>
              </a:ext>
            </a:extLst>
          </p:cNvPr>
          <p:cNvSpPr txBox="1"/>
          <p:nvPr/>
        </p:nvSpPr>
        <p:spPr>
          <a:xfrm>
            <a:off x="628650" y="5215825"/>
            <a:ext cx="6974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Better on training data, worse on unseen data</a:t>
            </a:r>
            <a:endParaRPr lang="zh-TW" altLang="en-US" sz="2800" dirty="0"/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04816A13-8CFF-422D-9FD3-EAF36F0AFDB4}"/>
              </a:ext>
            </a:extLst>
          </p:cNvPr>
          <p:cNvSpPr/>
          <p:nvPr/>
        </p:nvSpPr>
        <p:spPr>
          <a:xfrm>
            <a:off x="6104138" y="5767542"/>
            <a:ext cx="663389" cy="5232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4C6919C-7D8E-4379-94FE-058A996A9986}"/>
              </a:ext>
            </a:extLst>
          </p:cNvPr>
          <p:cNvSpPr txBox="1"/>
          <p:nvPr/>
        </p:nvSpPr>
        <p:spPr>
          <a:xfrm>
            <a:off x="6824916" y="5739045"/>
            <a:ext cx="2319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Overfitting 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10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「youtube」的圖片搜尋結果">
            <a:extLst>
              <a:ext uri="{FF2B5EF4-FFF2-40B4-BE49-F238E27FC236}">
                <a16:creationId xmlns:a16="http://schemas.microsoft.com/office/drawing/2014/main" id="{7CDE4396-99DA-4D7A-8992-9F99EDCD97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3" b="7681"/>
          <a:stretch/>
        </p:blipFill>
        <p:spPr bwMode="auto">
          <a:xfrm>
            <a:off x="20" y="-1"/>
            <a:ext cx="9143980" cy="439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214888" y="4564049"/>
            <a:ext cx="2929112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564049"/>
            <a:ext cx="6833104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986D5B3-28EA-4C31-827D-48EC5B32B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713" y="5092697"/>
            <a:ext cx="5237125" cy="1026435"/>
          </a:xfrm>
        </p:spPr>
        <p:txBody>
          <a:bodyPr>
            <a:normAutofit fontScale="90000"/>
          </a:bodyPr>
          <a:lstStyle/>
          <a:p>
            <a:pPr algn="l"/>
            <a:br>
              <a:rPr lang="en-US" altLang="zh-TW" sz="4200" dirty="0">
                <a:solidFill>
                  <a:srgbClr val="FFFFFF"/>
                </a:solidFill>
              </a:rPr>
            </a:br>
            <a:r>
              <a:rPr lang="en-US" altLang="zh-TW" sz="4200" dirty="0">
                <a:solidFill>
                  <a:srgbClr val="FFFFFF"/>
                </a:solidFill>
              </a:rPr>
              <a:t>How to find a function?</a:t>
            </a:r>
            <a:br>
              <a:rPr lang="en-US" altLang="zh-TW" sz="4200" dirty="0">
                <a:solidFill>
                  <a:srgbClr val="FFFFFF"/>
                </a:solidFill>
              </a:rPr>
            </a:br>
            <a:r>
              <a:rPr lang="en-US" altLang="zh-TW" sz="4200" dirty="0">
                <a:solidFill>
                  <a:srgbClr val="FFFF00"/>
                </a:solidFill>
              </a:rPr>
              <a:t>A Case Study</a:t>
            </a:r>
            <a:endParaRPr lang="zh-TW" altLang="en-US" sz="4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88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6C8E66-07AF-4315-8E82-53B93F27E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Let’s predict no. of views today!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0C49E1-1E08-4A57-A0B5-4E1C2FE43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we want to select a model for predicting no. of views today, which one will you use?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3D3E3310-4BAB-41A2-BBB6-DFF5ABF03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769552"/>
              </p:ext>
            </p:extLst>
          </p:nvPr>
        </p:nvGraphicFramePr>
        <p:xfrm>
          <a:off x="265045" y="2916737"/>
          <a:ext cx="861391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782">
                  <a:extLst>
                    <a:ext uri="{9D8B030D-6E8A-4147-A177-3AD203B41FA5}">
                      <a16:colId xmlns:a16="http://schemas.microsoft.com/office/drawing/2014/main" val="3934595495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1706393501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4145146990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1216158817"/>
                    </a:ext>
                  </a:extLst>
                </a:gridCol>
                <a:gridCol w="1722782">
                  <a:extLst>
                    <a:ext uri="{9D8B030D-6E8A-4147-A177-3AD203B41FA5}">
                      <a16:colId xmlns:a16="http://schemas.microsoft.com/office/drawing/2014/main" val="3765301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 layer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 layer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184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2017 – 2020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0.28k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0.14k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0.10k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73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2021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0.43k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0.39k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0.38k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0.44k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237150"/>
                  </a:ext>
                </a:extLst>
              </a:tr>
            </a:tbl>
          </a:graphicData>
        </a:graphic>
      </p:graphicFrame>
      <p:sp>
        <p:nvSpPr>
          <p:cNvPr id="5" name="矩形: 圓角 4">
            <a:extLst>
              <a:ext uri="{FF2B5EF4-FFF2-40B4-BE49-F238E27FC236}">
                <a16:creationId xmlns:a16="http://schemas.microsoft.com/office/drawing/2014/main" id="{21BC3785-935F-402E-9528-94EC7675F109}"/>
              </a:ext>
            </a:extLst>
          </p:cNvPr>
          <p:cNvSpPr/>
          <p:nvPr/>
        </p:nvSpPr>
        <p:spPr>
          <a:xfrm>
            <a:off x="5450541" y="2897436"/>
            <a:ext cx="1685365" cy="141020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321663EB-0722-47F5-BDC8-DD02BF737B05}"/>
              </a:ext>
            </a:extLst>
          </p:cNvPr>
          <p:cNvSpPr/>
          <p:nvPr/>
        </p:nvSpPr>
        <p:spPr>
          <a:xfrm>
            <a:off x="7135906" y="2897436"/>
            <a:ext cx="1685365" cy="141020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EEDF06A-9BA6-40EE-BFA3-42314CD945DD}"/>
              </a:ext>
            </a:extLst>
          </p:cNvPr>
          <p:cNvSpPr txBox="1"/>
          <p:nvPr/>
        </p:nvSpPr>
        <p:spPr>
          <a:xfrm>
            <a:off x="628650" y="5673044"/>
            <a:ext cx="7910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We will talk about model selection next time. </a:t>
            </a:r>
            <a:r>
              <a:rPr lang="en-US" altLang="zh-TW" sz="2800" dirty="0">
                <a:sym typeface="Wingdings" panose="05000000000000000000" pitchFamily="2" charset="2"/>
              </a:rPr>
              <a:t>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2548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8C5AC6-0266-4E76-B03E-A94F915A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learn more ……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B996383-C222-47F5-8ED1-73CC1EFA263B}"/>
              </a:ext>
            </a:extLst>
          </p:cNvPr>
          <p:cNvSpPr txBox="1"/>
          <p:nvPr/>
        </p:nvSpPr>
        <p:spPr>
          <a:xfrm>
            <a:off x="745218" y="5812618"/>
            <a:ext cx="3653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https://youtu.be/Dr-WRlEFefw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91BC3B6-8D3A-4FD6-8533-1E5CD59E12A3}"/>
              </a:ext>
            </a:extLst>
          </p:cNvPr>
          <p:cNvSpPr txBox="1"/>
          <p:nvPr/>
        </p:nvSpPr>
        <p:spPr>
          <a:xfrm>
            <a:off x="4172858" y="581261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https://youtu.be/ibJpTrp5mcE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E806894-8DEF-4171-8F17-C4595138816C}"/>
              </a:ext>
            </a:extLst>
          </p:cNvPr>
          <p:cNvSpPr txBox="1"/>
          <p:nvPr/>
        </p:nvSpPr>
        <p:spPr>
          <a:xfrm>
            <a:off x="964747" y="2032000"/>
            <a:ext cx="3208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Basic Introduction 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32A722C-5FC1-4923-9C2F-28CBBF87EDF3}"/>
              </a:ext>
            </a:extLst>
          </p:cNvPr>
          <p:cNvSpPr txBox="1"/>
          <p:nvPr/>
        </p:nvSpPr>
        <p:spPr>
          <a:xfrm>
            <a:off x="4796744" y="1727779"/>
            <a:ext cx="3208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Backpropagation</a:t>
            </a:r>
            <a:endParaRPr lang="zh-TW" altLang="en-US" sz="2800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DD080B5-420B-4C46-BC9B-6E2005698877}"/>
              </a:ext>
            </a:extLst>
          </p:cNvPr>
          <p:cNvSpPr txBox="1"/>
          <p:nvPr/>
        </p:nvSpPr>
        <p:spPr>
          <a:xfrm>
            <a:off x="4796745" y="2139721"/>
            <a:ext cx="3208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Computing gradients in an efficient way</a:t>
            </a:r>
            <a:endParaRPr lang="zh-TW" altLang="en-US" sz="2400" dirty="0"/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1931D5C5-B7A1-4A65-BB82-C19AFD7C5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690" y="3100062"/>
            <a:ext cx="2562224" cy="256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4" name="Picture 4">
            <a:extLst>
              <a:ext uri="{FF2B5EF4-FFF2-40B4-BE49-F238E27FC236}">
                <a16:creationId xmlns:a16="http://schemas.microsoft.com/office/drawing/2014/main" id="{AD93272F-9622-4A87-908D-F85CC8FB6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688" y="3100062"/>
            <a:ext cx="2562224" cy="256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26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DB2D44-68CC-48CF-A0F8-E6330B5A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YouTube Channel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4FB31E2-4500-4796-9F1F-9A7C937BEE59}"/>
              </a:ext>
            </a:extLst>
          </p:cNvPr>
          <p:cNvSpPr txBox="1"/>
          <p:nvPr/>
        </p:nvSpPr>
        <p:spPr>
          <a:xfrm>
            <a:off x="1650206" y="5994695"/>
            <a:ext cx="5843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/>
              <a:t>https://www.youtube.com/c/HungyiLeeNTU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D19026F-3A07-4BFD-A080-AFE2C635E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52" y="1974606"/>
            <a:ext cx="8273520" cy="38009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148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EE07A88E-61A7-4A22-BCFB-A72185E0B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249" y="956865"/>
            <a:ext cx="6763694" cy="56872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6B1ED147-4BC1-4DFB-A920-0A23902B5CFB}"/>
                  </a:ext>
                </a:extLst>
              </p:cNvPr>
              <p:cNvSpPr txBox="1"/>
              <p:nvPr/>
            </p:nvSpPr>
            <p:spPr>
              <a:xfrm>
                <a:off x="523442" y="3585030"/>
                <a:ext cx="86446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6B1ED147-4BC1-4DFB-A920-0A23902B5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42" y="3585030"/>
                <a:ext cx="864467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19EF5390-2962-4FDF-9AA2-F1D65428F7C4}"/>
              </a:ext>
            </a:extLst>
          </p:cNvPr>
          <p:cNvSpPr txBox="1"/>
          <p:nvPr/>
        </p:nvSpPr>
        <p:spPr>
          <a:xfrm>
            <a:off x="1202460" y="212904"/>
            <a:ext cx="6943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The function we want to find …</a:t>
            </a:r>
            <a:endParaRPr lang="zh-TW" altLang="en-US" sz="32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AC2EF9B-30A6-4643-8075-958172CF5D62}"/>
              </a:ext>
            </a:extLst>
          </p:cNvPr>
          <p:cNvSpPr txBox="1"/>
          <p:nvPr/>
        </p:nvSpPr>
        <p:spPr>
          <a:xfrm>
            <a:off x="113202" y="4083505"/>
            <a:ext cx="1767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no. of views on 2/26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661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70AF28-CCC8-4CAF-A0A9-F0775C275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1. Function </a:t>
            </a:r>
            <a:br>
              <a:rPr lang="en-US" altLang="zh-TW" dirty="0"/>
            </a:br>
            <a:r>
              <a:rPr lang="en-US" altLang="zh-TW" dirty="0"/>
              <a:t>with Unknown Parameters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D876404-BCC7-463E-8489-AC1C39249665}"/>
                  </a:ext>
                </a:extLst>
              </p:cNvPr>
              <p:cNvSpPr txBox="1"/>
              <p:nvPr/>
            </p:nvSpPr>
            <p:spPr>
              <a:xfrm>
                <a:off x="1626085" y="4424208"/>
                <a:ext cx="20057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D876404-BCC7-463E-8489-AC1C39249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085" y="4424208"/>
                <a:ext cx="200574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群組 8">
            <a:extLst>
              <a:ext uri="{FF2B5EF4-FFF2-40B4-BE49-F238E27FC236}">
                <a16:creationId xmlns:a16="http://schemas.microsoft.com/office/drawing/2014/main" id="{985C5235-F31A-4E93-8A1B-FE6FCF0CE5CA}"/>
              </a:ext>
            </a:extLst>
          </p:cNvPr>
          <p:cNvGrpSpPr/>
          <p:nvPr/>
        </p:nvGrpSpPr>
        <p:grpSpPr>
          <a:xfrm>
            <a:off x="1611797" y="1861325"/>
            <a:ext cx="6602448" cy="2163145"/>
            <a:chOff x="1161964" y="2284341"/>
            <a:chExt cx="6602448" cy="2163145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CE81318C-8C9F-46DF-B120-5159D7990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30362" y="2284341"/>
              <a:ext cx="4745421" cy="216314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2869C561-0DDE-4213-A819-12B39B028EB5}"/>
                    </a:ext>
                  </a:extLst>
                </p:cNvPr>
                <p:cNvSpPr txBox="1"/>
                <p:nvPr/>
              </p:nvSpPr>
              <p:spPr>
                <a:xfrm>
                  <a:off x="1161964" y="3150471"/>
                  <a:ext cx="660244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2869C561-0DDE-4213-A819-12B39B028E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964" y="3150471"/>
                  <a:ext cx="6602448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D251428-988F-47A8-9652-71AFE10B07E2}"/>
              </a:ext>
            </a:extLst>
          </p:cNvPr>
          <p:cNvCxnSpPr>
            <a:cxnSpLocks/>
          </p:cNvCxnSpPr>
          <p:nvPr/>
        </p:nvCxnSpPr>
        <p:spPr>
          <a:xfrm>
            <a:off x="2121636" y="3158342"/>
            <a:ext cx="0" cy="127078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22308EFD-3A77-4B9D-96AB-EF54706C2ED8}"/>
                  </a:ext>
                </a:extLst>
              </p:cNvPr>
              <p:cNvSpPr txBox="1"/>
              <p:nvPr/>
            </p:nvSpPr>
            <p:spPr>
              <a:xfrm>
                <a:off x="1606664" y="5202715"/>
                <a:ext cx="68487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sz="2400" dirty="0"/>
                  <a:t> no. of views on 2/26,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TW" sz="2400" dirty="0"/>
                  <a:t> no. of views on 2/25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22308EFD-3A77-4B9D-96AB-EF54706C2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664" y="5202715"/>
                <a:ext cx="6848795" cy="461665"/>
              </a:xfrm>
              <a:prstGeom prst="rect">
                <a:avLst/>
              </a:prstGeom>
              <a:blipFill>
                <a:blip r:embed="rId6"/>
                <a:stretch>
                  <a:fillRect l="-267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字方塊 24">
            <a:extLst>
              <a:ext uri="{FF2B5EF4-FFF2-40B4-BE49-F238E27FC236}">
                <a16:creationId xmlns:a16="http://schemas.microsoft.com/office/drawing/2014/main" id="{63953354-4440-4DAC-869F-435EA859D451}"/>
              </a:ext>
            </a:extLst>
          </p:cNvPr>
          <p:cNvSpPr txBox="1"/>
          <p:nvPr/>
        </p:nvSpPr>
        <p:spPr>
          <a:xfrm>
            <a:off x="4018159" y="4423747"/>
            <a:ext cx="4052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based on domain knowledge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45A2F90E-7633-49E2-BFC6-616F410DC8E6}"/>
                  </a:ext>
                </a:extLst>
              </p:cNvPr>
              <p:cNvSpPr txBox="1"/>
              <p:nvPr/>
            </p:nvSpPr>
            <p:spPr>
              <a:xfrm>
                <a:off x="1611797" y="5705873"/>
                <a:ext cx="68487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are unknown parameters (learned from data)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45A2F90E-7633-49E2-BFC6-616F410DC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797" y="5705873"/>
                <a:ext cx="6848795" cy="461665"/>
              </a:xfrm>
              <a:prstGeom prst="rect">
                <a:avLst/>
              </a:prstGeom>
              <a:blipFill>
                <a:blip r:embed="rId7"/>
                <a:stretch>
                  <a:fillRect t="-10526" r="-2669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>
            <a:extLst>
              <a:ext uri="{FF2B5EF4-FFF2-40B4-BE49-F238E27FC236}">
                <a16:creationId xmlns:a16="http://schemas.microsoft.com/office/drawing/2014/main" id="{C71DC396-DCE9-4418-BD9B-5290B999318A}"/>
              </a:ext>
            </a:extLst>
          </p:cNvPr>
          <p:cNvSpPr txBox="1"/>
          <p:nvPr/>
        </p:nvSpPr>
        <p:spPr>
          <a:xfrm>
            <a:off x="539254" y="4438491"/>
            <a:ext cx="1063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Model</a:t>
            </a:r>
            <a:endParaRPr lang="zh-TW" altLang="en-US" sz="2400" b="1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2B7A5FA-C602-42AC-A3A0-14AAA8EA351B}"/>
              </a:ext>
            </a:extLst>
          </p:cNvPr>
          <p:cNvSpPr txBox="1"/>
          <p:nvPr/>
        </p:nvSpPr>
        <p:spPr>
          <a:xfrm>
            <a:off x="1139860" y="6124674"/>
            <a:ext cx="1063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weight</a:t>
            </a:r>
            <a:endParaRPr lang="zh-TW" altLang="en-US" sz="2400" b="1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641403D-4B30-41CB-8399-95B220DA61F7}"/>
              </a:ext>
            </a:extLst>
          </p:cNvPr>
          <p:cNvSpPr txBox="1"/>
          <p:nvPr/>
        </p:nvSpPr>
        <p:spPr>
          <a:xfrm>
            <a:off x="2178788" y="6135497"/>
            <a:ext cx="1063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bias</a:t>
            </a:r>
            <a:endParaRPr lang="zh-TW" altLang="en-US" sz="2400" b="1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F0DF32A-DBFF-4892-BACB-D32E124167A5}"/>
              </a:ext>
            </a:extLst>
          </p:cNvPr>
          <p:cNvSpPr txBox="1"/>
          <p:nvPr/>
        </p:nvSpPr>
        <p:spPr>
          <a:xfrm>
            <a:off x="7354027" y="4902223"/>
            <a:ext cx="134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feature</a:t>
            </a:r>
            <a:endParaRPr lang="zh-TW" altLang="en-US" sz="2400" b="1" dirty="0"/>
          </a:p>
        </p:txBody>
      </p:sp>
      <p:sp>
        <p:nvSpPr>
          <p:cNvPr id="16" name="文字方塊 24">
            <a:extLst>
              <a:ext uri="{FF2B5EF4-FFF2-40B4-BE49-F238E27FC236}">
                <a16:creationId xmlns:a16="http://schemas.microsoft.com/office/drawing/2014/main" id="{F9E81298-DF2C-F042-9384-A9B6D6164614}"/>
              </a:ext>
            </a:extLst>
          </p:cNvPr>
          <p:cNvSpPr txBox="1"/>
          <p:nvPr/>
        </p:nvSpPr>
        <p:spPr>
          <a:xfrm>
            <a:off x="4018159" y="4206248"/>
            <a:ext cx="4052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通过组合不同的神经元表达对一个问题不同的先验知识</a:t>
            </a:r>
          </a:p>
        </p:txBody>
      </p:sp>
    </p:spTree>
    <p:extLst>
      <p:ext uri="{BB962C8B-B14F-4D97-AF65-F5344CB8AC3E}">
        <p14:creationId xmlns:p14="http://schemas.microsoft.com/office/powerpoint/2010/main" val="8764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25" grpId="0"/>
      <p:bldP spid="15" grpId="0"/>
      <p:bldP spid="18" grpId="0"/>
      <p:bldP spid="20" grpId="0"/>
      <p:bldP spid="21" grpId="0"/>
      <p:bldP spid="22" grpId="0"/>
      <p:bldP spid="16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6910</TotalTime>
  <Words>2780</Words>
  <Application>Microsoft Macintosh PowerPoint</Application>
  <PresentationFormat>On-screen Show (4:3)</PresentationFormat>
  <Paragraphs>1031</Paragraphs>
  <Slides>61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2" baseType="lpstr">
      <vt:lpstr>微軟正黑體</vt:lpstr>
      <vt:lpstr>Arial</vt:lpstr>
      <vt:lpstr>Calibri</vt:lpstr>
      <vt:lpstr>Calibri Light</vt:lpstr>
      <vt:lpstr>Cambria Math</vt:lpstr>
      <vt:lpstr>Wingdings</vt:lpstr>
      <vt:lpstr>Office 佈景主題</vt:lpstr>
      <vt:lpstr>1_Office 佈景主題</vt:lpstr>
      <vt:lpstr>2_Office 佈景主題</vt:lpstr>
      <vt:lpstr>3_Office 佈景主題</vt:lpstr>
      <vt:lpstr>方程式</vt:lpstr>
      <vt:lpstr>Introduction of  Machine / Deep Learning</vt:lpstr>
      <vt:lpstr>Machine Learning  ≈ Looking for Function </vt:lpstr>
      <vt:lpstr>Different types of Functions </vt:lpstr>
      <vt:lpstr>Different types of Functions </vt:lpstr>
      <vt:lpstr>PowerPoint Presentation</vt:lpstr>
      <vt:lpstr> How to find a function? A Case Study</vt:lpstr>
      <vt:lpstr>YouTube Channel</vt:lpstr>
      <vt:lpstr>PowerPoint Presentation</vt:lpstr>
      <vt:lpstr>1. Function  with Unknown Parameters</vt:lpstr>
      <vt:lpstr>2. Define Loss  from Training Data</vt:lpstr>
      <vt:lpstr>2. Define Loss  from Training Data</vt:lpstr>
      <vt:lpstr>2. Define Loss  from Training Data</vt:lpstr>
      <vt:lpstr>2. Define Loss  from Training Data</vt:lpstr>
      <vt:lpstr>3. Optimization</vt:lpstr>
      <vt:lpstr>3. Optimization</vt:lpstr>
      <vt:lpstr>3. Optimization</vt:lpstr>
      <vt:lpstr>3. Optimization</vt:lpstr>
      <vt:lpstr>3. Optimization</vt:lpstr>
      <vt:lpstr>Machine Learning is so simple ……</vt:lpstr>
      <vt:lpstr>Machine Learning is so simple ……</vt:lpstr>
      <vt:lpstr>PowerPoint Presentation</vt:lpstr>
      <vt:lpstr>PowerPoint Presentation</vt:lpstr>
      <vt:lpstr>PowerPoint Presentation</vt:lpstr>
      <vt:lpstr>PowerPoint Presentation</vt:lpstr>
      <vt:lpstr>All Piecewise Linear Curves</vt:lpstr>
      <vt:lpstr>Beyond Piecewise Linear?</vt:lpstr>
      <vt:lpstr>PowerPoint Presentation</vt:lpstr>
      <vt:lpstr>PowerPoint Presentation</vt:lpstr>
      <vt:lpstr>PowerPoint Presentation</vt:lpstr>
      <vt:lpstr>New Model: More Features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 to ML Framework</vt:lpstr>
      <vt:lpstr>Loss </vt:lpstr>
      <vt:lpstr>Back to ML Framework</vt:lpstr>
      <vt:lpstr>Optimization of New Model </vt:lpstr>
      <vt:lpstr>Optimization of New Model </vt:lpstr>
      <vt:lpstr>Optimization of New Model </vt:lpstr>
      <vt:lpstr>Optimization of New Model </vt:lpstr>
      <vt:lpstr>Back to ML Framework</vt:lpstr>
      <vt:lpstr>Sigmoid → ReLU</vt:lpstr>
      <vt:lpstr>Sigmoid → ReLU</vt:lpstr>
      <vt:lpstr>Experimental Results</vt:lpstr>
      <vt:lpstr>Back to ML Framework</vt:lpstr>
      <vt:lpstr>PowerPoint Presentation</vt:lpstr>
      <vt:lpstr>Experimental Results</vt:lpstr>
      <vt:lpstr>PowerPoint Presentation</vt:lpstr>
      <vt:lpstr>Back to ML Framework</vt:lpstr>
      <vt:lpstr>PowerPoint Presentation</vt:lpstr>
      <vt:lpstr>PowerPoint Presentation</vt:lpstr>
      <vt:lpstr>PowerPoint Presentation</vt:lpstr>
      <vt:lpstr>Why don’t we go deeper?</vt:lpstr>
      <vt:lpstr>Why don’t we go deeper?</vt:lpstr>
      <vt:lpstr>Let’s predict no. of views today!</vt:lpstr>
      <vt:lpstr>To learn more ……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Hung-yi Lee</dc:creator>
  <cp:lastModifiedBy>Microsoft Office User</cp:lastModifiedBy>
  <cp:revision>291</cp:revision>
  <dcterms:created xsi:type="dcterms:W3CDTF">2021-02-14T15:05:16Z</dcterms:created>
  <dcterms:modified xsi:type="dcterms:W3CDTF">2022-12-01T10:14:33Z</dcterms:modified>
</cp:coreProperties>
</file>