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0CA2-18A9-43FB-B360-2346CFED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4427-294D-41E3-B9FB-E7FBE722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5C1E-8EA8-4A44-A209-4D5793D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2187-FD9E-49F3-86EE-1E55FB0D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6C59-B794-40D2-AAFB-DCB381F5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3E29-0174-43E2-9F7F-197DADB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1C97-0C13-4462-B115-60D658CF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E97D-08D1-4E31-B526-97B062A7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EBB4-4F05-4F29-B378-2F55EDB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DBC2-933C-4570-84F5-B3274791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28F42-FA76-4950-AF2A-3B4978BDE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13ADA-2FB4-40E7-B65D-D286D3C92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CD06-16F7-4CFA-94B0-237B2A5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B8C7-EF2A-4B4C-80B8-F36C7A9E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741E-E698-4BB3-A24F-8C3BEBD0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0E77-65C6-427B-A105-B08A905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DE9-06D9-4187-AFB4-248F506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7F9F-C49D-4C27-882C-FA88499E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3278-FEF8-447E-AC63-C59C0D5F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2E48-CB59-46B6-AFE7-285682F4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7D7-2B1A-4336-BF99-CC0839D6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608D-407B-4545-8DF0-C9887AB8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D5F2-52AA-4671-BE66-65158D5E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344B-5A2C-4FFA-8ACB-01869D6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3A8E-2A34-4CE5-9ADB-F7A4E203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FB-297F-4074-A470-9B35ED1E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5172-FD05-4E6E-B9D6-8C7FF5F5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8FABB-AE57-48F2-99BC-A8C044B3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FE02-5BEA-43AB-8645-71572028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D34E-40F4-4FF2-B5DF-3FB45081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3C92-68BD-483C-91E8-293648F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1A51-BE32-4765-A17F-6C5DEAC8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A26B-0BFB-47AF-82CF-DFFB349F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8E5FB-8D00-4545-BEEB-3B654E65C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26725-513B-4279-A6F4-E6216104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6567C-F818-4F86-8F9D-41FE54850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C6CAB-87F0-46C4-89D2-A0657840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1355C-AFF0-454D-923A-27AE0865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7C80A-930E-4E14-A8FF-16D388AB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2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AA7-C3F2-453D-A88D-68B5AD01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84C1A-F7D7-4A91-AB85-028AEDD7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27BE2-9FDA-4236-A348-7AFE01CB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A2315-E868-4C6B-9CFD-651FAB6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03E8-2BCF-486A-AC49-002B0439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AD05-8383-4E25-B0C1-59F2171D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D099-5A1C-4CD9-8056-AA14EE5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4523-E57B-41C8-BB1E-592EB361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F0DB-2276-409C-B140-29AA8885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93482-D7A5-46AC-AB6A-38F88F2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BB27-0A98-4829-A13E-17A1523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7568D-0626-4AF2-AE2A-8057619D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4CE8-5617-4959-B2C8-7280C0EA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CF38-251A-4D5E-AF14-C7C13CB3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61CBE-32EF-4069-9F71-D8C5B67DF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D1ACD-CE1B-4635-88EF-C3FF260DD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EF30-7D78-43BF-BB05-7098C291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EA0B-786E-4F9D-B6CA-A4E456B8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67BB-EFC9-4CAB-A2F9-3E875CDB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8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D7AED-76B5-42A9-9337-401651B7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6E2A-D270-4869-B7EE-8CE83AE7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4480-716C-4D1F-9830-D8F9BA4FE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5C73-37A9-4C7E-96C0-BE9F7790066A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F37E-C650-4D46-9121-F879D3D47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94B9-07F6-4ABD-9444-DF499B42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2A7F-5412-4031-B4A9-08112302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4BBE-10F3-45B3-9A53-1F67FDEB3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 Installation &amp; Setup for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D842-D7AD-4B6D-992E-651EE81EC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8003-2167-4D94-9CCD-3D925BD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Brew(Package Manager)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C4757-C0D4-423F-8079-AAD723A23D2F}"/>
              </a:ext>
            </a:extLst>
          </p:cNvPr>
          <p:cNvSpPr txBox="1"/>
          <p:nvPr/>
        </p:nvSpPr>
        <p:spPr>
          <a:xfrm>
            <a:off x="955040" y="2052320"/>
            <a:ext cx="1110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URL: </a:t>
            </a:r>
            <a:r>
              <a:rPr lang="en-IN" u="sng" dirty="0">
                <a:hlinkClick r:id="rId2"/>
              </a:rPr>
              <a:t>https://brew.sh/</a:t>
            </a:r>
            <a:endParaRPr lang="en-IN" u="sng" dirty="0"/>
          </a:p>
          <a:p>
            <a:endParaRPr lang="en-IN" u="sng" dirty="0"/>
          </a:p>
          <a:p>
            <a:r>
              <a:rPr lang="en-IN" dirty="0"/>
              <a:t>In terminal run: 	</a:t>
            </a:r>
          </a:p>
          <a:p>
            <a:r>
              <a:rPr lang="en-IN" dirty="0">
                <a:highlight>
                  <a:srgbClr val="C0C0C0"/>
                </a:highlight>
              </a:rPr>
              <a:t>/</a:t>
            </a:r>
            <a:r>
              <a:rPr lang="en-IN" dirty="0" err="1">
                <a:highlight>
                  <a:srgbClr val="C0C0C0"/>
                </a:highlight>
              </a:rPr>
              <a:t>usr</a:t>
            </a:r>
            <a:r>
              <a:rPr lang="en-IN" dirty="0">
                <a:highlight>
                  <a:srgbClr val="C0C0C0"/>
                </a:highlight>
              </a:rPr>
              <a:t>/bin/ruby -e "$(curl -</a:t>
            </a:r>
            <a:r>
              <a:rPr lang="en-IN" dirty="0" err="1">
                <a:highlight>
                  <a:srgbClr val="C0C0C0"/>
                </a:highlight>
              </a:rPr>
              <a:t>fsSL</a:t>
            </a:r>
            <a:r>
              <a:rPr lang="en-IN" dirty="0">
                <a:highlight>
                  <a:srgbClr val="C0C0C0"/>
                </a:highlight>
              </a:rPr>
              <a:t> </a:t>
            </a:r>
            <a:r>
              <a:rPr lang="en-IN" u="sng" dirty="0">
                <a:highlight>
                  <a:srgbClr val="C0C0C0"/>
                </a:highlight>
                <a:hlinkClick r:id="rId3"/>
              </a:rPr>
              <a:t>https://raw.githubusercontent.com/Homebrew/install/master/install</a:t>
            </a:r>
            <a:r>
              <a:rPr lang="en-IN" dirty="0">
                <a:highlight>
                  <a:srgbClr val="C0C0C0"/>
                </a:highlight>
              </a:rPr>
              <a:t>)"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37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2FCC-9750-4EDF-AF45-36D7B8C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Mongo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9AB95-529F-4742-9FC8-72FAAEEB2CF8}"/>
              </a:ext>
            </a:extLst>
          </p:cNvPr>
          <p:cNvSpPr txBox="1"/>
          <p:nvPr/>
        </p:nvSpPr>
        <p:spPr>
          <a:xfrm>
            <a:off x="1036320" y="1869440"/>
            <a:ext cx="8595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Mongo</a:t>
            </a:r>
          </a:p>
          <a:p>
            <a:pPr lvl="1"/>
            <a:r>
              <a:rPr lang="en-IN" dirty="0"/>
              <a:t>	Run in Terminal:		</a:t>
            </a:r>
            <a:r>
              <a:rPr lang="en-IN" dirty="0">
                <a:highlight>
                  <a:srgbClr val="C0C0C0"/>
                </a:highlight>
              </a:rPr>
              <a:t>brew Install mongo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Directory to put mongo DB data (Required before continuing)</a:t>
            </a:r>
          </a:p>
          <a:p>
            <a:r>
              <a:rPr lang="en-IN" dirty="0"/>
              <a:t>	Run in terminal: 		</a:t>
            </a:r>
            <a:r>
              <a:rPr lang="en-IN" dirty="0">
                <a:highlight>
                  <a:srgbClr val="C0C0C0"/>
                </a:highlight>
              </a:rPr>
              <a:t>sudo </a:t>
            </a:r>
            <a:r>
              <a:rPr lang="en-IN" dirty="0" err="1">
                <a:highlight>
                  <a:srgbClr val="C0C0C0"/>
                </a:highlight>
              </a:rPr>
              <a:t>mkdir</a:t>
            </a:r>
            <a:r>
              <a:rPr lang="en-IN" dirty="0">
                <a:highlight>
                  <a:srgbClr val="C0C0C0"/>
                </a:highlight>
              </a:rPr>
              <a:t> -p /data/</a:t>
            </a:r>
            <a:r>
              <a:rPr lang="en-IN" dirty="0" err="1">
                <a:highlight>
                  <a:srgbClr val="C0C0C0"/>
                </a:highlight>
              </a:rPr>
              <a:t>db</a:t>
            </a:r>
            <a:endParaRPr lang="en-IN" dirty="0">
              <a:highlight>
                <a:srgbClr val="C0C0C0"/>
              </a:highlight>
            </a:endParaRP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 permission to the directory:</a:t>
            </a:r>
          </a:p>
          <a:p>
            <a:r>
              <a:rPr lang="en-IN" dirty="0"/>
              <a:t>	Run in terminal: 	</a:t>
            </a:r>
            <a:r>
              <a:rPr lang="en-IN" dirty="0">
                <a:highlight>
                  <a:srgbClr val="C0C0C0"/>
                </a:highlight>
              </a:rPr>
              <a:t>whoami</a:t>
            </a:r>
          </a:p>
          <a:p>
            <a:pPr lvl="2"/>
            <a:r>
              <a:rPr lang="en-IN" dirty="0"/>
              <a:t>You will get user name (say XXXX)</a:t>
            </a:r>
          </a:p>
          <a:p>
            <a:r>
              <a:rPr lang="en-IN" dirty="0"/>
              <a:t>	In terminal change ownership on the directory created:</a:t>
            </a:r>
          </a:p>
          <a:p>
            <a:r>
              <a:rPr lang="en-IN" dirty="0"/>
              <a:t>	Run in terminal: 	</a:t>
            </a:r>
            <a:r>
              <a:rPr lang="en-IN" dirty="0">
                <a:highlight>
                  <a:srgbClr val="C0C0C0"/>
                </a:highlight>
              </a:rPr>
              <a:t>sudo </a:t>
            </a:r>
            <a:r>
              <a:rPr lang="en-IN" dirty="0" err="1">
                <a:highlight>
                  <a:srgbClr val="C0C0C0"/>
                </a:highlight>
              </a:rPr>
              <a:t>chown</a:t>
            </a:r>
            <a:r>
              <a:rPr lang="en-IN" dirty="0">
                <a:highlight>
                  <a:srgbClr val="C0C0C0"/>
                </a:highlight>
              </a:rPr>
              <a:t> -</a:t>
            </a:r>
            <a:r>
              <a:rPr lang="en-IN" dirty="0" err="1">
                <a:highlight>
                  <a:srgbClr val="C0C0C0"/>
                </a:highlight>
              </a:rPr>
              <a:t>Rv</a:t>
            </a:r>
            <a:r>
              <a:rPr lang="en-IN" dirty="0">
                <a:highlight>
                  <a:srgbClr val="C0C0C0"/>
                </a:highlight>
              </a:rPr>
              <a:t>  XXXX /data/</a:t>
            </a:r>
            <a:r>
              <a:rPr lang="en-IN" dirty="0" err="1">
                <a:highlight>
                  <a:srgbClr val="C0C0C0"/>
                </a:highlight>
              </a:rPr>
              <a:t>db</a:t>
            </a:r>
            <a:endParaRPr lang="en-IN" dirty="0">
              <a:highlight>
                <a:srgbClr val="C0C0C0"/>
              </a:highlight>
            </a:endParaRP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start Local Mongo Instance</a:t>
            </a:r>
          </a:p>
          <a:p>
            <a:pPr lvl="1"/>
            <a:r>
              <a:rPr lang="en-IN" dirty="0"/>
              <a:t>	Run in terminal: 	</a:t>
            </a:r>
            <a:r>
              <a:rPr lang="en-IN" dirty="0" err="1">
                <a:highlight>
                  <a:srgbClr val="C0C0C0"/>
                </a:highlight>
              </a:rPr>
              <a:t>mongod</a:t>
            </a:r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If successful - You will see ‘waiting for connection on port 27017’</a:t>
            </a:r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47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CC8E-8D2B-4897-BF7B-ACC8B82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Node &amp; </a:t>
            </a:r>
            <a:r>
              <a:rPr lang="en-IN" dirty="0" err="1"/>
              <a:t>npm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7117C-7F3E-4A44-85A7-A15F264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7CCA9-919C-43A7-B656-446C9D3533B6}"/>
              </a:ext>
            </a:extLst>
          </p:cNvPr>
          <p:cNvSpPr txBox="1"/>
          <p:nvPr/>
        </p:nvSpPr>
        <p:spPr>
          <a:xfrm>
            <a:off x="1381760" y="2123440"/>
            <a:ext cx="7843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Hope you have Node and NPM installed from Previous seminar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dirty="0">
                <a:hlinkClick r:id="rId2"/>
              </a:rPr>
              <a:t>installed Node.js</a:t>
            </a:r>
            <a:r>
              <a:rPr lang="en-IN" dirty="0"/>
              <a:t> and </a:t>
            </a:r>
            <a:r>
              <a:rPr lang="en-IN" u="sng" dirty="0" err="1"/>
              <a:t>npm</a:t>
            </a:r>
            <a:r>
              <a:rPr lang="en-IN" u="sng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sng" dirty="0"/>
          </a:p>
          <a:p>
            <a:r>
              <a:rPr lang="en-IN" dirty="0"/>
              <a:t>In Terminal 	</a:t>
            </a:r>
            <a:r>
              <a:rPr lang="en-IN" dirty="0">
                <a:highlight>
                  <a:srgbClr val="C0C0C0"/>
                </a:highlight>
              </a:rPr>
              <a:t>brew install node</a:t>
            </a:r>
          </a:p>
          <a:p>
            <a:br>
              <a:rPr lang="en-IN" u="sng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4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EB9-28F1-4BEB-8986-92DE8351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Robo</a:t>
            </a:r>
            <a:r>
              <a:rPr lang="en-IN" dirty="0"/>
              <a:t> 3T (GUI for MongoDB)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43110-9907-40DF-BA99-869D7FEF3183}"/>
              </a:ext>
            </a:extLst>
          </p:cNvPr>
          <p:cNvSpPr txBox="1"/>
          <p:nvPr/>
        </p:nvSpPr>
        <p:spPr>
          <a:xfrm>
            <a:off x="1148080" y="1971040"/>
            <a:ext cx="64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Access the link: </a:t>
            </a:r>
            <a:r>
              <a:rPr lang="en-IN" b="1" u="sng" dirty="0">
                <a:hlinkClick r:id="rId2"/>
              </a:rPr>
              <a:t>https://robomongo.org/download</a:t>
            </a:r>
            <a:endParaRPr lang="en-IN" dirty="0"/>
          </a:p>
          <a:p>
            <a:endParaRPr lang="en-IN" dirty="0"/>
          </a:p>
          <a:p>
            <a:r>
              <a:rPr lang="en-IN" dirty="0"/>
              <a:t>	Download Portable version for Mac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AA9D0-F601-46EE-929A-51E8BF28F3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3054" y="1762144"/>
            <a:ext cx="4970145" cy="31451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10A00-3914-4145-B7E1-2335E8E4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8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0C7F-80D5-4E61-8AE5-EC9B3996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Running </a:t>
            </a:r>
            <a:r>
              <a:rPr lang="en-US" dirty="0" err="1"/>
              <a:t>Robo</a:t>
            </a:r>
            <a:r>
              <a:rPr lang="en-US" dirty="0"/>
              <a:t> 3T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5B4C-1B82-429C-9A79-31D033A9484C}"/>
              </a:ext>
            </a:extLst>
          </p:cNvPr>
          <p:cNvSpPr txBox="1"/>
          <p:nvPr/>
        </p:nvSpPr>
        <p:spPr>
          <a:xfrm>
            <a:off x="838200" y="1825625"/>
            <a:ext cx="4434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 ‘Robo3T.exe’  from Robo3T downloaded folder in previous 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see first screen short on left with ‘localhost connection’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Note: your MongoDB instance should be running (refer slide 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on Connect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000" dirty="0"/>
              <a:t>It should be successfully connected (second screenshot on left)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/>
              <a:t>Refer to next slides if you see errors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B7F2-DA4A-4BFB-84BE-200BC56A00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4456" y="3352800"/>
            <a:ext cx="5725704" cy="3312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FEBD3-7045-42EB-9ABB-CCFE9FD8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56" y="1308099"/>
            <a:ext cx="6039394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8CFD-3B89-45F6-901C-EF06713D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2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9CC-C71C-45BE-A0A1-C6B1A571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Robo</a:t>
            </a:r>
            <a:r>
              <a:rPr lang="en-US" dirty="0"/>
              <a:t> 3T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( If you don’t see default instance)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FCE0C-C946-4574-A496-75BCBF27B747}"/>
              </a:ext>
            </a:extLst>
          </p:cNvPr>
          <p:cNvSpPr txBox="1"/>
          <p:nvPr/>
        </p:nvSpPr>
        <p:spPr>
          <a:xfrm>
            <a:off x="1015999" y="1889760"/>
            <a:ext cx="44756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Create Button on left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window will open with default connection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save ( second screenshot on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 should be successfully connected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53554-7A4E-4A4A-9498-0B5FFDDD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1" y="1646822"/>
            <a:ext cx="5684369" cy="113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3416-CF30-41D3-A158-D69CF9C39F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4671" y="2977199"/>
            <a:ext cx="5803135" cy="33580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73AE-53AB-4613-8B3D-5D14AA4A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9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222-3245-4AAC-9A50-368DA361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</a:t>
            </a:r>
            <a:r>
              <a:rPr lang="en-IN" dirty="0" err="1"/>
              <a:t>Robo</a:t>
            </a:r>
            <a:r>
              <a:rPr lang="en-IN" dirty="0"/>
              <a:t> 3T </a:t>
            </a:r>
            <a:br>
              <a:rPr lang="en-IN" dirty="0"/>
            </a:br>
            <a:r>
              <a:rPr lang="en-IN" sz="2800" dirty="0">
                <a:highlight>
                  <a:srgbClr val="FFFF00"/>
                </a:highlight>
              </a:rPr>
              <a:t>(If you get errors connecting to localhost instance)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E0CC-A7E9-4700-9715-8B02C12C87AC}"/>
              </a:ext>
            </a:extLst>
          </p:cNvPr>
          <p:cNvSpPr/>
          <p:nvPr/>
        </p:nvSpPr>
        <p:spPr>
          <a:xfrm>
            <a:off x="838200" y="1910695"/>
            <a:ext cx="8498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you see any errors connecting to </a:t>
            </a:r>
            <a:r>
              <a:rPr lang="en-IN" dirty="0" err="1"/>
              <a:t>Robo</a:t>
            </a:r>
            <a:r>
              <a:rPr lang="en-IN" dirty="0"/>
              <a:t> 3T: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sure your Mongo local instance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 start Local Mongo Instance</a:t>
            </a:r>
          </a:p>
          <a:p>
            <a:pPr lvl="1"/>
            <a:r>
              <a:rPr lang="en-IN" dirty="0"/>
              <a:t>	Run in terminal: 	</a:t>
            </a:r>
            <a:r>
              <a:rPr lang="en-IN" dirty="0" err="1">
                <a:highlight>
                  <a:srgbClr val="C0C0C0"/>
                </a:highlight>
              </a:rPr>
              <a:t>mongod</a:t>
            </a:r>
            <a:endParaRPr lang="en-IN" dirty="0">
              <a:highlight>
                <a:srgbClr val="C0C0C0"/>
              </a:highlight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Let us know if you are not able to connect. 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algn="ctr"/>
            <a:r>
              <a:rPr lang="en-IN" b="1" dirty="0"/>
              <a:t>THE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599B9-6CF0-4B01-8E2B-AD04961F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MongoDB Installation &amp; Setup for Mac</vt:lpstr>
      <vt:lpstr>Install Brew(Package Manager)</vt:lpstr>
      <vt:lpstr>Install Mongo</vt:lpstr>
      <vt:lpstr>Install Node &amp; npm</vt:lpstr>
      <vt:lpstr>Install Robo 3T (GUI for MongoDB)</vt:lpstr>
      <vt:lpstr>Running Robo 3T</vt:lpstr>
      <vt:lpstr>Running Robo 3T  ( If you don’t see default instance)</vt:lpstr>
      <vt:lpstr>Running Robo 3T  (If you get errors connecting to localhost instance)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Installation &amp; Setup for Mac</dc:title>
  <dc:creator>Doshna Ummareddy</dc:creator>
  <cp:lastModifiedBy>Doshna Ummareddy</cp:lastModifiedBy>
  <cp:revision>2</cp:revision>
  <dcterms:created xsi:type="dcterms:W3CDTF">2018-02-28T01:54:16Z</dcterms:created>
  <dcterms:modified xsi:type="dcterms:W3CDTF">2018-02-28T02:08:01Z</dcterms:modified>
</cp:coreProperties>
</file>