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4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782E4-5A93-4E27-B357-88D2406C2748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F28ED-1B70-4CD1-80D5-B0EA6E7D4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767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B7CB-60B3-4A3A-B49C-08E47FE39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6525CB-6E74-403C-88C1-703F201CF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CC149-60B8-4E15-BF0E-80F85935A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2BC2E-B1DF-4237-BEB3-2A261E1F517B}" type="datetime1">
              <a:rPr lang="en-IN" smtClean="0"/>
              <a:t>27-02-2018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0A66C-FFAD-4C34-BF7D-C3B1A849B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DA10A-7AF6-4D46-BC2B-8A25AD20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EBF6-CB4E-4F6C-BEA5-75187624C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078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61B7-8BD8-40D1-B757-B557A6999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A527C-3DB6-428C-AE12-FA5878E83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9193A-032F-48D4-B269-E29F13E2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77A8-BCAB-4275-9DFB-FCB084603443}" type="datetime1">
              <a:rPr lang="en-IN" smtClean="0"/>
              <a:t>27-02-2018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15831-5088-40F2-811F-A333CCC4C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A8CCE-0C02-446E-AB52-8C9045DBB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EBF6-CB4E-4F6C-BEA5-75187624C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97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709D9C-E42D-4A1C-984E-1B2C8BF2D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2F890-D481-4630-8516-A899C4F86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B42EA-14DD-42DA-8C58-59897E76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99BF-461F-4482-BB33-FBF015C3A8D7}" type="datetime1">
              <a:rPr lang="en-IN" smtClean="0"/>
              <a:t>27-02-2018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A230B-648B-4668-A3C9-C05A986F9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EB2F2-DC32-4BCA-B800-680C99E2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EBF6-CB4E-4F6C-BEA5-75187624C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30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7501B-ED2C-4FE6-B61D-CE4B39D96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A91A0-37E4-4DEC-A85E-8C08FA50E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9837C-FEA4-42F1-A841-816B4C555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3689-5287-40B0-9A5A-4E59D8EA8062}" type="datetime1">
              <a:rPr lang="en-IN" smtClean="0"/>
              <a:t>27-02-2018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B9776-98F5-4CCD-AD3B-3B7AAD8CE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A52AF-BEC6-4A02-921B-BECB8120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EBF6-CB4E-4F6C-BEA5-75187624C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52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AFCC2-B0C6-4271-9B48-ACC4C942A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16D9A-3E82-4C5D-AB27-A1D7BD00C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C600C-58E3-4809-948C-1F7C24F24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2929-FE9D-4F74-BCD0-BB687419B532}" type="datetime1">
              <a:rPr lang="en-IN" smtClean="0"/>
              <a:t>27-02-2018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52541-4E27-4B88-9874-6FC907FCB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66CE1-169B-433E-A5AE-6B0817F3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EBF6-CB4E-4F6C-BEA5-75187624C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21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7A462-4FAF-4EB5-B264-BC338AB8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A3056-81D5-4366-9A3B-CCFC2D602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55AFE-B0A1-4ECC-A739-4ADC504B5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76978-43E9-4A80-8005-A98BD6D3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286-E8ED-4633-A58D-9F142DF5AA31}" type="datetime1">
              <a:rPr lang="en-IN" smtClean="0"/>
              <a:t>27-02-2018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7BFFA-A998-4E67-BE18-0F7BCCE28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5AB0F-DEBF-42B4-B2AA-9D80AD6B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EBF6-CB4E-4F6C-BEA5-75187624C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68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336E1-63EF-478F-B4CA-F5282402B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D54C6-24E9-4FBF-A8BE-AD0B6C907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4E1BF-1196-45B3-A806-78CDB7A8D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DE9B3B-51DA-4920-BBFD-F6214F2C0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7164BB-923D-439C-907C-587AA42A1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70CF19-328A-44F2-B9F5-60D66ED74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3DB2-AD8C-4311-AB0A-CEA6D45E3F1A}" type="datetime1">
              <a:rPr lang="en-IN" smtClean="0"/>
              <a:t>27-02-2018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626C10-DD8D-4942-9A70-C22EA5817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05B57B-47DB-4225-9884-2F9398C9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EBF6-CB4E-4F6C-BEA5-75187624C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007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AFFE-BDDF-4EF1-9680-5C23E1F02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6E75C2-A79B-4C12-932A-18AA987B8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C15BB-C4C6-48BA-A139-B926ED2FF7C2}" type="datetime1">
              <a:rPr lang="en-IN" smtClean="0"/>
              <a:t>27-02-2018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748C1-3B72-424E-80F1-834B95D30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27ADC-CE25-43EC-B57C-34A8ED72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EBF6-CB4E-4F6C-BEA5-75187624C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86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000614-88E8-46BF-94D8-2D11978CE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87C9-2441-448C-8DE2-31096AF25409}" type="datetime1">
              <a:rPr lang="en-IN" smtClean="0"/>
              <a:t>27-02-2018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DF7F9E-4664-4F63-B383-D7F82FC21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E876D-7582-49F2-9528-984061A3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EBF6-CB4E-4F6C-BEA5-75187624C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AFA8-B16D-45AF-9EA2-E3F54C128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D51C2-6717-4721-9D28-AF00FA0AB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8A0E1-E0E2-41F3-AE19-8F5AEC34C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3013B-52D8-4021-9808-7797ADDC7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595F0-DF99-491E-86C1-1C4386DC37D3}" type="datetime1">
              <a:rPr lang="en-IN" smtClean="0"/>
              <a:t>27-02-2018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58911-7258-4CE0-BAEC-548AEEB94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02FAA-5E04-40A7-92C5-5BED3DA0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EBF6-CB4E-4F6C-BEA5-75187624C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68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B0E8-C2C7-4975-A56B-FF63FFDEA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6F7224-8B74-42AB-956A-48CD2D76E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27ED1-67D6-4544-A615-206A830CA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18544-8221-4AE2-8619-09A8858E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1C51-F69B-4819-A1E2-9EACC0C8976C}" type="datetime1">
              <a:rPr lang="en-IN" smtClean="0"/>
              <a:t>27-02-2018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75AA8-B813-462C-BEC9-6D647E56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3A921-124B-4445-9B33-BA1015742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EBF6-CB4E-4F6C-BEA5-75187624C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88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2BCDF-AA89-4DC4-BF3D-06F98E81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8B485-C285-4913-916C-1B26D793F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454EC-FDDF-4FE0-9617-376EF2032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688B3-9190-4580-B5A6-295E17D566E4}" type="datetime1">
              <a:rPr lang="en-IN" smtClean="0"/>
              <a:t>27-02-2018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15967-A852-4843-BCD4-8135B51F4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EFCB3-5570-4C9E-A5DF-5E990B6B0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1EBF6-CB4E-4F6C-BEA5-75187624C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08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wnload-center?jmp=nav#communit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wnload/package-manager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obomongo.org/download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E3958-A9F5-4C04-9A09-984F9B4F89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MongoDB Installation &amp; Setup for Windows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A63BE-34F3-441F-8E86-A4E92C66ED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34122-20DD-4B98-A303-0D4CA0CAC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EBF6-CB4E-4F6C-BEA5-75187624C9B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8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D7B44BD-A527-4FB8-BF72-EA6F301D6206}"/>
              </a:ext>
            </a:extLst>
          </p:cNvPr>
          <p:cNvPicPr/>
          <p:nvPr/>
        </p:nvPicPr>
        <p:blipFill rotWithShape="1">
          <a:blip r:embed="rId2"/>
          <a:srcRect l="7949" r="13274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2C4CAE-5CDA-4403-91CA-7A6B69433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Install MongoDB: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D5D7FB-2AFF-4A82-9FB3-29AA4D0D1B9A}"/>
              </a:ext>
            </a:extLst>
          </p:cNvPr>
          <p:cNvSpPr txBox="1"/>
          <p:nvPr/>
        </p:nvSpPr>
        <p:spPr>
          <a:xfrm>
            <a:off x="838200" y="1825625"/>
            <a:ext cx="37978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u="sng">
                <a:hlinkClick r:id="rId3"/>
              </a:rPr>
              <a:t>https://www.mongodb.com/download-center?jmp=nav#community</a:t>
            </a:r>
            <a:r>
              <a:rPr lang="en-US" sz="2000"/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Download MSI (Windows Version):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0488A0-1CAA-43C1-9601-E74A65CA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EBF6-CB4E-4F6C-BEA5-75187624C9B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618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DE3C0-C8E2-4182-899F-8B963CFAE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 Mongo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7D9EC2-C4C9-4214-BFED-C82DDD978D2E}"/>
              </a:ext>
            </a:extLst>
          </p:cNvPr>
          <p:cNvSpPr txBox="1"/>
          <p:nvPr/>
        </p:nvSpPr>
        <p:spPr>
          <a:xfrm>
            <a:off x="914400" y="2072640"/>
            <a:ext cx="10728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Set up Data directory where </a:t>
            </a:r>
            <a:r>
              <a:rPr lang="en-IN" dirty="0" err="1"/>
              <a:t>mongoDB</a:t>
            </a:r>
            <a:r>
              <a:rPr lang="en-IN" dirty="0"/>
              <a:t> will stash all its data</a:t>
            </a:r>
          </a:p>
          <a:p>
            <a:endParaRPr lang="en-IN" dirty="0"/>
          </a:p>
          <a:p>
            <a:r>
              <a:rPr lang="en-IN" dirty="0"/>
              <a:t>	In command Prompt: 	</a:t>
            </a:r>
            <a:r>
              <a:rPr lang="en-IN" dirty="0">
                <a:highlight>
                  <a:srgbClr val="C0C0C0"/>
                </a:highlight>
              </a:rPr>
              <a:t>md \data\</a:t>
            </a:r>
            <a:r>
              <a:rPr lang="en-IN" dirty="0" err="1">
                <a:highlight>
                  <a:srgbClr val="C0C0C0"/>
                </a:highlight>
              </a:rPr>
              <a:t>db</a:t>
            </a:r>
            <a:endParaRPr lang="en-IN" dirty="0">
              <a:highlight>
                <a:srgbClr val="C0C0C0"/>
              </a:highlight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D5E8B4-0513-471B-885B-DC6326E294D5}"/>
              </a:ext>
            </a:extLst>
          </p:cNvPr>
          <p:cNvSpPr txBox="1">
            <a:spLocks/>
          </p:cNvSpPr>
          <p:nvPr/>
        </p:nvSpPr>
        <p:spPr>
          <a:xfrm>
            <a:off x="736600" y="29152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/>
              <a:t>Start MongoDB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2FB82D-4CB5-4728-995B-84681FDF37AC}"/>
              </a:ext>
            </a:extLst>
          </p:cNvPr>
          <p:cNvSpPr txBox="1"/>
          <p:nvPr/>
        </p:nvSpPr>
        <p:spPr>
          <a:xfrm>
            <a:off x="1076960" y="4135120"/>
            <a:ext cx="10728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start local copy of MongoDB instance ( you need to have it running during the Seminar)</a:t>
            </a:r>
          </a:p>
          <a:p>
            <a:r>
              <a:rPr lang="en-IN" dirty="0"/>
              <a:t>	In a Command Prompt:  	</a:t>
            </a:r>
            <a:r>
              <a:rPr lang="en-IN" dirty="0">
                <a:highlight>
                  <a:srgbClr val="C0C0C0"/>
                </a:highlight>
              </a:rPr>
              <a:t>"C:\Program Files\MongoDB\Server\3.6\bin\mongod.exe"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lvl="1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2C9D3A-636B-445B-8FC9-9DB2522BC4B2}"/>
              </a:ext>
            </a:extLst>
          </p:cNvPr>
          <p:cNvSpPr txBox="1"/>
          <p:nvPr/>
        </p:nvSpPr>
        <p:spPr>
          <a:xfrm>
            <a:off x="1300480" y="5628640"/>
            <a:ext cx="8503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You should see : Waiting for connection on port 27017	 (If you don’t let us know)</a:t>
            </a:r>
            <a:endParaRPr lang="en-IN" dirty="0"/>
          </a:p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442EF1-6BF8-48D3-AC07-9A24FB439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EBF6-CB4E-4F6C-BEA5-75187624C9B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186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9CC8E-8D2B-4897-BF7B-ACC8B825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 Node &amp; </a:t>
            </a:r>
            <a:r>
              <a:rPr lang="en-IN" dirty="0" err="1"/>
              <a:t>npm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87117C-7F3E-4A44-85A7-A15F26463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EBF6-CB4E-4F6C-BEA5-75187624C9B8}" type="slidenum">
              <a:rPr lang="en-IN" smtClean="0"/>
              <a:t>4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7CCA9-919C-43A7-B656-446C9D3533B6}"/>
              </a:ext>
            </a:extLst>
          </p:cNvPr>
          <p:cNvSpPr txBox="1"/>
          <p:nvPr/>
        </p:nvSpPr>
        <p:spPr>
          <a:xfrm>
            <a:off x="1381760" y="2123440"/>
            <a:ext cx="7843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Hope you have Node and NPM installed from Previous seminar</a:t>
            </a:r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 </a:t>
            </a:r>
            <a:r>
              <a:rPr lang="en-IN" dirty="0">
                <a:hlinkClick r:id="rId2"/>
              </a:rPr>
              <a:t>installed Node.js</a:t>
            </a:r>
            <a:r>
              <a:rPr lang="en-IN" dirty="0"/>
              <a:t> and </a:t>
            </a:r>
            <a:r>
              <a:rPr lang="en-IN" u="sng" dirty="0" err="1"/>
              <a:t>npm</a:t>
            </a:r>
            <a:r>
              <a:rPr lang="en-IN" u="sng" dirty="0"/>
              <a:t> </a:t>
            </a:r>
            <a:endParaRPr lang="en-IN" dirty="0"/>
          </a:p>
          <a:p>
            <a:br>
              <a:rPr lang="en-IN" u="sng" dirty="0"/>
            </a:b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5425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6EB9-28F1-4BEB-8986-92DE8351A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 </a:t>
            </a:r>
            <a:r>
              <a:rPr lang="en-IN" dirty="0" err="1"/>
              <a:t>Robo</a:t>
            </a:r>
            <a:r>
              <a:rPr lang="en-IN" dirty="0"/>
              <a:t> 3T (GUI for MongoDB)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D43110-9907-40DF-BA99-869D7FEF3183}"/>
              </a:ext>
            </a:extLst>
          </p:cNvPr>
          <p:cNvSpPr txBox="1"/>
          <p:nvPr/>
        </p:nvSpPr>
        <p:spPr>
          <a:xfrm>
            <a:off x="1148080" y="1971040"/>
            <a:ext cx="6492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Access the link: </a:t>
            </a:r>
            <a:r>
              <a:rPr lang="en-IN" b="1" u="sng" dirty="0">
                <a:hlinkClick r:id="rId2"/>
              </a:rPr>
              <a:t>https://robomongo.org/download</a:t>
            </a:r>
            <a:endParaRPr lang="en-IN" dirty="0"/>
          </a:p>
          <a:p>
            <a:endParaRPr lang="en-IN" dirty="0"/>
          </a:p>
          <a:p>
            <a:r>
              <a:rPr lang="en-IN" dirty="0"/>
              <a:t>	Download Portable version for Windows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CAA9D0-F601-46EE-929A-51E8BF28F35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63054" y="1762144"/>
            <a:ext cx="4970145" cy="314513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510A00-3914-4145-B7E1-2335E8E4C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EBF6-CB4E-4F6C-BEA5-75187624C9B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187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C0C7F-80D5-4E61-8AE5-EC9B39969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Running </a:t>
            </a:r>
            <a:r>
              <a:rPr lang="en-US" dirty="0" err="1"/>
              <a:t>Robo</a:t>
            </a:r>
            <a:r>
              <a:rPr lang="en-US" dirty="0"/>
              <a:t> 3T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85B4C-1B82-429C-9A79-31D033A9484C}"/>
              </a:ext>
            </a:extLst>
          </p:cNvPr>
          <p:cNvSpPr txBox="1"/>
          <p:nvPr/>
        </p:nvSpPr>
        <p:spPr>
          <a:xfrm>
            <a:off x="838200" y="1825625"/>
            <a:ext cx="44348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Run ‘Robo3T.exe’  from Robo3T downloaded folder in previous step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You will see first screen short on left with ‘localhost connection’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Note: your MongoDB instance should be running (refer slide 2)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Click on Connect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IN" sz="2000" dirty="0"/>
              <a:t>It should be successfully connected (second screenshot on left)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IN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2000" dirty="0"/>
              <a:t>Refer to next slides if you see errors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F2B7F2-DA4A-4BFB-84BE-200BC56A00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14456" y="3352800"/>
            <a:ext cx="5725704" cy="33121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AFEBD3-7045-42EB-9ABB-CCFE9FD81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456" y="1308099"/>
            <a:ext cx="6039394" cy="132556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28CFD-3B89-45F6-901C-EF06713D3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EBF6-CB4E-4F6C-BEA5-75187624C9B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026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19CC-C71C-45BE-A0A1-C6B1A5713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Robo</a:t>
            </a:r>
            <a:r>
              <a:rPr lang="en-US" dirty="0"/>
              <a:t> 3T</a:t>
            </a:r>
            <a:r>
              <a:rPr lang="en-US" sz="2400" dirty="0"/>
              <a:t> ( If you don’t see localhost by default)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FCE0C-C946-4574-A496-75BCBF27B747}"/>
              </a:ext>
            </a:extLst>
          </p:cNvPr>
          <p:cNvSpPr txBox="1"/>
          <p:nvPr/>
        </p:nvSpPr>
        <p:spPr>
          <a:xfrm>
            <a:off x="1015999" y="1889760"/>
            <a:ext cx="44756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Click on Create Button on left 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Window will open with connection settings, defaults as below, you can click on save ( second screenshot on left)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Click on Connect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It should be successfully connected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653554-7A4E-4A4A-9498-0B5FFDDD5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671" y="1646822"/>
            <a:ext cx="5684369" cy="11322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D33416-CF30-41D3-A158-D69CF9C39F1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84671" y="2977199"/>
            <a:ext cx="5803135" cy="335805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873AE-53AB-4613-8B3D-5D14AA4A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EBF6-CB4E-4F6C-BEA5-75187624C9B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192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F222-3245-4AAC-9A50-368DA3618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Running </a:t>
            </a:r>
            <a:r>
              <a:rPr lang="en-IN" dirty="0" err="1"/>
              <a:t>Robo</a:t>
            </a:r>
            <a:r>
              <a:rPr lang="en-IN" dirty="0"/>
              <a:t> 3T </a:t>
            </a:r>
            <a:r>
              <a:rPr lang="en-IN" sz="2800" dirty="0"/>
              <a:t>(If you see errors connecting to localhost instance)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21E0CC-A7E9-4700-9715-8B02C12C87AC}"/>
              </a:ext>
            </a:extLst>
          </p:cNvPr>
          <p:cNvSpPr/>
          <p:nvPr/>
        </p:nvSpPr>
        <p:spPr>
          <a:xfrm>
            <a:off x="838200" y="1910695"/>
            <a:ext cx="84988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If you see any errors connecting to </a:t>
            </a:r>
            <a:r>
              <a:rPr lang="en-IN" dirty="0" err="1"/>
              <a:t>Robo</a:t>
            </a:r>
            <a:r>
              <a:rPr lang="en-IN" dirty="0"/>
              <a:t> 3T:</a:t>
            </a:r>
          </a:p>
          <a:p>
            <a:endParaRPr lang="en-IN" dirty="0"/>
          </a:p>
          <a:p>
            <a:r>
              <a:rPr lang="en-IN" dirty="0"/>
              <a:t>Kill the mongo server that is running in the command prompt (</a:t>
            </a:r>
            <a:r>
              <a:rPr lang="en-IN" dirty="0" err="1"/>
              <a:t>cntrl</a:t>
            </a:r>
            <a:r>
              <a:rPr lang="en-IN" dirty="0"/>
              <a:t> + C) and restart it</a:t>
            </a:r>
          </a:p>
          <a:p>
            <a:endParaRPr lang="en-IN" dirty="0"/>
          </a:p>
          <a:p>
            <a:r>
              <a:rPr lang="en-IN" dirty="0"/>
              <a:t>In command Prompt:	</a:t>
            </a:r>
            <a:r>
              <a:rPr lang="en-IN" dirty="0">
                <a:highlight>
                  <a:srgbClr val="C0C0C0"/>
                </a:highlight>
              </a:rPr>
              <a:t>"C:\Program Files\MongoDB\Server\3.6\bin\mongod.exe"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dirty="0"/>
              <a:t>Let us know if you are not able to connect.  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pPr algn="ctr"/>
            <a:r>
              <a:rPr lang="en-IN" b="1" dirty="0"/>
              <a:t>THE END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B599B9-6CF0-4B01-8E2B-AD04961F2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EBF6-CB4E-4F6C-BEA5-75187624C9B8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750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273</Words>
  <Application>Microsoft Office PowerPoint</Application>
  <PresentationFormat>Widescreen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MongoDB Installation &amp; Setup for Windows</vt:lpstr>
      <vt:lpstr>Install MongoDB:</vt:lpstr>
      <vt:lpstr>Install Mongo</vt:lpstr>
      <vt:lpstr>Install Node &amp; npm</vt:lpstr>
      <vt:lpstr>Install Robo 3T (GUI for MongoDB)</vt:lpstr>
      <vt:lpstr>Running Robo 3T</vt:lpstr>
      <vt:lpstr>Running Robo 3T ( If you don’t see localhost by default)</vt:lpstr>
      <vt:lpstr>Running Robo 3T (If you see errors connecting to localhost instance)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Installation &amp; Setup for Windows</dc:title>
  <dc:creator>Doshna Ummareddy</dc:creator>
  <cp:lastModifiedBy>Doshna Ummareddy</cp:lastModifiedBy>
  <cp:revision>8</cp:revision>
  <dcterms:created xsi:type="dcterms:W3CDTF">2018-02-28T01:25:10Z</dcterms:created>
  <dcterms:modified xsi:type="dcterms:W3CDTF">2018-02-28T02:08:09Z</dcterms:modified>
</cp:coreProperties>
</file>