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0A22B-96F6-9CD2-625C-E36FC635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744E2-752D-030D-1AA7-3E13228E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6BD75-8A9A-867A-B36A-4ACA0710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05228-D382-E4E8-0258-74EF13A7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E0747-148F-85AA-3C0A-9303840A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FC20E-077A-6BB1-9677-2C651D84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A2651-79FA-E857-6631-FA525333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241CB-9883-891C-EC26-601FB2C8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E5DF0-3483-81ED-9698-35B6B171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BF92E-7F36-D554-63FC-498AB02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2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32B9EC-58BB-E2AE-5CF0-3A6D4F65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AF509-61B4-432F-614F-3AAC62E0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AA019-E962-FDD7-BAA8-380676AE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587C0-7557-10F2-610D-6049AF1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831ED-95A5-6320-A2A3-E995048D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511A-16BB-7235-6832-5A1EE01C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B8F94-1270-E512-1A2F-D394A6F3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63D0C-6CCB-C8F9-7A9D-A847EF3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124D6-AC60-A0A2-EB5E-41B53327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D0D7B-2EFB-5D31-408B-A9B32669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0C223-9EB7-4FE5-98E8-52AA644A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4DEEA-E548-1CB0-968B-F968D62A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72640-028B-A7C6-8F4A-680709E9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6A8A9-8AE4-D89C-8E58-E66B0D8D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C2110-54B9-6C61-4E6A-A96AE7E3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6D6AE-EE38-DBD3-F58F-C201E8F4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B7017-AD7B-707F-F962-73F3386F3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A732D-8199-6370-6939-4D598D9C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AAD33-94C6-7EC3-1C5A-153AD35B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4C56C-EC19-D42B-D360-98D846FB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1DD25-3A2F-DE0B-B492-365DD5C2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3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069A0-E49F-A416-7047-3547DEBD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B8B2B-644A-D9BA-1D42-00B48BAE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DC768-1C1C-5964-8E8F-460E6DB3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7F751-2622-3B4E-6D55-37922D218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E5C0C9-2E0E-92FF-4033-31586A356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CFDCC-8405-E6E5-E2B7-66393571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C88BB-5861-1C44-621F-53E6C249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D537E1-AB79-8EAF-F563-16B72CA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9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E8AE0-4023-E5E5-E472-91B97290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1CBB3-C99B-2537-A32C-4514CCFA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3A30CD-5078-94A9-32D0-A7A3B518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FB838-1394-5287-2767-79D7DD1B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1A9AE0-0793-1EFC-380E-9A06731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3F7AC2-796C-A75A-F525-20728D1F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10942-6CAE-A512-5D73-E9C40547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5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36C0F-EF9C-6634-880F-01926DBB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79B68-2F28-B15D-7ED3-82CACA0AF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AD29D-96EA-047E-E7F9-17FDFB443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A346F-5D42-193A-2ED5-A6564E36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D21C4-162C-7E02-C9EF-0D8014D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1D92-0DCE-1652-D381-01FD015B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D21D3-5B5A-545E-C250-EBB82C19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175DD4-8227-FA2E-008B-693C61AFC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B5CD2-B70C-1A13-229B-A385CDF8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9ECF4-1BBF-08E2-E32E-AFEB4809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92D78-F9B6-58EE-7A88-36481759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A6B7F-68F7-CCB8-341E-81C642F2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4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D087CD-EDF7-DD3A-55CA-DCC056B6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6A080-D282-C4C1-B5E0-F622DAF7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62CF7-DB9D-8870-A1EC-BD253B32C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22EC0-7EAD-41D4-8A19-93B5CD3DD009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3A6EE-CCD3-7CE7-933B-CC3B5BF8F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02E88-800F-388C-B648-22FC62AE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7881-C374-4859-94F6-31EF25D94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41C80-8B38-B1DA-D4F8-98CA3161D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사령관</a:t>
            </a:r>
            <a:r>
              <a:rPr lang="en-US" altLang="ko-KR" dirty="0"/>
              <a:t>!</a:t>
            </a:r>
            <a:r>
              <a:rPr lang="ko-KR" altLang="en-US" dirty="0"/>
              <a:t>습격자들이 점령중인 지역을 수복해야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전투를 준비해주세요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06820-12B5-C398-6DFE-D2E89F2A9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9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3CFB5-62E2-E7B6-F26C-07335D36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35" y="168275"/>
            <a:ext cx="10515600" cy="6265182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/>
              <a:t>점령당한 지역에서는 자가 복제를 통해서 습격자들이 점점 증가합니다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적들이 너무 강력한 세력이 되기 전에 전장을 수복해야 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전투를 지휘하기 위해서는 저희들이 </a:t>
            </a:r>
            <a:r>
              <a:rPr lang="ko-KR" altLang="en-US" b="1" dirty="0" err="1"/>
              <a:t>필요하실겁니다</a:t>
            </a:r>
            <a:endParaRPr lang="en-US" altLang="ko-KR" b="1" dirty="0"/>
          </a:p>
          <a:p>
            <a:r>
              <a:rPr lang="ko-KR" altLang="en-US" b="1" dirty="0" err="1"/>
              <a:t>크리에이션으로</a:t>
            </a:r>
            <a:r>
              <a:rPr lang="ko-KR" altLang="en-US" b="1" dirty="0"/>
              <a:t> 우리 </a:t>
            </a:r>
            <a:r>
              <a:rPr lang="ko-KR" altLang="en-US" b="1" dirty="0" err="1"/>
              <a:t>휴머노이드들을</a:t>
            </a:r>
            <a:r>
              <a:rPr lang="ko-KR" altLang="en-US" b="1" dirty="0"/>
              <a:t> 생성하세요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동일한 </a:t>
            </a:r>
            <a:r>
              <a:rPr lang="ko-KR" altLang="en-US" b="1" dirty="0" err="1"/>
              <a:t>휴머노이드는</a:t>
            </a:r>
            <a:r>
              <a:rPr lang="ko-KR" altLang="en-US" b="1" dirty="0"/>
              <a:t> 유전자 재결합을 통해서 강력한 </a:t>
            </a:r>
            <a:r>
              <a:rPr lang="ko-KR" altLang="en-US" b="1" dirty="0" err="1"/>
              <a:t>휴머노이드로</a:t>
            </a:r>
            <a:r>
              <a:rPr lang="ko-KR" altLang="en-US" b="1" dirty="0"/>
              <a:t> 융합할 수 있습니다</a:t>
            </a:r>
            <a:endParaRPr lang="en-US" altLang="ko-KR" b="1" dirty="0"/>
          </a:p>
          <a:p>
            <a:r>
              <a:rPr lang="ko-KR" altLang="en-US" b="1" dirty="0"/>
              <a:t>유전자 재결합에 사용된 </a:t>
            </a:r>
            <a:r>
              <a:rPr lang="ko-KR" altLang="en-US" b="1" dirty="0" err="1"/>
              <a:t>휴머노이드의</a:t>
            </a:r>
            <a:r>
              <a:rPr lang="ko-KR" altLang="en-US" b="1" dirty="0"/>
              <a:t> 레벨만큼 새로 생성된 </a:t>
            </a:r>
            <a:r>
              <a:rPr lang="ko-KR" altLang="en-US" b="1" dirty="0" err="1"/>
              <a:t>휴머노이드의</a:t>
            </a:r>
            <a:r>
              <a:rPr lang="ko-KR" altLang="en-US" b="1" dirty="0"/>
              <a:t> 레벨이 증가합니다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각 </a:t>
            </a:r>
            <a:r>
              <a:rPr lang="ko-KR" altLang="en-US" b="1" dirty="0" err="1"/>
              <a:t>휴머노이드들은</a:t>
            </a:r>
            <a:r>
              <a:rPr lang="ko-KR" altLang="en-US" b="1" dirty="0"/>
              <a:t> 속성을 가지고 있습니다</a:t>
            </a:r>
            <a:endParaRPr lang="en-US" altLang="ko-KR" b="1" dirty="0"/>
          </a:p>
          <a:p>
            <a:r>
              <a:rPr lang="ko-KR" altLang="en-US" b="1" dirty="0"/>
              <a:t>속성은 불</a:t>
            </a:r>
            <a:r>
              <a:rPr lang="en-US" altLang="ko-KR" b="1" dirty="0"/>
              <a:t>, </a:t>
            </a:r>
            <a:r>
              <a:rPr lang="ko-KR" altLang="en-US" b="1" dirty="0"/>
              <a:t>물</a:t>
            </a:r>
            <a:r>
              <a:rPr lang="en-US" altLang="ko-KR" b="1" dirty="0"/>
              <a:t>, </a:t>
            </a:r>
            <a:r>
              <a:rPr lang="ko-KR" altLang="en-US" b="1" dirty="0"/>
              <a:t>나무 </a:t>
            </a:r>
            <a:r>
              <a:rPr lang="en-US" altLang="ko-KR" b="1" dirty="0"/>
              <a:t>3</a:t>
            </a:r>
            <a:r>
              <a:rPr lang="ko-KR" altLang="en-US" b="1" dirty="0"/>
              <a:t>가지로 </a:t>
            </a:r>
            <a:r>
              <a:rPr lang="ko-KR" altLang="en-US" b="1" dirty="0" err="1"/>
              <a:t>구성되어있습니다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최초 생성된 </a:t>
            </a:r>
            <a:r>
              <a:rPr lang="ko-KR" altLang="en-US" b="1" dirty="0" err="1"/>
              <a:t>휴머노이들의</a:t>
            </a:r>
            <a:r>
              <a:rPr lang="ko-KR" altLang="en-US" b="1" dirty="0"/>
              <a:t> 속성은 랜덤하게 결정되며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재결합된 </a:t>
            </a:r>
            <a:r>
              <a:rPr lang="ko-KR" altLang="en-US" b="1" dirty="0" err="1"/>
              <a:t>휴머노이드의</a:t>
            </a:r>
            <a:r>
              <a:rPr lang="ko-KR" altLang="en-US" b="1" dirty="0"/>
              <a:t> 속성은 재결합시 먼저 선택된 </a:t>
            </a:r>
            <a:r>
              <a:rPr lang="ko-KR" altLang="en-US" b="1" dirty="0" err="1"/>
              <a:t>휴머노이드의</a:t>
            </a:r>
            <a:r>
              <a:rPr lang="ko-KR" altLang="en-US" b="1" dirty="0"/>
              <a:t> 속성을 이어받습니다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습격자들의 </a:t>
            </a:r>
            <a:r>
              <a:rPr lang="ko-KR" altLang="en-US" b="1" dirty="0" err="1"/>
              <a:t>속성에따라</a:t>
            </a:r>
            <a:r>
              <a:rPr lang="ko-KR" altLang="en-US" b="1" dirty="0"/>
              <a:t> 저희 </a:t>
            </a:r>
            <a:r>
              <a:rPr lang="ko-KR" altLang="en-US" b="1" dirty="0" err="1"/>
              <a:t>휴머노이드들은</a:t>
            </a:r>
            <a:r>
              <a:rPr lang="ko-KR" altLang="en-US" b="1" dirty="0"/>
              <a:t> 압도적인 교전 우위를 가질 수 있습니다 </a:t>
            </a:r>
            <a:endParaRPr lang="en-US" altLang="ko-KR" b="1" dirty="0"/>
          </a:p>
          <a:p>
            <a:r>
              <a:rPr lang="ko-KR" altLang="en-US" b="1" dirty="0"/>
              <a:t>전략을 구성하실 때 참고해주세요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각 교전지역에는 파견할 수 있는 </a:t>
            </a:r>
            <a:r>
              <a:rPr lang="ko-KR" altLang="en-US" b="1" dirty="0" err="1"/>
              <a:t>휴머노이드의</a:t>
            </a:r>
            <a:r>
              <a:rPr lang="ko-KR" altLang="en-US" b="1" dirty="0"/>
              <a:t> 수가 </a:t>
            </a:r>
            <a:r>
              <a:rPr lang="ko-KR" altLang="en-US" b="1" dirty="0" err="1"/>
              <a:t>한정되어있습니다</a:t>
            </a:r>
            <a:r>
              <a:rPr lang="en-US" altLang="ko-KR" b="1" dirty="0"/>
              <a:t>. </a:t>
            </a:r>
            <a:r>
              <a:rPr lang="ko-KR" altLang="en-US" b="1" dirty="0"/>
              <a:t>각 전투에 맞는 최고의 </a:t>
            </a:r>
            <a:r>
              <a:rPr lang="ko-KR" altLang="en-US" b="1" dirty="0" err="1"/>
              <a:t>휴머노이드들이</a:t>
            </a:r>
            <a:r>
              <a:rPr lang="ko-KR" altLang="en-US" b="1" dirty="0"/>
              <a:t> 필요합니다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수복에 성공하면 전투에서 승리한 </a:t>
            </a:r>
            <a:r>
              <a:rPr lang="ko-KR" altLang="en-US" dirty="0" err="1"/>
              <a:t>휴머노이드들을</a:t>
            </a:r>
            <a:r>
              <a:rPr lang="ko-KR" altLang="en-US" dirty="0"/>
              <a:t> 다시 복귀하여 활용할 수 있습니다</a:t>
            </a:r>
            <a:endParaRPr lang="en-US" altLang="ko-KR" dirty="0"/>
          </a:p>
          <a:p>
            <a:r>
              <a:rPr lang="ko-KR" altLang="en-US" dirty="0"/>
              <a:t>또한 저희를 만드는데 필요한 </a:t>
            </a:r>
            <a:r>
              <a:rPr lang="en-US" altLang="ko-KR" dirty="0"/>
              <a:t>G</a:t>
            </a:r>
            <a:r>
              <a:rPr lang="ko-KR" altLang="en-US" dirty="0"/>
              <a:t>의 </a:t>
            </a:r>
            <a:r>
              <a:rPr lang="ko-KR" altLang="en-US" dirty="0" err="1"/>
              <a:t>수급량이</a:t>
            </a:r>
            <a:r>
              <a:rPr lang="ko-KR" altLang="en-US" dirty="0"/>
              <a:t> 증가합니다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훌륭한 전술로 저희를 이끌어주세요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02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0322902-DFB6-A5C9-F26D-64CB5CE5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99" y="248330"/>
            <a:ext cx="7924802" cy="63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6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3FF4A5-DEB5-54BB-1158-1F174271F313}"/>
              </a:ext>
            </a:extLst>
          </p:cNvPr>
          <p:cNvGrpSpPr/>
          <p:nvPr/>
        </p:nvGrpSpPr>
        <p:grpSpPr>
          <a:xfrm>
            <a:off x="3713389" y="1555976"/>
            <a:ext cx="5581650" cy="3990975"/>
            <a:chOff x="3713389" y="1555976"/>
            <a:chExt cx="5581650" cy="39909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858CAF6-8356-42B7-DEB3-98E33B02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3389" y="1555976"/>
              <a:ext cx="5581650" cy="39909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BA62E4-CEDB-F12A-A56B-0EABD65A18FA}"/>
                </a:ext>
              </a:extLst>
            </p:cNvPr>
            <p:cNvSpPr/>
            <p:nvPr/>
          </p:nvSpPr>
          <p:spPr>
            <a:xfrm>
              <a:off x="5125811" y="4425042"/>
              <a:ext cx="2760889" cy="108808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58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3653526-5F77-A833-AEBE-59BD421F3D1D}"/>
              </a:ext>
            </a:extLst>
          </p:cNvPr>
          <p:cNvGrpSpPr/>
          <p:nvPr/>
        </p:nvGrpSpPr>
        <p:grpSpPr>
          <a:xfrm>
            <a:off x="2210286" y="-232423"/>
            <a:ext cx="5486400" cy="7777487"/>
            <a:chOff x="2210286" y="-232423"/>
            <a:chExt cx="5486400" cy="7777487"/>
          </a:xfrm>
        </p:grpSpPr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5586A485-46E9-6F77-8017-AC58E8AF8B53}"/>
                </a:ext>
              </a:extLst>
            </p:cNvPr>
            <p:cNvSpPr/>
            <p:nvPr/>
          </p:nvSpPr>
          <p:spPr>
            <a:xfrm>
              <a:off x="4254986" y="2872111"/>
              <a:ext cx="1397000" cy="111377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21704D-2CB3-D1EA-F548-3395BEF25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286" y="-232423"/>
              <a:ext cx="5438775" cy="340995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6B01BC-5ED1-9A0A-C355-C80B9CC51574}"/>
                </a:ext>
              </a:extLst>
            </p:cNvPr>
            <p:cNvSpPr/>
            <p:nvPr/>
          </p:nvSpPr>
          <p:spPr>
            <a:xfrm>
              <a:off x="4888172" y="2089442"/>
              <a:ext cx="2760889" cy="108808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3C4E83-0B29-538C-5EAB-7E32D996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286" y="4163689"/>
              <a:ext cx="5486400" cy="3381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47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6750727-1DF7-E4B4-92B2-04F8A0A6FB3B}"/>
              </a:ext>
            </a:extLst>
          </p:cNvPr>
          <p:cNvGrpSpPr/>
          <p:nvPr/>
        </p:nvGrpSpPr>
        <p:grpSpPr>
          <a:xfrm>
            <a:off x="1544687" y="338084"/>
            <a:ext cx="7827913" cy="5888734"/>
            <a:chOff x="1544687" y="338084"/>
            <a:chExt cx="7827913" cy="58887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458CFE9-F0C3-7390-8159-C69C5970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687" y="3105607"/>
              <a:ext cx="7827913" cy="312121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D08191-C3B4-F370-9F5F-30F60073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4687" y="338084"/>
              <a:ext cx="6123462" cy="2544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78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003D22-CE16-A535-8EDB-BAE230A1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119187"/>
            <a:ext cx="82486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2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B3E1EE-47FC-B4C0-4699-EF750C13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441324"/>
            <a:ext cx="6413910" cy="62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4CF1F3-2A54-2507-6C01-54897514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800" y="858784"/>
            <a:ext cx="6123462" cy="2544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32B7DB-CF8F-A347-8EF5-7765902D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3800" y="3378201"/>
            <a:ext cx="6123462" cy="25886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F3FD76-4B55-9A78-66C0-8B193ADFC93E}"/>
              </a:ext>
            </a:extLst>
          </p:cNvPr>
          <p:cNvSpPr/>
          <p:nvPr/>
        </p:nvSpPr>
        <p:spPr>
          <a:xfrm>
            <a:off x="-2162958" y="2209801"/>
            <a:ext cx="5134758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1B683-0310-CD64-C940-5A4DC25A9185}"/>
              </a:ext>
            </a:extLst>
          </p:cNvPr>
          <p:cNvSpPr txBox="1"/>
          <p:nvPr/>
        </p:nvSpPr>
        <p:spPr>
          <a:xfrm>
            <a:off x="-2463800" y="27400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Ex.5</a:t>
            </a:r>
            <a:r>
              <a:rPr lang="ko-KR" altLang="en-US" sz="3200" dirty="0"/>
              <a:t>명까지 파견 가능한 지역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6EB073-9862-AAEC-D933-BA4B34B97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74009"/>
            <a:ext cx="7002250" cy="61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152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사령관!습격자들이 점령중인 지역을 수복해야 합니다. 전투를 준비해주세요.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사령관!습격자들이 점령중인 지역을 수복해야 합니다. 전투를 준비해주세요.</dc:title>
  <dc:creator>Jim MM</dc:creator>
  <cp:lastModifiedBy>Jim MM</cp:lastModifiedBy>
  <cp:revision>1</cp:revision>
  <dcterms:created xsi:type="dcterms:W3CDTF">2023-12-15T02:28:50Z</dcterms:created>
  <dcterms:modified xsi:type="dcterms:W3CDTF">2023-12-15T03:18:50Z</dcterms:modified>
</cp:coreProperties>
</file>