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e7c2f263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e7c2f263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7c2f263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7c2f263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7c2f26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7c2f26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7c2f263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7c2f263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7c2f263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7c2f263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7c2f26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e7c2f26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7c2f26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7c2f26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e7c2f263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e7c2f26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173425" y="630225"/>
            <a:ext cx="6626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 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  HARSH ENVIRONMENTS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 DUSHYANT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1276575" y="19406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Video time!!!</a:t>
            </a:r>
            <a:endParaRPr b="1"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555778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Space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based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Solar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</a:rPr>
              <a:t> Power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225" y="0"/>
            <a:ext cx="63057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75" y="396600"/>
            <a:ext cx="7808199" cy="4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384200" y="53295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SMART</a:t>
            </a:r>
            <a:endParaRPr b="1" sz="3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GRID</a:t>
            </a:r>
            <a:endParaRPr b="1" sz="3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1335900" y="45857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0" l="-1180" r="1180" t="0"/>
          <a:stretch/>
        </p:blipFill>
        <p:spPr>
          <a:xfrm>
            <a:off x="647187" y="150200"/>
            <a:ext cx="7849623" cy="48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</a:t>
            </a:r>
            <a:r>
              <a:rPr lang="en"/>
              <a:t> does IoT help in 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Generating power in harsh Environments</a:t>
            </a:r>
            <a:r>
              <a:rPr lang="en">
                <a:solidFill>
                  <a:schemeClr val="accent5"/>
                </a:solidFill>
              </a:rPr>
              <a:t>?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Applications :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Space </a:t>
            </a:r>
            <a:r>
              <a:rPr lang="en" sz="3000"/>
              <a:t>based SOLAR POWER</a:t>
            </a:r>
            <a:r>
              <a:rPr lang="en" sz="3000"/>
              <a:t> 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015400" y="2281975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COAL 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MINES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Digital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Power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plants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COAL MINES :</a:t>
            </a:r>
            <a:endParaRPr b="1" sz="3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Unmanned Vehicles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Predictive Maintenance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Safety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Inventory Management Of Spare Parts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Cloud-Based Logistics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-7958" l="8411" r="-943" t="1700"/>
          <a:stretch/>
        </p:blipFill>
        <p:spPr>
          <a:xfrm>
            <a:off x="4176775" y="0"/>
            <a:ext cx="5014225" cy="55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1871475" y="149445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75" y="248750"/>
            <a:ext cx="4464800" cy="25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825" y="2653150"/>
            <a:ext cx="4172427" cy="234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1871475" y="149445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7300"/>
            <a:ext cx="4466981" cy="25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79650"/>
            <a:ext cx="4267200" cy="239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1871475" y="149445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2120" r="-2120" t="-1163"/>
          <a:stretch/>
        </p:blipFill>
        <p:spPr>
          <a:xfrm>
            <a:off x="1772325" y="154925"/>
            <a:ext cx="5837575" cy="48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810825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PLANTS</a:t>
            </a:r>
            <a:r>
              <a:rPr lang="en" sz="2400"/>
              <a:t> 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600" y="1"/>
            <a:ext cx="6147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