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DUST 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Intersecting </a:t>
            </a:r>
            <a:r>
              <a:rPr lang="en-US" dirty="0" err="1"/>
              <a:t>humour,storytelling</a:t>
            </a:r>
            <a:r>
              <a:rPr lang="en-US" dirty="0"/>
              <a:t> and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06" y="1238314"/>
            <a:ext cx="3295650" cy="329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0" y="5143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Charitable Initiatives</a:t>
            </a:r>
          </a:p>
          <a:p>
            <a:pPr marL="0" indent="0">
              <a:buNone/>
            </a:pPr>
            <a:r>
              <a:rPr lang="en-US" dirty="0"/>
              <a:t>-Allocate </a:t>
            </a:r>
            <a:r>
              <a:rPr lang="en-US" dirty="0" smtClean="0"/>
              <a:t>20% of profit towards mental health campaigns.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-Support various projects </a:t>
            </a:r>
            <a:r>
              <a:rPr lang="en-US" dirty="0" smtClean="0"/>
              <a:t>and organize inter-university </a:t>
            </a:r>
            <a:r>
              <a:rPr lang="en-US" dirty="0" err="1" smtClean="0"/>
              <a:t>memethons</a:t>
            </a:r>
            <a:r>
              <a:rPr lang="en-US" dirty="0" smtClean="0"/>
              <a:t> under ICP.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Social Impact Goals</a:t>
            </a:r>
          </a:p>
          <a:p>
            <a:pPr marL="0" indent="0">
              <a:buNone/>
            </a:pPr>
            <a:r>
              <a:rPr lang="en-US" dirty="0"/>
              <a:t>-Promote financial literacy and inclusion through accessible crypto education.</a:t>
            </a:r>
          </a:p>
          <a:p>
            <a:pPr marL="0" indent="0">
              <a:buNone/>
            </a:pPr>
            <a:r>
              <a:rPr lang="en-US" dirty="0"/>
              <a:t>-Engage in community-driven projects to foster a positive social impact.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ICP Mass Adoption</a:t>
            </a:r>
          </a:p>
          <a:p>
            <a:pPr marL="0" indent="0">
              <a:buNone/>
            </a:pPr>
            <a:r>
              <a:rPr lang="en-US" dirty="0"/>
              <a:t>-Leverage Internet Computer Protocol (ICP) for secure, scalable, and decentralized solutions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Dust Coin (DSTC) is a </a:t>
            </a:r>
            <a:r>
              <a:rPr lang="en-US" dirty="0" err="1"/>
              <a:t>memetoken</a:t>
            </a:r>
            <a:r>
              <a:rPr lang="en-US" dirty="0"/>
              <a:t> that brings humor and shared experiences of embarrassment and rejection to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By leveraging the Internet computer network, Dust Coin aims to create a global, empathetic community through the innovative use of digital storytelling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make </a:t>
            </a:r>
            <a:r>
              <a:rPr lang="en-US" dirty="0" err="1"/>
              <a:t>blockchain</a:t>
            </a:r>
            <a:r>
              <a:rPr lang="en-US" dirty="0"/>
              <a:t> as relatable and engaging as our shared human experiences. At Dust Coin, our vision is to create a </a:t>
            </a:r>
            <a:r>
              <a:rPr lang="en-US" dirty="0" err="1"/>
              <a:t>blockchain</a:t>
            </a:r>
            <a:r>
              <a:rPr lang="en-US" dirty="0"/>
              <a:t> ecosystem that fosters empathy, laughter, and community. Just as shared stories bring people together, we envision a platform that turns personal setbacks into collective growth and joy.</a:t>
            </a:r>
          </a:p>
          <a:p>
            <a:pPr marL="0" indent="0">
              <a:buNone/>
            </a:pPr>
            <a:r>
              <a:rPr lang="en-US" b="1" dirty="0"/>
              <a:t>Mission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transform embarrassing and rejection stories into a source of humor and connection, fostering a global community. Our mission is to: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6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r>
              <a:rPr lang="en-US" dirty="0" smtClean="0"/>
              <a:t>The intricacies of crypto currencies are very complicated</a:t>
            </a:r>
          </a:p>
          <a:p>
            <a:r>
              <a:rPr lang="en-US" dirty="0" smtClean="0"/>
              <a:t>Information overload</a:t>
            </a:r>
          </a:p>
          <a:p>
            <a:r>
              <a:rPr lang="en-US" dirty="0" smtClean="0"/>
              <a:t>Lack of captivating/interesting </a:t>
            </a:r>
            <a:r>
              <a:rPr lang="en-US" dirty="0" err="1" smtClean="0"/>
              <a:t>educationalresources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Total Supply: 50 Million DSTC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Dust Coin's total supply of 50 million tokens ensures ample availability for a growing community while maintaining scarcity to drive value.</a:t>
            </a:r>
          </a:p>
          <a:p>
            <a:pPr marL="0" indent="0">
              <a:buNone/>
            </a:pPr>
            <a:r>
              <a:rPr lang="en-US" b="1" dirty="0"/>
              <a:t>Distribution Breakdown</a:t>
            </a:r>
            <a:endParaRPr lang="en-US" dirty="0"/>
          </a:p>
          <a:p>
            <a:r>
              <a:rPr lang="en-US" dirty="0"/>
              <a:t>Community Rewards: 40% - To incentivize participation and engagement within the community.</a:t>
            </a:r>
          </a:p>
          <a:p>
            <a:r>
              <a:rPr lang="en-US" dirty="0"/>
              <a:t>Development Fund: 20% - To support ongoing platform development and innovation.</a:t>
            </a:r>
          </a:p>
          <a:p>
            <a:r>
              <a:rPr lang="en-US" dirty="0"/>
              <a:t>Marketing: 15% - To build awareness and attract new users.</a:t>
            </a:r>
          </a:p>
          <a:p>
            <a:r>
              <a:rPr lang="en-US" dirty="0"/>
              <a:t>Team: 10% - To ensure the team's continued commitment and alignment with the project's success.</a:t>
            </a:r>
          </a:p>
          <a:p>
            <a:r>
              <a:rPr lang="en-US" dirty="0"/>
              <a:t>Reserve: 15% - To provide a buffer for future opportunities and challenges.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8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Beginners</a:t>
            </a:r>
            <a:endParaRPr lang="en-US" dirty="0"/>
          </a:p>
          <a:p>
            <a:r>
              <a:rPr lang="en-US" dirty="0" smtClean="0"/>
              <a:t>Crypto Enthusiasts</a:t>
            </a:r>
          </a:p>
          <a:p>
            <a:r>
              <a:rPr lang="en-US" dirty="0" smtClean="0"/>
              <a:t>Educational Institutions</a:t>
            </a:r>
          </a:p>
          <a:p>
            <a:r>
              <a:rPr lang="en-US" dirty="0" smtClean="0"/>
              <a:t>Investors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3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Go-to-Market Strategy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Brand Positioning</a:t>
            </a:r>
          </a:p>
          <a:p>
            <a:r>
              <a:rPr lang="en-US" dirty="0" smtClean="0"/>
              <a:t>Content Marketing</a:t>
            </a:r>
          </a:p>
          <a:p>
            <a:r>
              <a:rPr lang="en-US" dirty="0" smtClean="0"/>
              <a:t>Social Media Campaigns</a:t>
            </a:r>
          </a:p>
          <a:p>
            <a:r>
              <a:rPr lang="en-US" dirty="0" smtClean="0"/>
              <a:t>Community </a:t>
            </a:r>
            <a:r>
              <a:rPr lang="en-US" dirty="0"/>
              <a:t>Building</a:t>
            </a:r>
          </a:p>
          <a:p>
            <a:r>
              <a:rPr lang="en-US" dirty="0" smtClean="0"/>
              <a:t>Partnerships </a:t>
            </a:r>
            <a:r>
              <a:rPr lang="en-US" dirty="0"/>
              <a:t>and Collaborations</a:t>
            </a:r>
          </a:p>
          <a:p>
            <a:r>
              <a:rPr lang="en-US" dirty="0" smtClean="0"/>
              <a:t>Product </a:t>
            </a:r>
            <a:r>
              <a:rPr lang="en-US" dirty="0"/>
              <a:t>Integration</a:t>
            </a:r>
          </a:p>
          <a:p>
            <a:r>
              <a:rPr lang="en-US" dirty="0" smtClean="0"/>
              <a:t>Public </a:t>
            </a:r>
            <a:r>
              <a:rPr lang="en-US" dirty="0"/>
              <a:t>Relations</a:t>
            </a:r>
          </a:p>
          <a:p>
            <a:r>
              <a:rPr lang="en-US" dirty="0" smtClean="0"/>
              <a:t>Sustainable </a:t>
            </a:r>
            <a:r>
              <a:rPr lang="en-US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123925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June 2024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Completion</a:t>
            </a:r>
          </a:p>
          <a:p>
            <a:pPr marL="0" indent="0">
              <a:buNone/>
            </a:pPr>
            <a:r>
              <a:rPr lang="en-US" dirty="0"/>
              <a:t>Finish the platform to add interactivity so that stories can be interactive</a:t>
            </a:r>
          </a:p>
          <a:p>
            <a:pPr marL="0" indent="0">
              <a:buNone/>
            </a:pPr>
            <a:r>
              <a:rPr lang="en-US" b="1" dirty="0"/>
              <a:t>July 2024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 and Get Tipped</a:t>
            </a:r>
          </a:p>
          <a:p>
            <a:pPr marL="0" indent="0">
              <a:buNone/>
            </a:pPr>
            <a:r>
              <a:rPr lang="en-US" dirty="0"/>
              <a:t>Add feature to tip and get tipped on the platform.</a:t>
            </a:r>
          </a:p>
          <a:p>
            <a:pPr marL="0" indent="0">
              <a:buNone/>
            </a:pPr>
            <a:r>
              <a:rPr lang="en-US" b="1" dirty="0"/>
              <a:t>August 2024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 Plan</a:t>
            </a:r>
          </a:p>
          <a:p>
            <a:pPr marL="0" indent="0">
              <a:buNone/>
            </a:pPr>
            <a:r>
              <a:rPr lang="en-US" dirty="0"/>
              <a:t>Award 5 Dusts for each story shared on our platform. Distribution handled by our backend canister.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3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September 2024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Presale Campaign</a:t>
            </a:r>
          </a:p>
          <a:p>
            <a:pPr marL="0" indent="0">
              <a:buNone/>
            </a:pPr>
            <a:r>
              <a:rPr lang="en-US" dirty="0"/>
              <a:t>Partner with influencers for a presale campaign to provide liquidity.</a:t>
            </a:r>
          </a:p>
          <a:p>
            <a:pPr marL="0" indent="0">
              <a:buNone/>
            </a:pPr>
            <a:r>
              <a:rPr lang="en-US" b="1" dirty="0"/>
              <a:t>October 2024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Tradable 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DEXes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/>
              <a:t>Dust will be tradable and swappable on decentralized exchanges.</a:t>
            </a:r>
          </a:p>
          <a:p>
            <a:pPr marL="0" indent="0">
              <a:buNone/>
            </a:pPr>
            <a:r>
              <a:rPr lang="en-US" b="1" dirty="0"/>
              <a:t>Ongoing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Improvements</a:t>
            </a:r>
          </a:p>
          <a:p>
            <a:pPr marL="0" indent="0">
              <a:buNone/>
            </a:pPr>
            <a:r>
              <a:rPr lang="en-US" dirty="0"/>
              <a:t>Continual improvements of the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Amschel</a:t>
            </a:r>
          </a:p>
          <a:p>
            <a:r>
              <a:rPr lang="en-US" dirty="0" smtClean="0"/>
              <a:t>Osuwo</a:t>
            </a:r>
          </a:p>
          <a:p>
            <a:r>
              <a:rPr lang="en-US" dirty="0" smtClean="0"/>
              <a:t>Martin</a:t>
            </a:r>
          </a:p>
          <a:p>
            <a:r>
              <a:rPr lang="en-US" dirty="0" smtClean="0"/>
              <a:t>Eugene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3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282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DUST COIN</vt:lpstr>
      <vt:lpstr>INTRODUCTION</vt:lpstr>
      <vt:lpstr>Problem &amp; Solution</vt:lpstr>
      <vt:lpstr>Tokenomics</vt:lpstr>
      <vt:lpstr>Market Opportunity</vt:lpstr>
      <vt:lpstr>Go-to-Market Strategy </vt:lpstr>
      <vt:lpstr>Roadmap</vt:lpstr>
      <vt:lpstr>Roadmap</vt:lpstr>
      <vt:lpstr>Team</vt:lpstr>
      <vt:lpstr>Impact and Sustainability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COIN</dc:title>
  <dc:creator>Microsoft account</dc:creator>
  <cp:lastModifiedBy>Microsoft account</cp:lastModifiedBy>
  <cp:revision>5</cp:revision>
  <dcterms:created xsi:type="dcterms:W3CDTF">2024-06-18T10:35:39Z</dcterms:created>
  <dcterms:modified xsi:type="dcterms:W3CDTF">2024-06-18T11:13:18Z</dcterms:modified>
</cp:coreProperties>
</file>