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368" r:id="rId3"/>
    <p:sldId id="369" r:id="rId4"/>
    <p:sldId id="365" r:id="rId5"/>
    <p:sldId id="370" r:id="rId6"/>
    <p:sldId id="367" r:id="rId7"/>
    <p:sldId id="364" r:id="rId8"/>
    <p:sldId id="366" r:id="rId9"/>
    <p:sldId id="371" r:id="rId10"/>
    <p:sldId id="373" r:id="rId11"/>
    <p:sldId id="372" r:id="rId12"/>
    <p:sldId id="374" r:id="rId13"/>
    <p:sldId id="375" r:id="rId14"/>
    <p:sldId id="376" r:id="rId15"/>
    <p:sldId id="377" r:id="rId16"/>
    <p:sldId id="378" r:id="rId17"/>
    <p:sldId id="379" r:id="rId18"/>
    <p:sldId id="3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FD7"/>
    <a:srgbClr val="003366"/>
    <a:srgbClr val="F0DABA"/>
    <a:srgbClr val="F5E2AC"/>
    <a:srgbClr val="FFFFFF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jie Chang" userId="a798b65a4c3fb1c9" providerId="LiveId" clId="{BB82A0D2-3202-43B3-BB33-69F5CE55A6AF}"/>
    <pc:docChg chg="undo custSel modSld">
      <pc:chgData name="Shijie Chang" userId="a798b65a4c3fb1c9" providerId="LiveId" clId="{BB82A0D2-3202-43B3-BB33-69F5CE55A6AF}" dt="2024-03-02T01:49:37.482" v="681" actId="20577"/>
      <pc:docMkLst>
        <pc:docMk/>
      </pc:docMkLst>
      <pc:sldChg chg="modSp mod">
        <pc:chgData name="Shijie Chang" userId="a798b65a4c3fb1c9" providerId="LiveId" clId="{BB82A0D2-3202-43B3-BB33-69F5CE55A6AF}" dt="2024-02-22T08:13:54.470" v="569" actId="20577"/>
        <pc:sldMkLst>
          <pc:docMk/>
          <pc:sldMk cId="2621110934" sldId="362"/>
        </pc:sldMkLst>
        <pc:graphicFrameChg chg="modGraphic">
          <ac:chgData name="Shijie Chang" userId="a798b65a4c3fb1c9" providerId="LiveId" clId="{BB82A0D2-3202-43B3-BB33-69F5CE55A6AF}" dt="2024-02-22T08:13:54.470" v="569" actId="20577"/>
          <ac:graphicFrameMkLst>
            <pc:docMk/>
            <pc:sldMk cId="2621110934" sldId="362"/>
            <ac:graphicFrameMk id="2" creationId="{4A9BCBFF-169F-1063-E16B-1FEB5BE3A133}"/>
          </ac:graphicFrameMkLst>
        </pc:graphicFrameChg>
        <pc:graphicFrameChg chg="mod modGraphic">
          <ac:chgData name="Shijie Chang" userId="a798b65a4c3fb1c9" providerId="LiveId" clId="{BB82A0D2-3202-43B3-BB33-69F5CE55A6AF}" dt="2024-02-22T08:03:21.516" v="536" actId="20577"/>
          <ac:graphicFrameMkLst>
            <pc:docMk/>
            <pc:sldMk cId="2621110934" sldId="362"/>
            <ac:graphicFrameMk id="5" creationId="{F60A389A-D10E-4547-E88D-0F7F16459B21}"/>
          </ac:graphicFrameMkLst>
        </pc:graphicFrameChg>
      </pc:sldChg>
      <pc:sldChg chg="addSp modSp mod">
        <pc:chgData name="Shijie Chang" userId="a798b65a4c3fb1c9" providerId="LiveId" clId="{BB82A0D2-3202-43B3-BB33-69F5CE55A6AF}" dt="2024-02-22T07:25:42.031" v="401" actId="20577"/>
        <pc:sldMkLst>
          <pc:docMk/>
          <pc:sldMk cId="976986511" sldId="363"/>
        </pc:sldMkLst>
        <pc:graphicFrameChg chg="mod modGraphic">
          <ac:chgData name="Shijie Chang" userId="a798b65a4c3fb1c9" providerId="LiveId" clId="{BB82A0D2-3202-43B3-BB33-69F5CE55A6AF}" dt="2024-02-21T08:46:50.530" v="157" actId="20577"/>
          <ac:graphicFrameMkLst>
            <pc:docMk/>
            <pc:sldMk cId="976986511" sldId="363"/>
            <ac:graphicFrameMk id="2" creationId="{5A727A03-C9AD-E23E-C568-46D321EB9C0C}"/>
          </ac:graphicFrameMkLst>
        </pc:graphicFrameChg>
        <pc:graphicFrameChg chg="add mod modGraphic">
          <ac:chgData name="Shijie Chang" userId="a798b65a4c3fb1c9" providerId="LiveId" clId="{BB82A0D2-3202-43B3-BB33-69F5CE55A6AF}" dt="2024-02-22T07:25:42.031" v="401" actId="20577"/>
          <ac:graphicFrameMkLst>
            <pc:docMk/>
            <pc:sldMk cId="976986511" sldId="363"/>
            <ac:graphicFrameMk id="3" creationId="{760AE051-A666-B6ED-D1BF-AE72BD5D497D}"/>
          </ac:graphicFrameMkLst>
        </pc:graphicFrameChg>
      </pc:sldChg>
      <pc:sldChg chg="addSp modSp mod">
        <pc:chgData name="Shijie Chang" userId="a798b65a4c3fb1c9" providerId="LiveId" clId="{BB82A0D2-3202-43B3-BB33-69F5CE55A6AF}" dt="2024-03-02T01:49:37.482" v="681" actId="20577"/>
        <pc:sldMkLst>
          <pc:docMk/>
          <pc:sldMk cId="616415346" sldId="365"/>
        </pc:sldMkLst>
        <pc:graphicFrameChg chg="mod modGraphic">
          <ac:chgData name="Shijie Chang" userId="a798b65a4c3fb1c9" providerId="LiveId" clId="{BB82A0D2-3202-43B3-BB33-69F5CE55A6AF}" dt="2024-03-02T01:48:54.855" v="669" actId="20577"/>
          <ac:graphicFrameMkLst>
            <pc:docMk/>
            <pc:sldMk cId="616415346" sldId="365"/>
            <ac:graphicFrameMk id="2" creationId="{1D175673-D612-A8EA-7752-5E7E7FC4589D}"/>
          </ac:graphicFrameMkLst>
        </pc:graphicFrameChg>
        <pc:graphicFrameChg chg="add mod modGraphic">
          <ac:chgData name="Shijie Chang" userId="a798b65a4c3fb1c9" providerId="LiveId" clId="{BB82A0D2-3202-43B3-BB33-69F5CE55A6AF}" dt="2024-03-02T01:49:37.482" v="681" actId="20577"/>
          <ac:graphicFrameMkLst>
            <pc:docMk/>
            <pc:sldMk cId="616415346" sldId="365"/>
            <ac:graphicFrameMk id="3" creationId="{515D5EBF-4DB1-B694-698E-8B73F5C3686A}"/>
          </ac:graphicFrameMkLst>
        </pc:graphicFrameChg>
      </pc:sldChg>
      <pc:sldChg chg="addSp modSp mod">
        <pc:chgData name="Shijie Chang" userId="a798b65a4c3fb1c9" providerId="LiveId" clId="{BB82A0D2-3202-43B3-BB33-69F5CE55A6AF}" dt="2024-02-21T07:40:34.492" v="69"/>
        <pc:sldMkLst>
          <pc:docMk/>
          <pc:sldMk cId="4166777798" sldId="367"/>
        </pc:sldMkLst>
        <pc:graphicFrameChg chg="modGraphic">
          <ac:chgData name="Shijie Chang" userId="a798b65a4c3fb1c9" providerId="LiveId" clId="{BB82A0D2-3202-43B3-BB33-69F5CE55A6AF}" dt="2024-02-21T07:40:09.817" v="50" actId="2165"/>
          <ac:graphicFrameMkLst>
            <pc:docMk/>
            <pc:sldMk cId="4166777798" sldId="367"/>
            <ac:graphicFrameMk id="2" creationId="{C1B90627-23AC-2295-9183-ED1F8C38CBE1}"/>
          </ac:graphicFrameMkLst>
        </pc:graphicFrameChg>
        <pc:graphicFrameChg chg="add mod modGraphic">
          <ac:chgData name="Shijie Chang" userId="a798b65a4c3fb1c9" providerId="LiveId" clId="{BB82A0D2-3202-43B3-BB33-69F5CE55A6AF}" dt="2024-02-21T07:40:29.299" v="61"/>
          <ac:graphicFrameMkLst>
            <pc:docMk/>
            <pc:sldMk cId="4166777798" sldId="367"/>
            <ac:graphicFrameMk id="3" creationId="{1F5C40FF-3793-91E8-347A-D5246DBB292C}"/>
          </ac:graphicFrameMkLst>
        </pc:graphicFrameChg>
        <pc:graphicFrameChg chg="add mod modGraphic">
          <ac:chgData name="Shijie Chang" userId="a798b65a4c3fb1c9" providerId="LiveId" clId="{BB82A0D2-3202-43B3-BB33-69F5CE55A6AF}" dt="2024-02-21T07:40:34.492" v="69"/>
          <ac:graphicFrameMkLst>
            <pc:docMk/>
            <pc:sldMk cId="4166777798" sldId="367"/>
            <ac:graphicFrameMk id="4" creationId="{E3F333AA-A34D-9DB8-9BFA-03DB5AED99D1}"/>
          </ac:graphicFrameMkLst>
        </pc:graphicFrameChg>
        <pc:graphicFrameChg chg="modGraphic">
          <ac:chgData name="Shijie Chang" userId="a798b65a4c3fb1c9" providerId="LiveId" clId="{BB82A0D2-3202-43B3-BB33-69F5CE55A6AF}" dt="2024-02-21T07:40:14.792" v="51" actId="2165"/>
          <ac:graphicFrameMkLst>
            <pc:docMk/>
            <pc:sldMk cId="4166777798" sldId="367"/>
            <ac:graphicFrameMk id="5" creationId="{2C031E91-C3DB-5FA3-1B8F-56B5A8BADB30}"/>
          </ac:graphicFrameMkLst>
        </pc:graphicFrameChg>
      </pc:sldChg>
    </pc:docChg>
  </pc:docChgLst>
  <pc:docChgLst>
    <pc:chgData name="Shijie Chang" userId="a798b65a4c3fb1c9" providerId="LiveId" clId="{76A27C8A-542D-4594-8815-167A8017A027}"/>
    <pc:docChg chg="custSel addSld delSld modSld">
      <pc:chgData name="Shijie Chang" userId="a798b65a4c3fb1c9" providerId="LiveId" clId="{76A27C8A-542D-4594-8815-167A8017A027}" dt="2024-02-21T03:18:42.268" v="38" actId="20577"/>
      <pc:docMkLst>
        <pc:docMk/>
      </pc:docMkLst>
      <pc:sldChg chg="del">
        <pc:chgData name="Shijie Chang" userId="a798b65a4c3fb1c9" providerId="LiveId" clId="{76A27C8A-542D-4594-8815-167A8017A027}" dt="2024-02-21T03:17:13.445" v="1" actId="47"/>
        <pc:sldMkLst>
          <pc:docMk/>
          <pc:sldMk cId="2264391954" sldId="353"/>
        </pc:sldMkLst>
      </pc:sldChg>
      <pc:sldChg chg="del">
        <pc:chgData name="Shijie Chang" userId="a798b65a4c3fb1c9" providerId="LiveId" clId="{76A27C8A-542D-4594-8815-167A8017A027}" dt="2024-02-21T03:17:12.577" v="0" actId="47"/>
        <pc:sldMkLst>
          <pc:docMk/>
          <pc:sldMk cId="1700036574" sldId="360"/>
        </pc:sldMkLst>
      </pc:sldChg>
      <pc:sldChg chg="addSp delSp modSp add mod">
        <pc:chgData name="Shijie Chang" userId="a798b65a4c3fb1c9" providerId="LiveId" clId="{76A27C8A-542D-4594-8815-167A8017A027}" dt="2024-02-21T03:18:42.268" v="38" actId="20577"/>
        <pc:sldMkLst>
          <pc:docMk/>
          <pc:sldMk cId="4166777798" sldId="367"/>
        </pc:sldMkLst>
        <pc:spChg chg="del">
          <ac:chgData name="Shijie Chang" userId="a798b65a4c3fb1c9" providerId="LiveId" clId="{76A27C8A-542D-4594-8815-167A8017A027}" dt="2024-02-21T03:17:37.777" v="3" actId="478"/>
          <ac:spMkLst>
            <pc:docMk/>
            <pc:sldMk cId="4166777798" sldId="367"/>
            <ac:spMk id="3" creationId="{8ABE2DF6-DB21-6DB5-5B95-03EB7F35F242}"/>
          </ac:spMkLst>
        </pc:spChg>
        <pc:spChg chg="add mod">
          <ac:chgData name="Shijie Chang" userId="a798b65a4c3fb1c9" providerId="LiveId" clId="{76A27C8A-542D-4594-8815-167A8017A027}" dt="2024-02-21T03:17:45.409" v="12"/>
          <ac:spMkLst>
            <pc:docMk/>
            <pc:sldMk cId="4166777798" sldId="367"/>
            <ac:spMk id="7" creationId="{3407143E-8108-21CA-9BE9-43A5D8376CD1}"/>
          </ac:spMkLst>
        </pc:spChg>
        <pc:graphicFrameChg chg="mod modGraphic">
          <ac:chgData name="Shijie Chang" userId="a798b65a4c3fb1c9" providerId="LiveId" clId="{76A27C8A-542D-4594-8815-167A8017A027}" dt="2024-02-21T03:18:42.268" v="38" actId="20577"/>
          <ac:graphicFrameMkLst>
            <pc:docMk/>
            <pc:sldMk cId="4166777798" sldId="367"/>
            <ac:graphicFrameMk id="2" creationId="{C1B90627-23AC-2295-9183-ED1F8C38CBE1}"/>
          </ac:graphicFrameMkLst>
        </pc:graphicFrameChg>
        <pc:graphicFrameChg chg="del">
          <ac:chgData name="Shijie Chang" userId="a798b65a4c3fb1c9" providerId="LiveId" clId="{76A27C8A-542D-4594-8815-167A8017A027}" dt="2024-02-21T03:17:37.777" v="3" actId="478"/>
          <ac:graphicFrameMkLst>
            <pc:docMk/>
            <pc:sldMk cId="4166777798" sldId="367"/>
            <ac:graphicFrameMk id="4" creationId="{388C021C-564B-F23E-8D21-CAAEB4E4E20B}"/>
          </ac:graphicFrameMkLst>
        </pc:graphicFrameChg>
        <pc:graphicFrameChg chg="mod modGraphic">
          <ac:chgData name="Shijie Chang" userId="a798b65a4c3fb1c9" providerId="LiveId" clId="{76A27C8A-542D-4594-8815-167A8017A027}" dt="2024-02-21T03:18:31.605" v="34" actId="20577"/>
          <ac:graphicFrameMkLst>
            <pc:docMk/>
            <pc:sldMk cId="4166777798" sldId="367"/>
            <ac:graphicFrameMk id="5" creationId="{2C031E91-C3DB-5FA3-1B8F-56B5A8BADB30}"/>
          </ac:graphicFrameMkLst>
        </pc:graphicFrameChg>
        <pc:picChg chg="del">
          <ac:chgData name="Shijie Chang" userId="a798b65a4c3fb1c9" providerId="LiveId" clId="{76A27C8A-542D-4594-8815-167A8017A027}" dt="2024-02-21T03:17:37.777" v="3" actId="478"/>
          <ac:picMkLst>
            <pc:docMk/>
            <pc:sldMk cId="4166777798" sldId="367"/>
            <ac:picMk id="6" creationId="{C0CD6E03-9D11-FF89-E6CA-9336A1AF6744}"/>
          </ac:picMkLst>
        </pc:picChg>
        <pc:picChg chg="del">
          <ac:chgData name="Shijie Chang" userId="a798b65a4c3fb1c9" providerId="LiveId" clId="{76A27C8A-542D-4594-8815-167A8017A027}" dt="2024-02-21T03:17:37.777" v="3" actId="478"/>
          <ac:picMkLst>
            <pc:docMk/>
            <pc:sldMk cId="4166777798" sldId="367"/>
            <ac:picMk id="8" creationId="{9EA583D2-7237-6100-FFCE-7A067F4C0A37}"/>
          </ac:picMkLst>
        </pc:picChg>
        <pc:picChg chg="del">
          <ac:chgData name="Shijie Chang" userId="a798b65a4c3fb1c9" providerId="LiveId" clId="{76A27C8A-542D-4594-8815-167A8017A027}" dt="2024-02-21T03:17:37.777" v="3" actId="478"/>
          <ac:picMkLst>
            <pc:docMk/>
            <pc:sldMk cId="4166777798" sldId="367"/>
            <ac:picMk id="10" creationId="{E9D3546B-F18B-278F-A234-8DF182C1E199}"/>
          </ac:picMkLst>
        </pc:picChg>
      </pc:sldChg>
    </pc:docChg>
  </pc:docChgLst>
  <pc:docChgLst>
    <pc:chgData name="Shijie Chang" userId="a798b65a4c3fb1c9" providerId="LiveId" clId="{C42D33EC-EC37-4C11-A8CB-7E4AFB73BF0C}"/>
    <pc:docChg chg="undo custSel addSld delSld modSld modMainMaster addSection delSection">
      <pc:chgData name="Shijie Chang" userId="a798b65a4c3fb1c9" providerId="LiveId" clId="{C42D33EC-EC37-4C11-A8CB-7E4AFB73BF0C}" dt="2024-05-23T08:53:47.567" v="2845" actId="1076"/>
      <pc:docMkLst>
        <pc:docMk/>
      </pc:docMkLst>
      <pc:sldChg chg="modSp mod setBg">
        <pc:chgData name="Shijie Chang" userId="a798b65a4c3fb1c9" providerId="LiveId" clId="{C42D33EC-EC37-4C11-A8CB-7E4AFB73BF0C}" dt="2024-03-31T05:42:25.956" v="6"/>
        <pc:sldMkLst>
          <pc:docMk/>
          <pc:sldMk cId="0" sldId="258"/>
        </pc:sldMkLst>
        <pc:spChg chg="mod">
          <ac:chgData name="Shijie Chang" userId="a798b65a4c3fb1c9" providerId="LiveId" clId="{C42D33EC-EC37-4C11-A8CB-7E4AFB73BF0C}" dt="2024-03-31T03:15:29.707" v="3" actId="20577"/>
          <ac:spMkLst>
            <pc:docMk/>
            <pc:sldMk cId="0" sldId="258"/>
            <ac:spMk id="13" creationId="{00000000-0000-0000-0000-000000000000}"/>
          </ac:spMkLst>
        </pc:spChg>
      </pc:sldChg>
      <pc:sldChg chg="addSp modSp mod setBg">
        <pc:chgData name="Shijie Chang" userId="a798b65a4c3fb1c9" providerId="LiveId" clId="{C42D33EC-EC37-4C11-A8CB-7E4AFB73BF0C}" dt="2024-04-01T06:51:19.211" v="255" actId="1076"/>
        <pc:sldMkLst>
          <pc:docMk/>
          <pc:sldMk cId="1107410905" sldId="364"/>
        </pc:sldMkLst>
        <pc:spChg chg="add mod">
          <ac:chgData name="Shijie Chang" userId="a798b65a4c3fb1c9" providerId="LiveId" clId="{C42D33EC-EC37-4C11-A8CB-7E4AFB73BF0C}" dt="2024-04-01T06:51:19.211" v="255" actId="1076"/>
          <ac:spMkLst>
            <pc:docMk/>
            <pc:sldMk cId="1107410905" sldId="364"/>
            <ac:spMk id="10" creationId="{2F87C82D-EC7C-7C2F-DAFA-206BF3525D12}"/>
          </ac:spMkLst>
        </pc:spChg>
        <pc:picChg chg="mod">
          <ac:chgData name="Shijie Chang" userId="a798b65a4c3fb1c9" providerId="LiveId" clId="{C42D33EC-EC37-4C11-A8CB-7E4AFB73BF0C}" dt="2024-04-01T01:36:05.490" v="186" actId="1076"/>
          <ac:picMkLst>
            <pc:docMk/>
            <pc:sldMk cId="1107410905" sldId="364"/>
            <ac:picMk id="5" creationId="{770E8FE3-4DF4-DEAF-7D0C-5C06863C1F78}"/>
          </ac:picMkLst>
        </pc:picChg>
        <pc:picChg chg="add mod">
          <ac:chgData name="Shijie Chang" userId="a798b65a4c3fb1c9" providerId="LiveId" clId="{C42D33EC-EC37-4C11-A8CB-7E4AFB73BF0C}" dt="2024-04-01T01:36:14.250" v="191" actId="1076"/>
          <ac:picMkLst>
            <pc:docMk/>
            <pc:sldMk cId="1107410905" sldId="364"/>
            <ac:picMk id="8" creationId="{504F94B0-903C-C16B-47CF-2A28A72059FF}"/>
          </ac:picMkLst>
        </pc:picChg>
        <pc:picChg chg="mod">
          <ac:chgData name="Shijie Chang" userId="a798b65a4c3fb1c9" providerId="LiveId" clId="{C42D33EC-EC37-4C11-A8CB-7E4AFB73BF0C}" dt="2024-04-01T01:36:11.042" v="189" actId="14100"/>
          <ac:picMkLst>
            <pc:docMk/>
            <pc:sldMk cId="1107410905" sldId="364"/>
            <ac:picMk id="9" creationId="{84C65DA6-64E7-69D9-7262-63A5F30AB70E}"/>
          </ac:picMkLst>
        </pc:picChg>
      </pc:sldChg>
      <pc:sldChg chg="addSp modSp mod">
        <pc:chgData name="Shijie Chang" userId="a798b65a4c3fb1c9" providerId="LiveId" clId="{C42D33EC-EC37-4C11-A8CB-7E4AFB73BF0C}" dt="2024-04-01T03:00:54.318" v="208" actId="1076"/>
        <pc:sldMkLst>
          <pc:docMk/>
          <pc:sldMk cId="2454726984" sldId="365"/>
        </pc:sldMkLst>
        <pc:picChg chg="mod">
          <ac:chgData name="Shijie Chang" userId="a798b65a4c3fb1c9" providerId="LiveId" clId="{C42D33EC-EC37-4C11-A8CB-7E4AFB73BF0C}" dt="2024-04-01T02:59:41.270" v="195" actId="1076"/>
          <ac:picMkLst>
            <pc:docMk/>
            <pc:sldMk cId="2454726984" sldId="365"/>
            <ac:picMk id="3" creationId="{25B77E5E-5A80-1717-2F27-C872E97E63DD}"/>
          </ac:picMkLst>
        </pc:picChg>
        <pc:picChg chg="add mod">
          <ac:chgData name="Shijie Chang" userId="a798b65a4c3fb1c9" providerId="LiveId" clId="{C42D33EC-EC37-4C11-A8CB-7E4AFB73BF0C}" dt="2024-04-01T03:00:54.318" v="208" actId="1076"/>
          <ac:picMkLst>
            <pc:docMk/>
            <pc:sldMk cId="2454726984" sldId="365"/>
            <ac:picMk id="4" creationId="{182D9063-D921-FE96-28A2-0B75CA4496F5}"/>
          </ac:picMkLst>
        </pc:picChg>
        <pc:picChg chg="mod">
          <ac:chgData name="Shijie Chang" userId="a798b65a4c3fb1c9" providerId="LiveId" clId="{C42D33EC-EC37-4C11-A8CB-7E4AFB73BF0C}" dt="2024-04-01T03:00:52.231" v="207" actId="1076"/>
          <ac:picMkLst>
            <pc:docMk/>
            <pc:sldMk cId="2454726984" sldId="365"/>
            <ac:picMk id="7" creationId="{C278915C-68DB-F6EA-9633-4EC4A65F599E}"/>
          </ac:picMkLst>
        </pc:picChg>
        <pc:picChg chg="add mod">
          <ac:chgData name="Shijie Chang" userId="a798b65a4c3fb1c9" providerId="LiveId" clId="{C42D33EC-EC37-4C11-A8CB-7E4AFB73BF0C}" dt="2024-04-01T03:00:46.766" v="205" actId="1076"/>
          <ac:picMkLst>
            <pc:docMk/>
            <pc:sldMk cId="2454726984" sldId="365"/>
            <ac:picMk id="9" creationId="{10529A61-7A88-7084-EB7F-5993CB8F6B37}"/>
          </ac:picMkLst>
        </pc:picChg>
      </pc:sldChg>
      <pc:sldChg chg="addSp modSp mod">
        <pc:chgData name="Shijie Chang" userId="a798b65a4c3fb1c9" providerId="LiveId" clId="{C42D33EC-EC37-4C11-A8CB-7E4AFB73BF0C}" dt="2024-04-01T06:42:31.106" v="229" actId="1076"/>
        <pc:sldMkLst>
          <pc:docMk/>
          <pc:sldMk cId="16586150" sldId="367"/>
        </pc:sldMkLst>
        <pc:spChg chg="add mod">
          <ac:chgData name="Shijie Chang" userId="a798b65a4c3fb1c9" providerId="LiveId" clId="{C42D33EC-EC37-4C11-A8CB-7E4AFB73BF0C}" dt="2024-04-01T06:41:47.426" v="227" actId="1076"/>
          <ac:spMkLst>
            <pc:docMk/>
            <pc:sldMk cId="16586150" sldId="367"/>
            <ac:spMk id="2" creationId="{04285DB6-0ACC-C041-6480-A79EA3B876C5}"/>
          </ac:spMkLst>
        </pc:spChg>
        <pc:picChg chg="mod">
          <ac:chgData name="Shijie Chang" userId="a798b65a4c3fb1c9" providerId="LiveId" clId="{C42D33EC-EC37-4C11-A8CB-7E4AFB73BF0C}" dt="2024-04-01T06:42:31.106" v="229" actId="1076"/>
          <ac:picMkLst>
            <pc:docMk/>
            <pc:sldMk cId="16586150" sldId="367"/>
            <ac:picMk id="10" creationId="{3DEEBFC4-7F91-F461-001C-21E7B2D57E3D}"/>
          </ac:picMkLst>
        </pc:picChg>
      </pc:sldChg>
      <pc:sldChg chg="addSp delSp modSp new mod">
        <pc:chgData name="Shijie Chang" userId="a798b65a4c3fb1c9" providerId="LiveId" clId="{C42D33EC-EC37-4C11-A8CB-7E4AFB73BF0C}" dt="2024-03-31T06:44:05.588" v="103" actId="1076"/>
        <pc:sldMkLst>
          <pc:docMk/>
          <pc:sldMk cId="1913266543" sldId="368"/>
        </pc:sldMkLst>
        <pc:spChg chg="del">
          <ac:chgData name="Shijie Chang" userId="a798b65a4c3fb1c9" providerId="LiveId" clId="{C42D33EC-EC37-4C11-A8CB-7E4AFB73BF0C}" dt="2024-03-31T05:55:32.678" v="8" actId="478"/>
          <ac:spMkLst>
            <pc:docMk/>
            <pc:sldMk cId="1913266543" sldId="368"/>
            <ac:spMk id="2" creationId="{81837ECB-509A-4B5D-24B6-00DBF6019760}"/>
          </ac:spMkLst>
        </pc:spChg>
        <pc:spChg chg="del">
          <ac:chgData name="Shijie Chang" userId="a798b65a4c3fb1c9" providerId="LiveId" clId="{C42D33EC-EC37-4C11-A8CB-7E4AFB73BF0C}" dt="2024-03-31T05:55:32.678" v="8" actId="478"/>
          <ac:spMkLst>
            <pc:docMk/>
            <pc:sldMk cId="1913266543" sldId="368"/>
            <ac:spMk id="3" creationId="{25E9C289-64E9-A52A-3439-D24FB623D2B4}"/>
          </ac:spMkLst>
        </pc:spChg>
        <pc:spChg chg="add mod">
          <ac:chgData name="Shijie Chang" userId="a798b65a4c3fb1c9" providerId="LiveId" clId="{C42D33EC-EC37-4C11-A8CB-7E4AFB73BF0C}" dt="2024-03-31T06:43:25.947" v="79" actId="113"/>
          <ac:spMkLst>
            <pc:docMk/>
            <pc:sldMk cId="1913266543" sldId="368"/>
            <ac:spMk id="8" creationId="{274375F3-B48F-3940-CEE6-36C2FD97FF2F}"/>
          </ac:spMkLst>
        </pc:spChg>
        <pc:spChg chg="add mod">
          <ac:chgData name="Shijie Chang" userId="a798b65a4c3fb1c9" providerId="LiveId" clId="{C42D33EC-EC37-4C11-A8CB-7E4AFB73BF0C}" dt="2024-03-31T06:43:29.133" v="80" actId="113"/>
          <ac:spMkLst>
            <pc:docMk/>
            <pc:sldMk cId="1913266543" sldId="368"/>
            <ac:spMk id="11" creationId="{6487BD1A-EC30-9048-2439-5F0066BAAB07}"/>
          </ac:spMkLst>
        </pc:spChg>
        <pc:spChg chg="add mod">
          <ac:chgData name="Shijie Chang" userId="a798b65a4c3fb1c9" providerId="LiveId" clId="{C42D33EC-EC37-4C11-A8CB-7E4AFB73BF0C}" dt="2024-03-31T06:42:35.699" v="76" actId="1076"/>
          <ac:spMkLst>
            <pc:docMk/>
            <pc:sldMk cId="1913266543" sldId="368"/>
            <ac:spMk id="14" creationId="{1C576DA2-A34A-FEA9-39F6-3B7309590938}"/>
          </ac:spMkLst>
        </pc:spChg>
        <pc:spChg chg="add mod">
          <ac:chgData name="Shijie Chang" userId="a798b65a4c3fb1c9" providerId="LiveId" clId="{C42D33EC-EC37-4C11-A8CB-7E4AFB73BF0C}" dt="2024-03-31T06:43:43.117" v="88" actId="20577"/>
          <ac:spMkLst>
            <pc:docMk/>
            <pc:sldMk cId="1913266543" sldId="368"/>
            <ac:spMk id="15" creationId="{4022ABD4-3D78-A750-E477-39C525BD811C}"/>
          </ac:spMkLst>
        </pc:spChg>
        <pc:spChg chg="add mod">
          <ac:chgData name="Shijie Chang" userId="a798b65a4c3fb1c9" providerId="LiveId" clId="{C42D33EC-EC37-4C11-A8CB-7E4AFB73BF0C}" dt="2024-03-31T06:43:58.431" v="101" actId="20577"/>
          <ac:spMkLst>
            <pc:docMk/>
            <pc:sldMk cId="1913266543" sldId="368"/>
            <ac:spMk id="16" creationId="{19C78FD0-2665-2B23-3937-3DCEEF060ED5}"/>
          </ac:spMkLst>
        </pc:spChg>
        <pc:spChg chg="add mod">
          <ac:chgData name="Shijie Chang" userId="a798b65a4c3fb1c9" providerId="LiveId" clId="{C42D33EC-EC37-4C11-A8CB-7E4AFB73BF0C}" dt="2024-03-31T06:44:05.588" v="103" actId="1076"/>
          <ac:spMkLst>
            <pc:docMk/>
            <pc:sldMk cId="1913266543" sldId="368"/>
            <ac:spMk id="17" creationId="{D17C7426-2541-C8F5-ED88-0381A18339FB}"/>
          </ac:spMkLst>
        </pc:spChg>
        <pc:picChg chg="add mod">
          <ac:chgData name="Shijie Chang" userId="a798b65a4c3fb1c9" providerId="LiveId" clId="{C42D33EC-EC37-4C11-A8CB-7E4AFB73BF0C}" dt="2024-03-31T06:41:45.083" v="60" actId="14100"/>
          <ac:picMkLst>
            <pc:docMk/>
            <pc:sldMk cId="1913266543" sldId="368"/>
            <ac:picMk id="5" creationId="{E0618264-EA12-F9F7-BF63-BD9129BF1E5E}"/>
          </ac:picMkLst>
        </pc:picChg>
        <pc:picChg chg="add mod">
          <ac:chgData name="Shijie Chang" userId="a798b65a4c3fb1c9" providerId="LiveId" clId="{C42D33EC-EC37-4C11-A8CB-7E4AFB73BF0C}" dt="2024-03-31T06:41:52.587" v="61" actId="1076"/>
          <ac:picMkLst>
            <pc:docMk/>
            <pc:sldMk cId="1913266543" sldId="368"/>
            <ac:picMk id="7" creationId="{6FC5008A-AF59-9A08-13EA-482B6EAE2F2F}"/>
          </ac:picMkLst>
        </pc:picChg>
        <pc:picChg chg="add mod">
          <ac:chgData name="Shijie Chang" userId="a798b65a4c3fb1c9" providerId="LiveId" clId="{C42D33EC-EC37-4C11-A8CB-7E4AFB73BF0C}" dt="2024-03-31T06:42:08.747" v="64" actId="1076"/>
          <ac:picMkLst>
            <pc:docMk/>
            <pc:sldMk cId="1913266543" sldId="368"/>
            <ac:picMk id="10" creationId="{A2FB7416-87AD-000B-B320-7A81E9B5F9E1}"/>
          </ac:picMkLst>
        </pc:picChg>
        <pc:picChg chg="add mod">
          <ac:chgData name="Shijie Chang" userId="a798b65a4c3fb1c9" providerId="LiveId" clId="{C42D33EC-EC37-4C11-A8CB-7E4AFB73BF0C}" dt="2024-03-31T06:41:41.731" v="59" actId="1076"/>
          <ac:picMkLst>
            <pc:docMk/>
            <pc:sldMk cId="1913266543" sldId="368"/>
            <ac:picMk id="13" creationId="{47B185D8-7F77-91A2-9D88-B865829895B8}"/>
          </ac:picMkLst>
        </pc:picChg>
      </pc:sldChg>
      <pc:sldChg chg="addSp delSp modSp new mod">
        <pc:chgData name="Shijie Chang" userId="a798b65a4c3fb1c9" providerId="LiveId" clId="{C42D33EC-EC37-4C11-A8CB-7E4AFB73BF0C}" dt="2024-03-31T08:31:18.838" v="179" actId="20577"/>
        <pc:sldMkLst>
          <pc:docMk/>
          <pc:sldMk cId="807734472" sldId="369"/>
        </pc:sldMkLst>
        <pc:spChg chg="del">
          <ac:chgData name="Shijie Chang" userId="a798b65a4c3fb1c9" providerId="LiveId" clId="{C42D33EC-EC37-4C11-A8CB-7E4AFB73BF0C}" dt="2024-03-31T08:04:27.451" v="105" actId="478"/>
          <ac:spMkLst>
            <pc:docMk/>
            <pc:sldMk cId="807734472" sldId="369"/>
            <ac:spMk id="2" creationId="{8273B268-7755-C11E-5685-2798E697F03C}"/>
          </ac:spMkLst>
        </pc:spChg>
        <pc:spChg chg="del">
          <ac:chgData name="Shijie Chang" userId="a798b65a4c3fb1c9" providerId="LiveId" clId="{C42D33EC-EC37-4C11-A8CB-7E4AFB73BF0C}" dt="2024-03-31T08:04:27.451" v="105" actId="478"/>
          <ac:spMkLst>
            <pc:docMk/>
            <pc:sldMk cId="807734472" sldId="369"/>
            <ac:spMk id="3" creationId="{EA28A444-D9D8-786C-DE0E-C1D8327B517A}"/>
          </ac:spMkLst>
        </pc:spChg>
        <pc:spChg chg="add mod">
          <ac:chgData name="Shijie Chang" userId="a798b65a4c3fb1c9" providerId="LiveId" clId="{C42D33EC-EC37-4C11-A8CB-7E4AFB73BF0C}" dt="2024-03-31T08:04:37.344" v="107" actId="1076"/>
          <ac:spMkLst>
            <pc:docMk/>
            <pc:sldMk cId="807734472" sldId="369"/>
            <ac:spMk id="4" creationId="{7130DC53-B428-A0DF-9970-454246EA739D}"/>
          </ac:spMkLst>
        </pc:spChg>
        <pc:spChg chg="add mod">
          <ac:chgData name="Shijie Chang" userId="a798b65a4c3fb1c9" providerId="LiveId" clId="{C42D33EC-EC37-4C11-A8CB-7E4AFB73BF0C}" dt="2024-03-31T08:15:55.664" v="127" actId="1076"/>
          <ac:spMkLst>
            <pc:docMk/>
            <pc:sldMk cId="807734472" sldId="369"/>
            <ac:spMk id="7" creationId="{6A8E2938-8D59-FE23-22DE-9DBC292D1CED}"/>
          </ac:spMkLst>
        </pc:spChg>
        <pc:spChg chg="add mod">
          <ac:chgData name="Shijie Chang" userId="a798b65a4c3fb1c9" providerId="LiveId" clId="{C42D33EC-EC37-4C11-A8CB-7E4AFB73BF0C}" dt="2024-03-31T08:16:16.841" v="145" actId="1076"/>
          <ac:spMkLst>
            <pc:docMk/>
            <pc:sldMk cId="807734472" sldId="369"/>
            <ac:spMk id="9" creationId="{61C7E077-F467-BB1F-F988-1A9E86AE2B3F}"/>
          </ac:spMkLst>
        </pc:spChg>
        <pc:spChg chg="add mod">
          <ac:chgData name="Shijie Chang" userId="a798b65a4c3fb1c9" providerId="LiveId" clId="{C42D33EC-EC37-4C11-A8CB-7E4AFB73BF0C}" dt="2024-03-31T08:31:03.473" v="170" actId="1076"/>
          <ac:spMkLst>
            <pc:docMk/>
            <pc:sldMk cId="807734472" sldId="369"/>
            <ac:spMk id="12" creationId="{F38133B0-C732-1389-F8E8-1EF68A00F8E4}"/>
          </ac:spMkLst>
        </pc:spChg>
        <pc:spChg chg="add mod">
          <ac:chgData name="Shijie Chang" userId="a798b65a4c3fb1c9" providerId="LiveId" clId="{C42D33EC-EC37-4C11-A8CB-7E4AFB73BF0C}" dt="2024-03-31T08:31:18.838" v="179" actId="20577"/>
          <ac:spMkLst>
            <pc:docMk/>
            <pc:sldMk cId="807734472" sldId="369"/>
            <ac:spMk id="15" creationId="{5B139E23-6B00-CB41-1BC5-F579380928EE}"/>
          </ac:spMkLst>
        </pc:spChg>
        <pc:picChg chg="add mod">
          <ac:chgData name="Shijie Chang" userId="a798b65a4c3fb1c9" providerId="LiveId" clId="{C42D33EC-EC37-4C11-A8CB-7E4AFB73BF0C}" dt="2024-03-31T08:12:18.816" v="110" actId="1076"/>
          <ac:picMkLst>
            <pc:docMk/>
            <pc:sldMk cId="807734472" sldId="369"/>
            <ac:picMk id="6" creationId="{3B33FDBB-4A54-E4E4-F159-6A782EC975B9}"/>
          </ac:picMkLst>
        </pc:picChg>
        <pc:picChg chg="add mod">
          <ac:chgData name="Shijie Chang" userId="a798b65a4c3fb1c9" providerId="LiveId" clId="{C42D33EC-EC37-4C11-A8CB-7E4AFB73BF0C}" dt="2024-03-31T08:16:03.721" v="129" actId="1076"/>
          <ac:picMkLst>
            <pc:docMk/>
            <pc:sldMk cId="807734472" sldId="369"/>
            <ac:picMk id="8" creationId="{66DF0C08-00D8-7694-6FAB-815E8C95E9F1}"/>
          </ac:picMkLst>
        </pc:picChg>
        <pc:picChg chg="add mod">
          <ac:chgData name="Shijie Chang" userId="a798b65a4c3fb1c9" providerId="LiveId" clId="{C42D33EC-EC37-4C11-A8CB-7E4AFB73BF0C}" dt="2024-03-31T08:30:59.705" v="169" actId="1076"/>
          <ac:picMkLst>
            <pc:docMk/>
            <pc:sldMk cId="807734472" sldId="369"/>
            <ac:picMk id="11" creationId="{7B21674E-18EE-F0DE-FAA3-3E69BAA4F0A1}"/>
          </ac:picMkLst>
        </pc:picChg>
        <pc:picChg chg="add mod">
          <ac:chgData name="Shijie Chang" userId="a798b65a4c3fb1c9" providerId="LiveId" clId="{C42D33EC-EC37-4C11-A8CB-7E4AFB73BF0C}" dt="2024-03-31T08:31:13.057" v="177" actId="1076"/>
          <ac:picMkLst>
            <pc:docMk/>
            <pc:sldMk cId="807734472" sldId="369"/>
            <ac:picMk id="14" creationId="{BCB869D8-1C33-9493-74D3-79EFF96D13FC}"/>
          </ac:picMkLst>
        </pc:picChg>
      </pc:sldChg>
      <pc:sldChg chg="addSp delSp modSp new mod">
        <pc:chgData name="Shijie Chang" userId="a798b65a4c3fb1c9" providerId="LiveId" clId="{C42D33EC-EC37-4C11-A8CB-7E4AFB73BF0C}" dt="2024-04-08T02:16:06.080" v="931" actId="1076"/>
        <pc:sldMkLst>
          <pc:docMk/>
          <pc:sldMk cId="4284588832" sldId="371"/>
        </pc:sldMkLst>
        <pc:spChg chg="del mod">
          <ac:chgData name="Shijie Chang" userId="a798b65a4c3fb1c9" providerId="LiveId" clId="{C42D33EC-EC37-4C11-A8CB-7E4AFB73BF0C}" dt="2024-04-07T02:49:16.827" v="258" actId="478"/>
          <ac:spMkLst>
            <pc:docMk/>
            <pc:sldMk cId="4284588832" sldId="371"/>
            <ac:spMk id="2" creationId="{1C2C7AF0-6ED6-04CC-BE8E-DC6320F46F19}"/>
          </ac:spMkLst>
        </pc:spChg>
        <pc:spChg chg="del">
          <ac:chgData name="Shijie Chang" userId="a798b65a4c3fb1c9" providerId="LiveId" clId="{C42D33EC-EC37-4C11-A8CB-7E4AFB73BF0C}" dt="2024-04-07T02:49:16.827" v="258" actId="478"/>
          <ac:spMkLst>
            <pc:docMk/>
            <pc:sldMk cId="4284588832" sldId="371"/>
            <ac:spMk id="3" creationId="{B582B6E2-D2E2-A30B-E412-4919C5CE0C44}"/>
          </ac:spMkLst>
        </pc:spChg>
        <pc:spChg chg="add del mod">
          <ac:chgData name="Shijie Chang" userId="a798b65a4c3fb1c9" providerId="LiveId" clId="{C42D33EC-EC37-4C11-A8CB-7E4AFB73BF0C}" dt="2024-04-07T02:57:22.013" v="261"/>
          <ac:spMkLst>
            <pc:docMk/>
            <pc:sldMk cId="4284588832" sldId="371"/>
            <ac:spMk id="4" creationId="{EC4E54E1-5C83-601E-C119-5A1B7D85219C}"/>
          </ac:spMkLst>
        </pc:spChg>
        <pc:spChg chg="add mod">
          <ac:chgData name="Shijie Chang" userId="a798b65a4c3fb1c9" providerId="LiveId" clId="{C42D33EC-EC37-4C11-A8CB-7E4AFB73BF0C}" dt="2024-04-07T02:57:36.438" v="271"/>
          <ac:spMkLst>
            <pc:docMk/>
            <pc:sldMk cId="4284588832" sldId="371"/>
            <ac:spMk id="5" creationId="{7AFDA5C9-4632-E793-CDF4-CE9329019B32}"/>
          </ac:spMkLst>
        </pc:spChg>
        <pc:graphicFrameChg chg="add mod modGraphic">
          <ac:chgData name="Shijie Chang" userId="a798b65a4c3fb1c9" providerId="LiveId" clId="{C42D33EC-EC37-4C11-A8CB-7E4AFB73BF0C}" dt="2024-04-08T02:15:55.176" v="929" actId="1076"/>
          <ac:graphicFrameMkLst>
            <pc:docMk/>
            <pc:sldMk cId="4284588832" sldId="371"/>
            <ac:graphicFrameMk id="2" creationId="{EEBCEE52-E4EF-7AB3-077A-E171C5FD713C}"/>
          </ac:graphicFrameMkLst>
        </pc:graphicFrameChg>
        <pc:picChg chg="add mod">
          <ac:chgData name="Shijie Chang" userId="a798b65a4c3fb1c9" providerId="LiveId" clId="{C42D33EC-EC37-4C11-A8CB-7E4AFB73BF0C}" dt="2024-04-07T02:58:18.138" v="276" actId="1076"/>
          <ac:picMkLst>
            <pc:docMk/>
            <pc:sldMk cId="4284588832" sldId="371"/>
            <ac:picMk id="7" creationId="{C1EB2DD4-B29B-020A-08CA-AFBDEBB3CAED}"/>
          </ac:picMkLst>
        </pc:picChg>
        <pc:picChg chg="add mod">
          <ac:chgData name="Shijie Chang" userId="a798b65a4c3fb1c9" providerId="LiveId" clId="{C42D33EC-EC37-4C11-A8CB-7E4AFB73BF0C}" dt="2024-04-08T02:16:06.080" v="931" actId="1076"/>
          <ac:picMkLst>
            <pc:docMk/>
            <pc:sldMk cId="4284588832" sldId="371"/>
            <ac:picMk id="9" creationId="{5C788CF9-9C2C-9B34-EF77-7CBEC6BFC7FB}"/>
          </ac:picMkLst>
        </pc:picChg>
      </pc:sldChg>
      <pc:sldChg chg="addSp delSp modSp new mod">
        <pc:chgData name="Shijie Chang" userId="a798b65a4c3fb1c9" providerId="LiveId" clId="{C42D33EC-EC37-4C11-A8CB-7E4AFB73BF0C}" dt="2024-04-07T08:36:29.785" v="644" actId="20577"/>
        <pc:sldMkLst>
          <pc:docMk/>
          <pc:sldMk cId="415697336" sldId="372"/>
        </pc:sldMkLst>
        <pc:spChg chg="del">
          <ac:chgData name="Shijie Chang" userId="a798b65a4c3fb1c9" providerId="LiveId" clId="{C42D33EC-EC37-4C11-A8CB-7E4AFB73BF0C}" dt="2024-04-07T03:02:20.894" v="283" actId="478"/>
          <ac:spMkLst>
            <pc:docMk/>
            <pc:sldMk cId="415697336" sldId="372"/>
            <ac:spMk id="2" creationId="{38D13E4C-C44F-F5B7-253E-8830E34AF917}"/>
          </ac:spMkLst>
        </pc:spChg>
        <pc:spChg chg="add mod">
          <ac:chgData name="Shijie Chang" userId="a798b65a4c3fb1c9" providerId="LiveId" clId="{C42D33EC-EC37-4C11-A8CB-7E4AFB73BF0C}" dt="2024-04-07T06:31:34.790" v="507" actId="20577"/>
          <ac:spMkLst>
            <pc:docMk/>
            <pc:sldMk cId="415697336" sldId="372"/>
            <ac:spMk id="2" creationId="{6D784441-B180-38BD-D1E7-DF61321A6EE4}"/>
          </ac:spMkLst>
        </pc:spChg>
        <pc:spChg chg="add mod">
          <ac:chgData name="Shijie Chang" userId="a798b65a4c3fb1c9" providerId="LiveId" clId="{C42D33EC-EC37-4C11-A8CB-7E4AFB73BF0C}" dt="2024-04-07T06:32:39.974" v="576" actId="20577"/>
          <ac:spMkLst>
            <pc:docMk/>
            <pc:sldMk cId="415697336" sldId="372"/>
            <ac:spMk id="3" creationId="{20820961-DEB9-3C6B-AE96-61AB759063FD}"/>
          </ac:spMkLst>
        </pc:spChg>
        <pc:spChg chg="del">
          <ac:chgData name="Shijie Chang" userId="a798b65a4c3fb1c9" providerId="LiveId" clId="{C42D33EC-EC37-4C11-A8CB-7E4AFB73BF0C}" dt="2024-04-07T03:02:20.894" v="283" actId="478"/>
          <ac:spMkLst>
            <pc:docMk/>
            <pc:sldMk cId="415697336" sldId="372"/>
            <ac:spMk id="3" creationId="{A822662A-FC03-C1DB-B793-412165C246FA}"/>
          </ac:spMkLst>
        </pc:spChg>
        <pc:spChg chg="add mod">
          <ac:chgData name="Shijie Chang" userId="a798b65a4c3fb1c9" providerId="LiveId" clId="{C42D33EC-EC37-4C11-A8CB-7E4AFB73BF0C}" dt="2024-04-07T06:27:51.049" v="339"/>
          <ac:spMkLst>
            <pc:docMk/>
            <pc:sldMk cId="415697336" sldId="372"/>
            <ac:spMk id="4" creationId="{532299B5-BD01-2AF1-2D39-855756C887C9}"/>
          </ac:spMkLst>
        </pc:spChg>
        <pc:spChg chg="add mod">
          <ac:chgData name="Shijie Chang" userId="a798b65a4c3fb1c9" providerId="LiveId" clId="{C42D33EC-EC37-4C11-A8CB-7E4AFB73BF0C}" dt="2024-04-07T08:36:29.785" v="644" actId="20577"/>
          <ac:spMkLst>
            <pc:docMk/>
            <pc:sldMk cId="415697336" sldId="372"/>
            <ac:spMk id="5" creationId="{0DAED01C-E7F1-6666-3A17-6DA39BE759E6}"/>
          </ac:spMkLst>
        </pc:spChg>
      </pc:sldChg>
      <pc:sldChg chg="addSp delSp modSp new mod">
        <pc:chgData name="Shijie Chang" userId="a798b65a4c3fb1c9" providerId="LiveId" clId="{C42D33EC-EC37-4C11-A8CB-7E4AFB73BF0C}" dt="2024-04-08T09:31:54.818" v="1144"/>
        <pc:sldMkLst>
          <pc:docMk/>
          <pc:sldMk cId="2746077608" sldId="373"/>
        </pc:sldMkLst>
        <pc:spChg chg="del">
          <ac:chgData name="Shijie Chang" userId="a798b65a4c3fb1c9" providerId="LiveId" clId="{C42D33EC-EC37-4C11-A8CB-7E4AFB73BF0C}" dt="2024-04-08T02:03:14.936" v="646" actId="478"/>
          <ac:spMkLst>
            <pc:docMk/>
            <pc:sldMk cId="2746077608" sldId="373"/>
            <ac:spMk id="2" creationId="{F4488C68-5C6C-BEAE-1279-481409563CD4}"/>
          </ac:spMkLst>
        </pc:spChg>
        <pc:spChg chg="del">
          <ac:chgData name="Shijie Chang" userId="a798b65a4c3fb1c9" providerId="LiveId" clId="{C42D33EC-EC37-4C11-A8CB-7E4AFB73BF0C}" dt="2024-04-08T02:03:14.936" v="646" actId="478"/>
          <ac:spMkLst>
            <pc:docMk/>
            <pc:sldMk cId="2746077608" sldId="373"/>
            <ac:spMk id="3" creationId="{EA840FD0-8AEC-8E25-5FF5-B04288077D71}"/>
          </ac:spMkLst>
        </pc:spChg>
        <pc:spChg chg="add mod">
          <ac:chgData name="Shijie Chang" userId="a798b65a4c3fb1c9" providerId="LiveId" clId="{C42D33EC-EC37-4C11-A8CB-7E4AFB73BF0C}" dt="2024-04-08T09:31:54.818" v="1144"/>
          <ac:spMkLst>
            <pc:docMk/>
            <pc:sldMk cId="2746077608" sldId="373"/>
            <ac:spMk id="21" creationId="{6B0C6892-4110-D451-32B6-725D38AEF328}"/>
          </ac:spMkLst>
        </pc:spChg>
        <pc:graphicFrameChg chg="add mod modGraphic">
          <ac:chgData name="Shijie Chang" userId="a798b65a4c3fb1c9" providerId="LiveId" clId="{C42D33EC-EC37-4C11-A8CB-7E4AFB73BF0C}" dt="2024-04-08T03:02:39.800" v="933" actId="1076"/>
          <ac:graphicFrameMkLst>
            <pc:docMk/>
            <pc:sldMk cId="2746077608" sldId="373"/>
            <ac:graphicFrameMk id="16" creationId="{BCCCCFFC-2B3E-3827-20BE-2DE48519445C}"/>
          </ac:graphicFrameMkLst>
        </pc:graphicFrameChg>
        <pc:picChg chg="add del mod">
          <ac:chgData name="Shijie Chang" userId="a798b65a4c3fb1c9" providerId="LiveId" clId="{C42D33EC-EC37-4C11-A8CB-7E4AFB73BF0C}" dt="2024-04-08T02:09:24.679" v="846" actId="478"/>
          <ac:picMkLst>
            <pc:docMk/>
            <pc:sldMk cId="2746077608" sldId="373"/>
            <ac:picMk id="5" creationId="{23C41CC9-B8E9-D75F-BC17-96CB3192BC3C}"/>
          </ac:picMkLst>
        </pc:picChg>
        <pc:picChg chg="add del mod">
          <ac:chgData name="Shijie Chang" userId="a798b65a4c3fb1c9" providerId="LiveId" clId="{C42D33EC-EC37-4C11-A8CB-7E4AFB73BF0C}" dt="2024-04-08T02:09:24.679" v="846" actId="478"/>
          <ac:picMkLst>
            <pc:docMk/>
            <pc:sldMk cId="2746077608" sldId="373"/>
            <ac:picMk id="7" creationId="{BBAE1ABC-B775-385B-DC09-0EFB68BF5B4C}"/>
          </ac:picMkLst>
        </pc:picChg>
        <pc:picChg chg="add del mod">
          <ac:chgData name="Shijie Chang" userId="a798b65a4c3fb1c9" providerId="LiveId" clId="{C42D33EC-EC37-4C11-A8CB-7E4AFB73BF0C}" dt="2024-04-08T02:09:24.679" v="846" actId="478"/>
          <ac:picMkLst>
            <pc:docMk/>
            <pc:sldMk cId="2746077608" sldId="373"/>
            <ac:picMk id="9" creationId="{8F5DA584-1B44-0235-DFA0-2DACDFFC6F79}"/>
          </ac:picMkLst>
        </pc:picChg>
        <pc:picChg chg="add del mod">
          <ac:chgData name="Shijie Chang" userId="a798b65a4c3fb1c9" providerId="LiveId" clId="{C42D33EC-EC37-4C11-A8CB-7E4AFB73BF0C}" dt="2024-04-08T02:09:24.679" v="846" actId="478"/>
          <ac:picMkLst>
            <pc:docMk/>
            <pc:sldMk cId="2746077608" sldId="373"/>
            <ac:picMk id="11" creationId="{8579314C-05FA-BCD1-50D7-C65354A22B6C}"/>
          </ac:picMkLst>
        </pc:picChg>
        <pc:picChg chg="add del mod">
          <ac:chgData name="Shijie Chang" userId="a798b65a4c3fb1c9" providerId="LiveId" clId="{C42D33EC-EC37-4C11-A8CB-7E4AFB73BF0C}" dt="2024-04-08T02:09:24.679" v="846" actId="478"/>
          <ac:picMkLst>
            <pc:docMk/>
            <pc:sldMk cId="2746077608" sldId="373"/>
            <ac:picMk id="13" creationId="{65C8D41A-D072-C2AC-1694-3235E7248CCB}"/>
          </ac:picMkLst>
        </pc:picChg>
        <pc:picChg chg="add del mod">
          <ac:chgData name="Shijie Chang" userId="a798b65a4c3fb1c9" providerId="LiveId" clId="{C42D33EC-EC37-4C11-A8CB-7E4AFB73BF0C}" dt="2024-04-08T02:09:24.679" v="846" actId="478"/>
          <ac:picMkLst>
            <pc:docMk/>
            <pc:sldMk cId="2746077608" sldId="373"/>
            <ac:picMk id="15" creationId="{1F709B5D-D03F-812B-32F1-4769B6BD692D}"/>
          </ac:picMkLst>
        </pc:picChg>
        <pc:picChg chg="add mod">
          <ac:chgData name="Shijie Chang" userId="a798b65a4c3fb1c9" providerId="LiveId" clId="{C42D33EC-EC37-4C11-A8CB-7E4AFB73BF0C}" dt="2024-04-08T02:09:47.398" v="850" actId="1076"/>
          <ac:picMkLst>
            <pc:docMk/>
            <pc:sldMk cId="2746077608" sldId="373"/>
            <ac:picMk id="18" creationId="{82D28243-4916-C7F2-2F26-FE2CA53BE17B}"/>
          </ac:picMkLst>
        </pc:picChg>
        <pc:picChg chg="add mod">
          <ac:chgData name="Shijie Chang" userId="a798b65a4c3fb1c9" providerId="LiveId" clId="{C42D33EC-EC37-4C11-A8CB-7E4AFB73BF0C}" dt="2024-04-08T02:10:10.848" v="854" actId="1076"/>
          <ac:picMkLst>
            <pc:docMk/>
            <pc:sldMk cId="2746077608" sldId="373"/>
            <ac:picMk id="20" creationId="{DE1ED96B-977F-A8C8-6916-0CD0CC0785AE}"/>
          </ac:picMkLst>
        </pc:picChg>
      </pc:sldChg>
      <pc:sldChg chg="addSp delSp modSp new mod">
        <pc:chgData name="Shijie Chang" userId="a798b65a4c3fb1c9" providerId="LiveId" clId="{C42D33EC-EC37-4C11-A8CB-7E4AFB73BF0C}" dt="2024-04-15T06:42:43.894" v="1430" actId="1076"/>
        <pc:sldMkLst>
          <pc:docMk/>
          <pc:sldMk cId="3196196740" sldId="374"/>
        </pc:sldMkLst>
        <pc:spChg chg="del">
          <ac:chgData name="Shijie Chang" userId="a798b65a4c3fb1c9" providerId="LiveId" clId="{C42D33EC-EC37-4C11-A8CB-7E4AFB73BF0C}" dt="2024-04-11T06:56:45.879" v="1146" actId="478"/>
          <ac:spMkLst>
            <pc:docMk/>
            <pc:sldMk cId="3196196740" sldId="374"/>
            <ac:spMk id="2" creationId="{EB987E0E-8233-BAC5-83DB-B478DEFBF3EC}"/>
          </ac:spMkLst>
        </pc:spChg>
        <pc:spChg chg="del">
          <ac:chgData name="Shijie Chang" userId="a798b65a4c3fb1c9" providerId="LiveId" clId="{C42D33EC-EC37-4C11-A8CB-7E4AFB73BF0C}" dt="2024-04-11T06:56:45.879" v="1146" actId="478"/>
          <ac:spMkLst>
            <pc:docMk/>
            <pc:sldMk cId="3196196740" sldId="374"/>
            <ac:spMk id="3" creationId="{4A6200FA-D283-5B39-79DD-A6D41B70CD1C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4" creationId="{5246529E-2939-0AEA-96AC-3F808A557F7B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5" creationId="{8C27C623-6577-5BF6-47B3-44F4D08EAD72}"/>
          </ac:spMkLst>
        </pc:spChg>
        <pc:spChg chg="add del mod">
          <ac:chgData name="Shijie Chang" userId="a798b65a4c3fb1c9" providerId="LiveId" clId="{C42D33EC-EC37-4C11-A8CB-7E4AFB73BF0C}" dt="2024-04-11T06:58:06.526" v="1188" actId="478"/>
          <ac:spMkLst>
            <pc:docMk/>
            <pc:sldMk cId="3196196740" sldId="374"/>
            <ac:spMk id="6" creationId="{A255F650-EF32-1D5D-950E-80CA8676E8B8}"/>
          </ac:spMkLst>
        </pc:spChg>
        <pc:spChg chg="add del mod">
          <ac:chgData name="Shijie Chang" userId="a798b65a4c3fb1c9" providerId="LiveId" clId="{C42D33EC-EC37-4C11-A8CB-7E4AFB73BF0C}" dt="2024-04-11T06:58:06.526" v="1188" actId="478"/>
          <ac:spMkLst>
            <pc:docMk/>
            <pc:sldMk cId="3196196740" sldId="374"/>
            <ac:spMk id="7" creationId="{E1487542-65A0-A2DC-4D54-FEA27D8E66F7}"/>
          </ac:spMkLst>
        </pc:spChg>
        <pc:spChg chg="add del mod">
          <ac:chgData name="Shijie Chang" userId="a798b65a4c3fb1c9" providerId="LiveId" clId="{C42D33EC-EC37-4C11-A8CB-7E4AFB73BF0C}" dt="2024-04-11T06:58:06.526" v="1188" actId="478"/>
          <ac:spMkLst>
            <pc:docMk/>
            <pc:sldMk cId="3196196740" sldId="374"/>
            <ac:spMk id="8" creationId="{43CE900D-66F4-D791-E980-101705AE5836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9" creationId="{A84303FD-761F-78E8-5ED7-FCD1F88A71E1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10" creationId="{75C6C334-E21F-2027-2DF6-DDA9C63BB228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11" creationId="{7CC786E1-5FB9-1445-A8BE-50E739C58368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16" creationId="{F0CC8F94-A14D-A439-8766-AD71724D405E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18" creationId="{D04022B7-E0D9-3D2B-1766-428BA41922FA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24" creationId="{EB6D9848-FD9C-54DC-F942-097B1308C3EF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25" creationId="{BFAAE4E9-5EBA-553C-76FC-6EA641FC16C6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39" creationId="{DE0D409E-2BC8-9A81-E24E-192A2E8B03CE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48" creationId="{9A625B32-A558-3857-9500-953D5A8F3B58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49" creationId="{283DEFBD-E8BD-75DD-9BD4-DDF6838E7C46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50" creationId="{8D5C7C03-6877-01D8-210D-B18A1B6D6BA7}"/>
          </ac:spMkLst>
        </pc:spChg>
        <pc:spChg chg="add mod">
          <ac:chgData name="Shijie Chang" userId="a798b65a4c3fb1c9" providerId="LiveId" clId="{C42D33EC-EC37-4C11-A8CB-7E4AFB73BF0C}" dt="2024-04-11T07:10:14.451" v="1362" actId="164"/>
          <ac:spMkLst>
            <pc:docMk/>
            <pc:sldMk cId="3196196740" sldId="374"/>
            <ac:spMk id="58" creationId="{55A847FB-480D-C75D-82EF-851ECA27B9FE}"/>
          </ac:spMkLst>
        </pc:spChg>
        <pc:grpChg chg="add mod">
          <ac:chgData name="Shijie Chang" userId="a798b65a4c3fb1c9" providerId="LiveId" clId="{C42D33EC-EC37-4C11-A8CB-7E4AFB73BF0C}" dt="2024-04-11T07:10:17.113" v="1363" actId="1076"/>
          <ac:grpSpMkLst>
            <pc:docMk/>
            <pc:sldMk cId="3196196740" sldId="374"/>
            <ac:grpSpMk id="60" creationId="{15240D16-BFBA-51B4-CE44-4E3174499C22}"/>
          </ac:grpSpMkLst>
        </pc:grpChg>
        <pc:graphicFrameChg chg="add mod modGraphic">
          <ac:chgData name="Shijie Chang" userId="a798b65a4c3fb1c9" providerId="LiveId" clId="{C42D33EC-EC37-4C11-A8CB-7E4AFB73BF0C}" dt="2024-04-15T06:42:41.206" v="1429" actId="1076"/>
          <ac:graphicFrameMkLst>
            <pc:docMk/>
            <pc:sldMk cId="3196196740" sldId="374"/>
            <ac:graphicFrameMk id="59" creationId="{D0B728B0-275A-6920-AA1E-653B00FDB5D4}"/>
          </ac:graphicFrameMkLst>
        </pc:graphicFrameChg>
        <pc:picChg chg="add mod">
          <ac:chgData name="Shijie Chang" userId="a798b65a4c3fb1c9" providerId="LiveId" clId="{C42D33EC-EC37-4C11-A8CB-7E4AFB73BF0C}" dt="2024-04-15T06:42:43.894" v="1430" actId="1076"/>
          <ac:picMkLst>
            <pc:docMk/>
            <pc:sldMk cId="3196196740" sldId="374"/>
            <ac:picMk id="3" creationId="{39C2A115-CCBF-E6BF-FA63-E95789E3B0D8}"/>
          </ac:picMkLst>
        </pc:pic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13" creationId="{50E3F74B-9A95-5D15-4BA7-4BCFE6BBFC38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17" creationId="{8B095225-B4DD-9CE1-1D95-9EACDCB89312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20" creationId="{45026331-3EAF-3FCB-094C-B2C0812E11C0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23" creationId="{9F3636BD-FE15-DAC3-DC5B-0E875DFE9CBB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27" creationId="{64695AAC-8146-9060-B669-916DB26FEDAE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31" creationId="{8B0557B4-2987-2699-36B9-29725554EE99}"/>
          </ac:cxnSpMkLst>
        </pc:cxnChg>
        <pc:cxnChg chg="add del">
          <ac:chgData name="Shijie Chang" userId="a798b65a4c3fb1c9" providerId="LiveId" clId="{C42D33EC-EC37-4C11-A8CB-7E4AFB73BF0C}" dt="2024-04-11T07:02:26.680" v="1299" actId="478"/>
          <ac:cxnSpMkLst>
            <pc:docMk/>
            <pc:sldMk cId="3196196740" sldId="374"/>
            <ac:cxnSpMk id="36" creationId="{82F80DC2-9F44-4146-3C59-897325D6B2BC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37" creationId="{605598BC-5718-6CB3-2636-B3FDDB41AA21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40" creationId="{D56BF1BE-4DB8-1090-7F3E-DF0527D1B4B9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41" creationId="{7E59B101-234B-0558-831C-7EA8415B99F1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44" creationId="{2A5D8AC5-5DCB-0045-93F5-4F1E168234EB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51" creationId="{E73FEB39-640F-F29C-F4B5-57DF208E6402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54" creationId="{1491EBBF-6C52-90CE-39D6-689A12F03818}"/>
          </ac:cxnSpMkLst>
        </pc:cxnChg>
        <pc:cxnChg chg="add mod">
          <ac:chgData name="Shijie Chang" userId="a798b65a4c3fb1c9" providerId="LiveId" clId="{C42D33EC-EC37-4C11-A8CB-7E4AFB73BF0C}" dt="2024-04-11T07:10:14.451" v="1362" actId="164"/>
          <ac:cxnSpMkLst>
            <pc:docMk/>
            <pc:sldMk cId="3196196740" sldId="374"/>
            <ac:cxnSpMk id="57" creationId="{4A76689F-CF4C-98D7-2CBB-FBF592C5C239}"/>
          </ac:cxnSpMkLst>
        </pc:cxnChg>
      </pc:sldChg>
      <pc:sldChg chg="addSp delSp modSp new mod">
        <pc:chgData name="Shijie Chang" userId="a798b65a4c3fb1c9" providerId="LiveId" clId="{C42D33EC-EC37-4C11-A8CB-7E4AFB73BF0C}" dt="2024-04-28T08:51:43.830" v="2386" actId="20577"/>
        <pc:sldMkLst>
          <pc:docMk/>
          <pc:sldMk cId="1782773638" sldId="375"/>
        </pc:sldMkLst>
        <pc:spChg chg="del">
          <ac:chgData name="Shijie Chang" userId="a798b65a4c3fb1c9" providerId="LiveId" clId="{C42D33EC-EC37-4C11-A8CB-7E4AFB73BF0C}" dt="2024-04-15T02:57:30.035" v="1392" actId="478"/>
          <ac:spMkLst>
            <pc:docMk/>
            <pc:sldMk cId="1782773638" sldId="375"/>
            <ac:spMk id="2" creationId="{016502ED-E352-A670-4633-C571D5685CCE}"/>
          </ac:spMkLst>
        </pc:spChg>
        <pc:spChg chg="del">
          <ac:chgData name="Shijie Chang" userId="a798b65a4c3fb1c9" providerId="LiveId" clId="{C42D33EC-EC37-4C11-A8CB-7E4AFB73BF0C}" dt="2024-04-15T02:57:30.035" v="1392" actId="478"/>
          <ac:spMkLst>
            <pc:docMk/>
            <pc:sldMk cId="1782773638" sldId="375"/>
            <ac:spMk id="3" creationId="{E80EC500-28C8-05DD-F689-FDA28B2EC9DA}"/>
          </ac:spMkLst>
        </pc:spChg>
        <pc:graphicFrameChg chg="add mod modGraphic">
          <ac:chgData name="Shijie Chang" userId="a798b65a4c3fb1c9" providerId="LiveId" clId="{C42D33EC-EC37-4C11-A8CB-7E4AFB73BF0C}" dt="2024-04-28T08:51:43.830" v="2386" actId="20577"/>
          <ac:graphicFrameMkLst>
            <pc:docMk/>
            <pc:sldMk cId="1782773638" sldId="375"/>
            <ac:graphicFrameMk id="3" creationId="{804BFF1C-FB0C-72A5-11DE-4A982270E3A5}"/>
          </ac:graphicFrameMkLst>
        </pc:graphicFrameChg>
        <pc:graphicFrameChg chg="add mod modGraphic">
          <ac:chgData name="Shijie Chang" userId="a798b65a4c3fb1c9" providerId="LiveId" clId="{C42D33EC-EC37-4C11-A8CB-7E4AFB73BF0C}" dt="2024-04-22T07:14:36.310" v="1893" actId="14734"/>
          <ac:graphicFrameMkLst>
            <pc:docMk/>
            <pc:sldMk cId="1782773638" sldId="375"/>
            <ac:graphicFrameMk id="4" creationId="{91249E97-4C16-2EA4-5688-AF231A75B96C}"/>
          </ac:graphicFrameMkLst>
        </pc:graphicFrameChg>
        <pc:picChg chg="mod">
          <ac:chgData name="Shijie Chang" userId="a798b65a4c3fb1c9" providerId="LiveId" clId="{C42D33EC-EC37-4C11-A8CB-7E4AFB73BF0C}" dt="2024-04-22T06:33:50.955" v="1869" actId="1076"/>
          <ac:picMkLst>
            <pc:docMk/>
            <pc:sldMk cId="1782773638" sldId="375"/>
            <ac:picMk id="2" creationId="{D33E7082-428A-C660-9DCD-848D5B49573F}"/>
          </ac:picMkLst>
        </pc:picChg>
        <pc:picChg chg="add mod">
          <ac:chgData name="Shijie Chang" userId="a798b65a4c3fb1c9" providerId="LiveId" clId="{C42D33EC-EC37-4C11-A8CB-7E4AFB73BF0C}" dt="2024-04-21T01:57:16.233" v="1810" actId="1076"/>
          <ac:picMkLst>
            <pc:docMk/>
            <pc:sldMk cId="1782773638" sldId="375"/>
            <ac:picMk id="6" creationId="{372B4431-743B-679E-76BE-C7D8897E92FB}"/>
          </ac:picMkLst>
        </pc:picChg>
        <pc:picChg chg="add mod">
          <ac:chgData name="Shijie Chang" userId="a798b65a4c3fb1c9" providerId="LiveId" clId="{C42D33EC-EC37-4C11-A8CB-7E4AFB73BF0C}" dt="2024-04-21T01:57:17.544" v="1812" actId="1076"/>
          <ac:picMkLst>
            <pc:docMk/>
            <pc:sldMk cId="1782773638" sldId="375"/>
            <ac:picMk id="8" creationId="{49974CB0-4D08-4752-0FC3-4F4DF3E69248}"/>
          </ac:picMkLst>
        </pc:picChg>
      </pc:sldChg>
      <pc:sldChg chg="addSp delSp modSp add mod">
        <pc:chgData name="Shijie Chang" userId="a798b65a4c3fb1c9" providerId="LiveId" clId="{C42D33EC-EC37-4C11-A8CB-7E4AFB73BF0C}" dt="2024-04-17T09:23:19.555" v="1733" actId="1076"/>
        <pc:sldMkLst>
          <pc:docMk/>
          <pc:sldMk cId="2738556089" sldId="376"/>
        </pc:sldMkLst>
        <pc:spChg chg="add mod">
          <ac:chgData name="Shijie Chang" userId="a798b65a4c3fb1c9" providerId="LiveId" clId="{C42D33EC-EC37-4C11-A8CB-7E4AFB73BF0C}" dt="2024-04-15T09:20:47.850" v="1517" actId="1076"/>
          <ac:spMkLst>
            <pc:docMk/>
            <pc:sldMk cId="2738556089" sldId="376"/>
            <ac:spMk id="2" creationId="{191BFB09-3D02-7611-D2A4-402329A297F1}"/>
          </ac:spMkLst>
        </pc:spChg>
        <pc:spChg chg="add mod">
          <ac:chgData name="Shijie Chang" userId="a798b65a4c3fb1c9" providerId="LiveId" clId="{C42D33EC-EC37-4C11-A8CB-7E4AFB73BF0C}" dt="2024-04-15T09:20:47.850" v="1517" actId="1076"/>
          <ac:spMkLst>
            <pc:docMk/>
            <pc:sldMk cId="2738556089" sldId="376"/>
            <ac:spMk id="3" creationId="{F39812D1-4CD9-2144-C50F-87B62E7794EA}"/>
          </ac:spMkLst>
        </pc:spChg>
        <pc:spChg chg="add mod">
          <ac:chgData name="Shijie Chang" userId="a798b65a4c3fb1c9" providerId="LiveId" clId="{C42D33EC-EC37-4C11-A8CB-7E4AFB73BF0C}" dt="2024-04-15T09:20:47.850" v="1517" actId="1076"/>
          <ac:spMkLst>
            <pc:docMk/>
            <pc:sldMk cId="2738556089" sldId="376"/>
            <ac:spMk id="5" creationId="{0E7439A0-7915-38E5-8F33-6B4153DE01B7}"/>
          </ac:spMkLst>
        </pc:spChg>
        <pc:spChg chg="add mod">
          <ac:chgData name="Shijie Chang" userId="a798b65a4c3fb1c9" providerId="LiveId" clId="{C42D33EC-EC37-4C11-A8CB-7E4AFB73BF0C}" dt="2024-04-15T09:20:47.850" v="1517" actId="1076"/>
          <ac:spMkLst>
            <pc:docMk/>
            <pc:sldMk cId="2738556089" sldId="376"/>
            <ac:spMk id="15" creationId="{E3AFE40F-B1F4-906C-59CB-B5FE90A2A195}"/>
          </ac:spMkLst>
        </pc:spChg>
        <pc:spChg chg="add mod">
          <ac:chgData name="Shijie Chang" userId="a798b65a4c3fb1c9" providerId="LiveId" clId="{C42D33EC-EC37-4C11-A8CB-7E4AFB73BF0C}" dt="2024-04-15T09:27:48.886" v="1659" actId="207"/>
          <ac:spMkLst>
            <pc:docMk/>
            <pc:sldMk cId="2738556089" sldId="376"/>
            <ac:spMk id="20" creationId="{3A862E9C-1F73-F5DF-ACD3-958D053BD381}"/>
          </ac:spMkLst>
        </pc:spChg>
        <pc:spChg chg="add mod">
          <ac:chgData name="Shijie Chang" userId="a798b65a4c3fb1c9" providerId="LiveId" clId="{C42D33EC-EC37-4C11-A8CB-7E4AFB73BF0C}" dt="2024-04-15T09:27:57.946" v="1661" actId="207"/>
          <ac:spMkLst>
            <pc:docMk/>
            <pc:sldMk cId="2738556089" sldId="376"/>
            <ac:spMk id="21" creationId="{1568D915-4F26-F255-EE74-53FB32CCDD95}"/>
          </ac:spMkLst>
        </pc:spChg>
        <pc:spChg chg="add mod">
          <ac:chgData name="Shijie Chang" userId="a798b65a4c3fb1c9" providerId="LiveId" clId="{C42D33EC-EC37-4C11-A8CB-7E4AFB73BF0C}" dt="2024-04-15T09:21:20.432" v="1534" actId="1076"/>
          <ac:spMkLst>
            <pc:docMk/>
            <pc:sldMk cId="2738556089" sldId="376"/>
            <ac:spMk id="23" creationId="{1EC7078D-940E-FC07-19F7-992348AC1759}"/>
          </ac:spMkLst>
        </pc:spChg>
        <pc:spChg chg="add mod">
          <ac:chgData name="Shijie Chang" userId="a798b65a4c3fb1c9" providerId="LiveId" clId="{C42D33EC-EC37-4C11-A8CB-7E4AFB73BF0C}" dt="2024-04-15T09:21:46.152" v="1546" actId="1076"/>
          <ac:spMkLst>
            <pc:docMk/>
            <pc:sldMk cId="2738556089" sldId="376"/>
            <ac:spMk id="25" creationId="{05A2C2D3-38A3-470D-1E0F-4D56D65FC132}"/>
          </ac:spMkLst>
        </pc:spChg>
        <pc:spChg chg="add mod">
          <ac:chgData name="Shijie Chang" userId="a798b65a4c3fb1c9" providerId="LiveId" clId="{C42D33EC-EC37-4C11-A8CB-7E4AFB73BF0C}" dt="2024-04-15T09:22:25.913" v="1553" actId="1076"/>
          <ac:spMkLst>
            <pc:docMk/>
            <pc:sldMk cId="2738556089" sldId="376"/>
            <ac:spMk id="26" creationId="{AA96A17A-7263-0C42-32C8-8B0332C219DD}"/>
          </ac:spMkLst>
        </pc:spChg>
        <pc:spChg chg="add mod">
          <ac:chgData name="Shijie Chang" userId="a798b65a4c3fb1c9" providerId="LiveId" clId="{C42D33EC-EC37-4C11-A8CB-7E4AFB73BF0C}" dt="2024-04-15T09:23:29.041" v="1587" actId="1076"/>
          <ac:spMkLst>
            <pc:docMk/>
            <pc:sldMk cId="2738556089" sldId="376"/>
            <ac:spMk id="33" creationId="{CAABD17F-D6D5-00B4-B469-1C9B93B6D6E0}"/>
          </ac:spMkLst>
        </pc:spChg>
        <pc:spChg chg="add mod">
          <ac:chgData name="Shijie Chang" userId="a798b65a4c3fb1c9" providerId="LiveId" clId="{C42D33EC-EC37-4C11-A8CB-7E4AFB73BF0C}" dt="2024-04-15T09:46:35.872" v="1665" actId="20577"/>
          <ac:spMkLst>
            <pc:docMk/>
            <pc:sldMk cId="2738556089" sldId="376"/>
            <ac:spMk id="34" creationId="{AF09C522-1DF4-AED7-145E-C5466D979761}"/>
          </ac:spMkLst>
        </pc:spChg>
        <pc:spChg chg="add mod">
          <ac:chgData name="Shijie Chang" userId="a798b65a4c3fb1c9" providerId="LiveId" clId="{C42D33EC-EC37-4C11-A8CB-7E4AFB73BF0C}" dt="2024-04-15T09:24:08.912" v="1601" actId="1076"/>
          <ac:spMkLst>
            <pc:docMk/>
            <pc:sldMk cId="2738556089" sldId="376"/>
            <ac:spMk id="41" creationId="{634FB07B-6611-7CF3-A6E4-C82E707621D8}"/>
          </ac:spMkLst>
        </pc:spChg>
        <pc:spChg chg="add mod">
          <ac:chgData name="Shijie Chang" userId="a798b65a4c3fb1c9" providerId="LiveId" clId="{C42D33EC-EC37-4C11-A8CB-7E4AFB73BF0C}" dt="2024-04-15T09:24:32.870" v="1613" actId="20577"/>
          <ac:spMkLst>
            <pc:docMk/>
            <pc:sldMk cId="2738556089" sldId="376"/>
            <ac:spMk id="48" creationId="{D2B12794-0ECE-2DA4-A006-3E1985658A9C}"/>
          </ac:spMkLst>
        </pc:spChg>
        <pc:spChg chg="add mod">
          <ac:chgData name="Shijie Chang" userId="a798b65a4c3fb1c9" providerId="LiveId" clId="{C42D33EC-EC37-4C11-A8CB-7E4AFB73BF0C}" dt="2024-04-15T09:24:56.168" v="1628" actId="20577"/>
          <ac:spMkLst>
            <pc:docMk/>
            <pc:sldMk cId="2738556089" sldId="376"/>
            <ac:spMk id="52" creationId="{74809DCB-27AA-F323-3D48-AEC46581BB3D}"/>
          </ac:spMkLst>
        </pc:spChg>
        <pc:spChg chg="add mod">
          <ac:chgData name="Shijie Chang" userId="a798b65a4c3fb1c9" providerId="LiveId" clId="{C42D33EC-EC37-4C11-A8CB-7E4AFB73BF0C}" dt="2024-04-15T09:26:44.161" v="1658" actId="1076"/>
          <ac:spMkLst>
            <pc:docMk/>
            <pc:sldMk cId="2738556089" sldId="376"/>
            <ac:spMk id="55" creationId="{F7E9D7B7-72F3-683E-3339-1BBDC09BCF9B}"/>
          </ac:spMkLst>
        </pc:spChg>
        <pc:graphicFrameChg chg="del">
          <ac:chgData name="Shijie Chang" userId="a798b65a4c3fb1c9" providerId="LiveId" clId="{C42D33EC-EC37-4C11-A8CB-7E4AFB73BF0C}" dt="2024-04-15T09:16:50.958" v="1442" actId="478"/>
          <ac:graphicFrameMkLst>
            <pc:docMk/>
            <pc:sldMk cId="2738556089" sldId="376"/>
            <ac:graphicFrameMk id="4" creationId="{91249E97-4C16-2EA4-5688-AF231A75B96C}"/>
          </ac:graphicFrameMkLst>
        </pc:graphicFrameChg>
        <pc:picChg chg="del">
          <ac:chgData name="Shijie Chang" userId="a798b65a4c3fb1c9" providerId="LiveId" clId="{C42D33EC-EC37-4C11-A8CB-7E4AFB73BF0C}" dt="2024-04-15T09:16:50.958" v="1442" actId="478"/>
          <ac:picMkLst>
            <pc:docMk/>
            <pc:sldMk cId="2738556089" sldId="376"/>
            <ac:picMk id="6" creationId="{372B4431-743B-679E-76BE-C7D8897E92FB}"/>
          </ac:picMkLst>
        </pc:picChg>
        <pc:picChg chg="del">
          <ac:chgData name="Shijie Chang" userId="a798b65a4c3fb1c9" providerId="LiveId" clId="{C42D33EC-EC37-4C11-A8CB-7E4AFB73BF0C}" dt="2024-04-15T09:16:50.958" v="1442" actId="478"/>
          <ac:picMkLst>
            <pc:docMk/>
            <pc:sldMk cId="2738556089" sldId="376"/>
            <ac:picMk id="8" creationId="{49974CB0-4D08-4752-0FC3-4F4DF3E69248}"/>
          </ac:picMkLst>
        </pc:picChg>
        <pc:picChg chg="add mod">
          <ac:chgData name="Shijie Chang" userId="a798b65a4c3fb1c9" providerId="LiveId" clId="{C42D33EC-EC37-4C11-A8CB-7E4AFB73BF0C}" dt="2024-04-17T09:23:19.555" v="1733" actId="1076"/>
          <ac:picMkLst>
            <pc:docMk/>
            <pc:sldMk cId="2738556089" sldId="376"/>
            <ac:picMk id="54" creationId="{40DE457E-813D-C3E9-B618-9240EDCE2AFC}"/>
          </ac:picMkLst>
        </pc:picChg>
        <pc:cxnChg chg="add mod">
          <ac:chgData name="Shijie Chang" userId="a798b65a4c3fb1c9" providerId="LiveId" clId="{C42D33EC-EC37-4C11-A8CB-7E4AFB73BF0C}" dt="2024-04-15T09:20:47.850" v="1517" actId="1076"/>
          <ac:cxnSpMkLst>
            <pc:docMk/>
            <pc:sldMk cId="2738556089" sldId="376"/>
            <ac:cxnSpMk id="9" creationId="{669790CA-A46C-2BBD-8EB1-F3D93931CDAB}"/>
          </ac:cxnSpMkLst>
        </pc:cxnChg>
        <pc:cxnChg chg="add mod">
          <ac:chgData name="Shijie Chang" userId="a798b65a4c3fb1c9" providerId="LiveId" clId="{C42D33EC-EC37-4C11-A8CB-7E4AFB73BF0C}" dt="2024-04-15T09:20:47.850" v="1517" actId="1076"/>
          <ac:cxnSpMkLst>
            <pc:docMk/>
            <pc:sldMk cId="2738556089" sldId="376"/>
            <ac:cxnSpMk id="12" creationId="{2C63F863-DD2B-B08E-1AE8-9ECAA54D31C2}"/>
          </ac:cxnSpMkLst>
        </pc:cxnChg>
        <pc:cxnChg chg="add mod">
          <ac:chgData name="Shijie Chang" userId="a798b65a4c3fb1c9" providerId="LiveId" clId="{C42D33EC-EC37-4C11-A8CB-7E4AFB73BF0C}" dt="2024-04-15T09:20:47.850" v="1517" actId="1076"/>
          <ac:cxnSpMkLst>
            <pc:docMk/>
            <pc:sldMk cId="2738556089" sldId="376"/>
            <ac:cxnSpMk id="17" creationId="{A9A859DF-996C-1D39-3AB4-9FD43D802BF2}"/>
          </ac:cxnSpMkLst>
        </pc:cxnChg>
        <pc:cxnChg chg="add mod">
          <ac:chgData name="Shijie Chang" userId="a798b65a4c3fb1c9" providerId="LiveId" clId="{C42D33EC-EC37-4C11-A8CB-7E4AFB73BF0C}" dt="2024-04-15T09:21:26.873" v="1535" actId="14100"/>
          <ac:cxnSpMkLst>
            <pc:docMk/>
            <pc:sldMk cId="2738556089" sldId="376"/>
            <ac:cxnSpMk id="22" creationId="{079C9E12-1F21-A6AB-DD67-C79E93F5314B}"/>
          </ac:cxnSpMkLst>
        </pc:cxnChg>
        <pc:cxnChg chg="add mod">
          <ac:chgData name="Shijie Chang" userId="a798b65a4c3fb1c9" providerId="LiveId" clId="{C42D33EC-EC37-4C11-A8CB-7E4AFB73BF0C}" dt="2024-04-15T09:22:35.880" v="1556" actId="14100"/>
          <ac:cxnSpMkLst>
            <pc:docMk/>
            <pc:sldMk cId="2738556089" sldId="376"/>
            <ac:cxnSpMk id="27" creationId="{7E85F386-414B-6EE2-ACB2-EDF0D3F94358}"/>
          </ac:cxnSpMkLst>
        </pc:cxnChg>
        <pc:cxnChg chg="add mod">
          <ac:chgData name="Shijie Chang" userId="a798b65a4c3fb1c9" providerId="LiveId" clId="{C42D33EC-EC37-4C11-A8CB-7E4AFB73BF0C}" dt="2024-04-15T09:22:42.225" v="1559" actId="14100"/>
          <ac:cxnSpMkLst>
            <pc:docMk/>
            <pc:sldMk cId="2738556089" sldId="376"/>
            <ac:cxnSpMk id="30" creationId="{4B2383C9-EF49-0FE8-FDCA-818F5D15A713}"/>
          </ac:cxnSpMkLst>
        </pc:cxnChg>
        <pc:cxnChg chg="add mod">
          <ac:chgData name="Shijie Chang" userId="a798b65a4c3fb1c9" providerId="LiveId" clId="{C42D33EC-EC37-4C11-A8CB-7E4AFB73BF0C}" dt="2024-04-15T09:23:40.881" v="1592" actId="14100"/>
          <ac:cxnSpMkLst>
            <pc:docMk/>
            <pc:sldMk cId="2738556089" sldId="376"/>
            <ac:cxnSpMk id="35" creationId="{D019AD71-48A8-68AE-C857-5B6891D2C95E}"/>
          </ac:cxnSpMkLst>
        </pc:cxnChg>
        <pc:cxnChg chg="add mod">
          <ac:chgData name="Shijie Chang" userId="a798b65a4c3fb1c9" providerId="LiveId" clId="{C42D33EC-EC37-4C11-A8CB-7E4AFB73BF0C}" dt="2024-04-15T09:24:14.876" v="1604" actId="1076"/>
          <ac:cxnSpMkLst>
            <pc:docMk/>
            <pc:sldMk cId="2738556089" sldId="376"/>
            <ac:cxnSpMk id="38" creationId="{3DE01B51-71EA-6E22-CD93-A80B5C11FF8D}"/>
          </ac:cxnSpMkLst>
        </pc:cxnChg>
        <pc:cxnChg chg="add mod">
          <ac:chgData name="Shijie Chang" userId="a798b65a4c3fb1c9" providerId="LiveId" clId="{C42D33EC-EC37-4C11-A8CB-7E4AFB73BF0C}" dt="2024-04-15T09:24:19.792" v="1606" actId="14100"/>
          <ac:cxnSpMkLst>
            <pc:docMk/>
            <pc:sldMk cId="2738556089" sldId="376"/>
            <ac:cxnSpMk id="42" creationId="{FC15775F-800A-32B8-0FB4-CEEDE97B3476}"/>
          </ac:cxnSpMkLst>
        </pc:cxnChg>
        <pc:cxnChg chg="add mod">
          <ac:chgData name="Shijie Chang" userId="a798b65a4c3fb1c9" providerId="LiveId" clId="{C42D33EC-EC37-4C11-A8CB-7E4AFB73BF0C}" dt="2024-04-15T09:24:24.745" v="1609" actId="14100"/>
          <ac:cxnSpMkLst>
            <pc:docMk/>
            <pc:sldMk cId="2738556089" sldId="376"/>
            <ac:cxnSpMk id="45" creationId="{20F8BB7C-EE61-A169-9ADB-C77E2AA4FF99}"/>
          </ac:cxnSpMkLst>
        </pc:cxnChg>
        <pc:cxnChg chg="add mod">
          <ac:chgData name="Shijie Chang" userId="a798b65a4c3fb1c9" providerId="LiveId" clId="{C42D33EC-EC37-4C11-A8CB-7E4AFB73BF0C}" dt="2024-04-15T09:24:42.089" v="1616" actId="14100"/>
          <ac:cxnSpMkLst>
            <pc:docMk/>
            <pc:sldMk cId="2738556089" sldId="376"/>
            <ac:cxnSpMk id="49" creationId="{E205FC7F-AFEA-06DE-FE46-BEDB7B2C3604}"/>
          </ac:cxnSpMkLst>
        </pc:cxnChg>
      </pc:sldChg>
      <pc:sldChg chg="addSp delSp modSp new mod">
        <pc:chgData name="Shijie Chang" userId="a798b65a4c3fb1c9" providerId="LiveId" clId="{C42D33EC-EC37-4C11-A8CB-7E4AFB73BF0C}" dt="2024-04-22T10:17:47.774" v="2292" actId="1076"/>
        <pc:sldMkLst>
          <pc:docMk/>
          <pc:sldMk cId="285749402" sldId="377"/>
        </pc:sldMkLst>
        <pc:spChg chg="del">
          <ac:chgData name="Shijie Chang" userId="a798b65a4c3fb1c9" providerId="LiveId" clId="{C42D33EC-EC37-4C11-A8CB-7E4AFB73BF0C}" dt="2024-04-22T08:39:20.806" v="1895" actId="478"/>
          <ac:spMkLst>
            <pc:docMk/>
            <pc:sldMk cId="285749402" sldId="377"/>
            <ac:spMk id="2" creationId="{AB7B0999-C340-3641-1DCB-BCC182C44FD9}"/>
          </ac:spMkLst>
        </pc:spChg>
        <pc:spChg chg="del">
          <ac:chgData name="Shijie Chang" userId="a798b65a4c3fb1c9" providerId="LiveId" clId="{C42D33EC-EC37-4C11-A8CB-7E4AFB73BF0C}" dt="2024-04-22T08:39:20.806" v="1895" actId="478"/>
          <ac:spMkLst>
            <pc:docMk/>
            <pc:sldMk cId="285749402" sldId="377"/>
            <ac:spMk id="3" creationId="{122D5E19-5C48-CD76-F973-DA5B16B97E0E}"/>
          </ac:spMkLst>
        </pc:spChg>
        <pc:spChg chg="add del">
          <ac:chgData name="Shijie Chang" userId="a798b65a4c3fb1c9" providerId="LiveId" clId="{C42D33EC-EC37-4C11-A8CB-7E4AFB73BF0C}" dt="2024-04-22T08:59:49.111" v="1897" actId="22"/>
          <ac:spMkLst>
            <pc:docMk/>
            <pc:sldMk cId="285749402" sldId="377"/>
            <ac:spMk id="5" creationId="{B28F2654-10C7-41D9-DBFA-2E281F833551}"/>
          </ac:spMkLst>
        </pc:spChg>
        <pc:spChg chg="add mod">
          <ac:chgData name="Shijie Chang" userId="a798b65a4c3fb1c9" providerId="LiveId" clId="{C42D33EC-EC37-4C11-A8CB-7E4AFB73BF0C}" dt="2024-04-22T09:02:07.828" v="1946" actId="1076"/>
          <ac:spMkLst>
            <pc:docMk/>
            <pc:sldMk cId="285749402" sldId="377"/>
            <ac:spMk id="7" creationId="{40347828-1FAA-7562-AC46-4BDC28C0DAB9}"/>
          </ac:spMkLst>
        </pc:spChg>
        <pc:spChg chg="add mod">
          <ac:chgData name="Shijie Chang" userId="a798b65a4c3fb1c9" providerId="LiveId" clId="{C42D33EC-EC37-4C11-A8CB-7E4AFB73BF0C}" dt="2024-04-22T09:02:25.290" v="1949" actId="20577"/>
          <ac:spMkLst>
            <pc:docMk/>
            <pc:sldMk cId="285749402" sldId="377"/>
            <ac:spMk id="8" creationId="{D0323B4B-FC01-2136-AC91-1064A9541980}"/>
          </ac:spMkLst>
        </pc:spChg>
        <pc:spChg chg="add mod">
          <ac:chgData name="Shijie Chang" userId="a798b65a4c3fb1c9" providerId="LiveId" clId="{C42D33EC-EC37-4C11-A8CB-7E4AFB73BF0C}" dt="2024-04-22T09:03:03.555" v="1975" actId="20577"/>
          <ac:spMkLst>
            <pc:docMk/>
            <pc:sldMk cId="285749402" sldId="377"/>
            <ac:spMk id="9" creationId="{01AC7610-4565-5D5E-51DF-1FAA15A486C4}"/>
          </ac:spMkLst>
        </pc:spChg>
        <pc:spChg chg="add mod">
          <ac:chgData name="Shijie Chang" userId="a798b65a4c3fb1c9" providerId="LiveId" clId="{C42D33EC-EC37-4C11-A8CB-7E4AFB73BF0C}" dt="2024-04-22T09:03:35.156" v="2005"/>
          <ac:spMkLst>
            <pc:docMk/>
            <pc:sldMk cId="285749402" sldId="377"/>
            <ac:spMk id="10" creationId="{B4DA804C-42F0-58DB-61AA-826731F078DB}"/>
          </ac:spMkLst>
        </pc:spChg>
        <pc:spChg chg="add mod">
          <ac:chgData name="Shijie Chang" userId="a798b65a4c3fb1c9" providerId="LiveId" clId="{C42D33EC-EC37-4C11-A8CB-7E4AFB73BF0C}" dt="2024-04-22T09:40:23.009" v="2203"/>
          <ac:spMkLst>
            <pc:docMk/>
            <pc:sldMk cId="285749402" sldId="377"/>
            <ac:spMk id="11" creationId="{D5751B3E-93DC-12A5-A874-CB943774C7B5}"/>
          </ac:spMkLst>
        </pc:spChg>
        <pc:spChg chg="add mod">
          <ac:chgData name="Shijie Chang" userId="a798b65a4c3fb1c9" providerId="LiveId" clId="{C42D33EC-EC37-4C11-A8CB-7E4AFB73BF0C}" dt="2024-04-22T09:39:17.124" v="2169" actId="1076"/>
          <ac:spMkLst>
            <pc:docMk/>
            <pc:sldMk cId="285749402" sldId="377"/>
            <ac:spMk id="12" creationId="{E8348DD7-7BA0-933C-3BB7-5C412456FF31}"/>
          </ac:spMkLst>
        </pc:spChg>
        <pc:spChg chg="add mod">
          <ac:chgData name="Shijie Chang" userId="a798b65a4c3fb1c9" providerId="LiveId" clId="{C42D33EC-EC37-4C11-A8CB-7E4AFB73BF0C}" dt="2024-04-22T09:43:58.462" v="2288" actId="20577"/>
          <ac:spMkLst>
            <pc:docMk/>
            <pc:sldMk cId="285749402" sldId="377"/>
            <ac:spMk id="13" creationId="{849CEBF2-CDC7-B076-9B21-FA926246A863}"/>
          </ac:spMkLst>
        </pc:spChg>
        <pc:graphicFrameChg chg="add mod modGraphic">
          <ac:chgData name="Shijie Chang" userId="a798b65a4c3fb1c9" providerId="LiveId" clId="{C42D33EC-EC37-4C11-A8CB-7E4AFB73BF0C}" dt="2024-04-22T09:39:32.848" v="2173"/>
          <ac:graphicFrameMkLst>
            <pc:docMk/>
            <pc:sldMk cId="285749402" sldId="377"/>
            <ac:graphicFrameMk id="6" creationId="{16364B44-1847-90B0-A878-AB4A79D9D2A7}"/>
          </ac:graphicFrameMkLst>
        </pc:graphicFrameChg>
        <pc:picChg chg="add mod">
          <ac:chgData name="Shijie Chang" userId="a798b65a4c3fb1c9" providerId="LiveId" clId="{C42D33EC-EC37-4C11-A8CB-7E4AFB73BF0C}" dt="2024-04-22T10:17:47.774" v="2292" actId="1076"/>
          <ac:picMkLst>
            <pc:docMk/>
            <pc:sldMk cId="285749402" sldId="377"/>
            <ac:picMk id="15" creationId="{47243F3F-329B-BD74-E82F-8F61093AC0AC}"/>
          </ac:picMkLst>
        </pc:picChg>
      </pc:sldChg>
      <pc:sldChg chg="new del">
        <pc:chgData name="Shijie Chang" userId="a798b65a4c3fb1c9" providerId="LiveId" clId="{C42D33EC-EC37-4C11-A8CB-7E4AFB73BF0C}" dt="2024-04-22T09:37:04.608" v="2143" actId="680"/>
        <pc:sldMkLst>
          <pc:docMk/>
          <pc:sldMk cId="1174923439" sldId="378"/>
        </pc:sldMkLst>
      </pc:sldChg>
      <pc:sldChg chg="addSp delSp modSp add mod">
        <pc:chgData name="Shijie Chang" userId="a798b65a4c3fb1c9" providerId="LiveId" clId="{C42D33EC-EC37-4C11-A8CB-7E4AFB73BF0C}" dt="2024-05-20T01:41:03.729" v="2836" actId="1076"/>
        <pc:sldMkLst>
          <pc:docMk/>
          <pc:sldMk cId="1590636859" sldId="378"/>
        </pc:sldMkLst>
        <pc:spChg chg="del">
          <ac:chgData name="Shijie Chang" userId="a798b65a4c3fb1c9" providerId="LiveId" clId="{C42D33EC-EC37-4C11-A8CB-7E4AFB73BF0C}" dt="2024-05-06T06:33:54.485" v="2389" actId="478"/>
          <ac:spMkLst>
            <pc:docMk/>
            <pc:sldMk cId="1590636859" sldId="378"/>
            <ac:spMk id="2" creationId="{E5C4F095-70D0-E6EC-CEF8-7AB067F6ECA3}"/>
          </ac:spMkLst>
        </pc:spChg>
        <pc:spChg chg="add mod">
          <ac:chgData name="Shijie Chang" userId="a798b65a4c3fb1c9" providerId="LiveId" clId="{C42D33EC-EC37-4C11-A8CB-7E4AFB73BF0C}" dt="2024-05-06T06:36:06.373" v="2427" actId="1076"/>
          <ac:spMkLst>
            <pc:docMk/>
            <pc:sldMk cId="1590636859" sldId="378"/>
            <ac:spMk id="3" creationId="{8A63066B-0427-642E-A78D-A723383EB9C5}"/>
          </ac:spMkLst>
        </pc:spChg>
        <pc:spChg chg="add mod">
          <ac:chgData name="Shijie Chang" userId="a798b65a4c3fb1c9" providerId="LiveId" clId="{C42D33EC-EC37-4C11-A8CB-7E4AFB73BF0C}" dt="2024-05-06T06:38:21.753" v="2535" actId="20577"/>
          <ac:spMkLst>
            <pc:docMk/>
            <pc:sldMk cId="1590636859" sldId="378"/>
            <ac:spMk id="4" creationId="{BBB33B12-37EE-7B7E-8D16-07730C17507C}"/>
          </ac:spMkLst>
        </pc:spChg>
        <pc:spChg chg="add mod">
          <ac:chgData name="Shijie Chang" userId="a798b65a4c3fb1c9" providerId="LiveId" clId="{C42D33EC-EC37-4C11-A8CB-7E4AFB73BF0C}" dt="2024-05-06T06:38:55.498" v="2578" actId="20577"/>
          <ac:spMkLst>
            <pc:docMk/>
            <pc:sldMk cId="1590636859" sldId="378"/>
            <ac:spMk id="5" creationId="{70CAFC4C-A494-CBFB-3807-29D34D23EDF7}"/>
          </ac:spMkLst>
        </pc:spChg>
        <pc:spChg chg="del">
          <ac:chgData name="Shijie Chang" userId="a798b65a4c3fb1c9" providerId="LiveId" clId="{C42D33EC-EC37-4C11-A8CB-7E4AFB73BF0C}" dt="2024-05-06T06:33:57.340" v="2390" actId="478"/>
          <ac:spMkLst>
            <pc:docMk/>
            <pc:sldMk cId="1590636859" sldId="378"/>
            <ac:spMk id="7" creationId="{40347828-1FAA-7562-AC46-4BDC28C0DAB9}"/>
          </ac:spMkLst>
        </pc:spChg>
        <pc:spChg chg="del">
          <ac:chgData name="Shijie Chang" userId="a798b65a4c3fb1c9" providerId="LiveId" clId="{C42D33EC-EC37-4C11-A8CB-7E4AFB73BF0C}" dt="2024-05-06T06:33:57.340" v="2390" actId="478"/>
          <ac:spMkLst>
            <pc:docMk/>
            <pc:sldMk cId="1590636859" sldId="378"/>
            <ac:spMk id="8" creationId="{D0323B4B-FC01-2136-AC91-1064A9541980}"/>
          </ac:spMkLst>
        </pc:spChg>
        <pc:spChg chg="del">
          <ac:chgData name="Shijie Chang" userId="a798b65a4c3fb1c9" providerId="LiveId" clId="{C42D33EC-EC37-4C11-A8CB-7E4AFB73BF0C}" dt="2024-05-06T06:33:57.340" v="2390" actId="478"/>
          <ac:spMkLst>
            <pc:docMk/>
            <pc:sldMk cId="1590636859" sldId="378"/>
            <ac:spMk id="9" creationId="{01AC7610-4565-5D5E-51DF-1FAA15A486C4}"/>
          </ac:spMkLst>
        </pc:spChg>
        <pc:spChg chg="del">
          <ac:chgData name="Shijie Chang" userId="a798b65a4c3fb1c9" providerId="LiveId" clId="{C42D33EC-EC37-4C11-A8CB-7E4AFB73BF0C}" dt="2024-05-06T06:33:57.340" v="2390" actId="478"/>
          <ac:spMkLst>
            <pc:docMk/>
            <pc:sldMk cId="1590636859" sldId="378"/>
            <ac:spMk id="10" creationId="{B4DA804C-42F0-58DB-61AA-826731F078DB}"/>
          </ac:spMkLst>
        </pc:spChg>
        <pc:spChg chg="del">
          <ac:chgData name="Shijie Chang" userId="a798b65a4c3fb1c9" providerId="LiveId" clId="{C42D33EC-EC37-4C11-A8CB-7E4AFB73BF0C}" dt="2024-05-06T06:33:57.340" v="2390" actId="478"/>
          <ac:spMkLst>
            <pc:docMk/>
            <pc:sldMk cId="1590636859" sldId="378"/>
            <ac:spMk id="11" creationId="{D5751B3E-93DC-12A5-A874-CB943774C7B5}"/>
          </ac:spMkLst>
        </pc:spChg>
        <pc:spChg chg="del">
          <ac:chgData name="Shijie Chang" userId="a798b65a4c3fb1c9" providerId="LiveId" clId="{C42D33EC-EC37-4C11-A8CB-7E4AFB73BF0C}" dt="2024-05-06T06:33:54.485" v="2389" actId="478"/>
          <ac:spMkLst>
            <pc:docMk/>
            <pc:sldMk cId="1590636859" sldId="378"/>
            <ac:spMk id="12" creationId="{E8348DD7-7BA0-933C-3BB7-5C412456FF31}"/>
          </ac:spMkLst>
        </pc:spChg>
        <pc:spChg chg="del">
          <ac:chgData name="Shijie Chang" userId="a798b65a4c3fb1c9" providerId="LiveId" clId="{C42D33EC-EC37-4C11-A8CB-7E4AFB73BF0C}" dt="2024-05-06T06:33:57.340" v="2390" actId="478"/>
          <ac:spMkLst>
            <pc:docMk/>
            <pc:sldMk cId="1590636859" sldId="378"/>
            <ac:spMk id="13" creationId="{849CEBF2-CDC7-B076-9B21-FA926246A863}"/>
          </ac:spMkLst>
        </pc:spChg>
        <pc:spChg chg="add mod">
          <ac:chgData name="Shijie Chang" userId="a798b65a4c3fb1c9" providerId="LiveId" clId="{C42D33EC-EC37-4C11-A8CB-7E4AFB73BF0C}" dt="2024-05-06T06:39:09.652" v="2582" actId="20577"/>
          <ac:spMkLst>
            <pc:docMk/>
            <pc:sldMk cId="1590636859" sldId="378"/>
            <ac:spMk id="14" creationId="{5117A408-DE28-14EA-5592-5DEBEE3C01D7}"/>
          </ac:spMkLst>
        </pc:spChg>
        <pc:spChg chg="add mod">
          <ac:chgData name="Shijie Chang" userId="a798b65a4c3fb1c9" providerId="LiveId" clId="{C42D33EC-EC37-4C11-A8CB-7E4AFB73BF0C}" dt="2024-05-06T06:39:26.280" v="2593" actId="20577"/>
          <ac:spMkLst>
            <pc:docMk/>
            <pc:sldMk cId="1590636859" sldId="378"/>
            <ac:spMk id="16" creationId="{C0C2234E-BC01-687A-AB26-91449B9B7956}"/>
          </ac:spMkLst>
        </pc:spChg>
        <pc:spChg chg="add mod">
          <ac:chgData name="Shijie Chang" userId="a798b65a4c3fb1c9" providerId="LiveId" clId="{C42D33EC-EC37-4C11-A8CB-7E4AFB73BF0C}" dt="2024-05-06T09:44:48.034" v="2691" actId="1076"/>
          <ac:spMkLst>
            <pc:docMk/>
            <pc:sldMk cId="1590636859" sldId="378"/>
            <ac:spMk id="17" creationId="{C88D6A20-5F56-9A57-A21C-3303AFFCBE0E}"/>
          </ac:spMkLst>
        </pc:spChg>
        <pc:spChg chg="add mod">
          <ac:chgData name="Shijie Chang" userId="a798b65a4c3fb1c9" providerId="LiveId" clId="{C42D33EC-EC37-4C11-A8CB-7E4AFB73BF0C}" dt="2024-05-06T10:12:22.108" v="2728" actId="1076"/>
          <ac:spMkLst>
            <pc:docMk/>
            <pc:sldMk cId="1590636859" sldId="378"/>
            <ac:spMk id="18" creationId="{6C585A0B-B957-FB47-50D7-04E3DF581DBA}"/>
          </ac:spMkLst>
        </pc:spChg>
        <pc:graphicFrameChg chg="mod modGraphic">
          <ac:chgData name="Shijie Chang" userId="a798b65a4c3fb1c9" providerId="LiveId" clId="{C42D33EC-EC37-4C11-A8CB-7E4AFB73BF0C}" dt="2024-05-06T10:05:15.903" v="2711" actId="20577"/>
          <ac:graphicFrameMkLst>
            <pc:docMk/>
            <pc:sldMk cId="1590636859" sldId="378"/>
            <ac:graphicFrameMk id="6" creationId="{16364B44-1847-90B0-A878-AB4A79D9D2A7}"/>
          </ac:graphicFrameMkLst>
        </pc:graphicFrameChg>
        <pc:picChg chg="mod">
          <ac:chgData name="Shijie Chang" userId="a798b65a4c3fb1c9" providerId="LiveId" clId="{C42D33EC-EC37-4C11-A8CB-7E4AFB73BF0C}" dt="2024-05-20T01:41:03.729" v="2836" actId="1076"/>
          <ac:picMkLst>
            <pc:docMk/>
            <pc:sldMk cId="1590636859" sldId="378"/>
            <ac:picMk id="2" creationId="{0071FDE2-17FD-70A3-C225-886ABE884E8B}"/>
          </ac:picMkLst>
        </pc:picChg>
        <pc:picChg chg="del">
          <ac:chgData name="Shijie Chang" userId="a798b65a4c3fb1c9" providerId="LiveId" clId="{C42D33EC-EC37-4C11-A8CB-7E4AFB73BF0C}" dt="2024-05-06T06:33:57.340" v="2390" actId="478"/>
          <ac:picMkLst>
            <pc:docMk/>
            <pc:sldMk cId="1590636859" sldId="378"/>
            <ac:picMk id="15" creationId="{47243F3F-329B-BD74-E82F-8F61093AC0AC}"/>
          </ac:picMkLst>
        </pc:picChg>
      </pc:sldChg>
      <pc:sldChg chg="new del">
        <pc:chgData name="Shijie Chang" userId="a798b65a4c3fb1c9" providerId="LiveId" clId="{C42D33EC-EC37-4C11-A8CB-7E4AFB73BF0C}" dt="2024-04-22T09:43:44.672" v="2270" actId="680"/>
        <pc:sldMkLst>
          <pc:docMk/>
          <pc:sldMk cId="3943111268" sldId="378"/>
        </pc:sldMkLst>
      </pc:sldChg>
      <pc:sldChg chg="addSp delSp modSp new mod">
        <pc:chgData name="Shijie Chang" userId="a798b65a4c3fb1c9" providerId="LiveId" clId="{C42D33EC-EC37-4C11-A8CB-7E4AFB73BF0C}" dt="2024-05-08T07:19:14.189" v="2835" actId="1076"/>
        <pc:sldMkLst>
          <pc:docMk/>
          <pc:sldMk cId="3497274330" sldId="379"/>
        </pc:sldMkLst>
        <pc:spChg chg="del">
          <ac:chgData name="Shijie Chang" userId="a798b65a4c3fb1c9" providerId="LiveId" clId="{C42D33EC-EC37-4C11-A8CB-7E4AFB73BF0C}" dt="2024-05-08T06:53:01.640" v="2730" actId="478"/>
          <ac:spMkLst>
            <pc:docMk/>
            <pc:sldMk cId="3497274330" sldId="379"/>
            <ac:spMk id="2" creationId="{49BADD9C-7D48-1375-BE77-267DEE48EBAD}"/>
          </ac:spMkLst>
        </pc:spChg>
        <pc:spChg chg="del">
          <ac:chgData name="Shijie Chang" userId="a798b65a4c3fb1c9" providerId="LiveId" clId="{C42D33EC-EC37-4C11-A8CB-7E4AFB73BF0C}" dt="2024-05-08T06:53:01.640" v="2730" actId="478"/>
          <ac:spMkLst>
            <pc:docMk/>
            <pc:sldMk cId="3497274330" sldId="379"/>
            <ac:spMk id="3" creationId="{0FC322C9-153D-6991-011A-5C3F4AA8B22F}"/>
          </ac:spMkLst>
        </pc:spChg>
        <pc:spChg chg="add mod">
          <ac:chgData name="Shijie Chang" userId="a798b65a4c3fb1c9" providerId="LiveId" clId="{C42D33EC-EC37-4C11-A8CB-7E4AFB73BF0C}" dt="2024-05-08T06:54:19.417" v="2745" actId="1076"/>
          <ac:spMkLst>
            <pc:docMk/>
            <pc:sldMk cId="3497274330" sldId="379"/>
            <ac:spMk id="6" creationId="{98714D3D-24CB-8B28-70DC-D92D57738C27}"/>
          </ac:spMkLst>
        </pc:spChg>
        <pc:spChg chg="add mod">
          <ac:chgData name="Shijie Chang" userId="a798b65a4c3fb1c9" providerId="LiveId" clId="{C42D33EC-EC37-4C11-A8CB-7E4AFB73BF0C}" dt="2024-05-08T06:55:35.003" v="2792" actId="1076"/>
          <ac:spMkLst>
            <pc:docMk/>
            <pc:sldMk cId="3497274330" sldId="379"/>
            <ac:spMk id="11" creationId="{F272B025-10C2-EE1B-5330-56D385026857}"/>
          </ac:spMkLst>
        </pc:spChg>
        <pc:spChg chg="add mod">
          <ac:chgData name="Shijie Chang" userId="a798b65a4c3fb1c9" providerId="LiveId" clId="{C42D33EC-EC37-4C11-A8CB-7E4AFB73BF0C}" dt="2024-05-08T06:56:53.707" v="2802" actId="20577"/>
          <ac:spMkLst>
            <pc:docMk/>
            <pc:sldMk cId="3497274330" sldId="379"/>
            <ac:spMk id="14" creationId="{864EE81C-8E61-0D7A-B161-17D0508200D8}"/>
          </ac:spMkLst>
        </pc:spChg>
        <pc:spChg chg="add mod">
          <ac:chgData name="Shijie Chang" userId="a798b65a4c3fb1c9" providerId="LiveId" clId="{C42D33EC-EC37-4C11-A8CB-7E4AFB73BF0C}" dt="2024-05-08T07:19:14.189" v="2835" actId="1076"/>
          <ac:spMkLst>
            <pc:docMk/>
            <pc:sldMk cId="3497274330" sldId="379"/>
            <ac:spMk id="15" creationId="{E9BB6083-7A9E-4F90-7F9F-80306915D3D9}"/>
          </ac:spMkLst>
        </pc:spChg>
        <pc:picChg chg="add mod">
          <ac:chgData name="Shijie Chang" userId="a798b65a4c3fb1c9" providerId="LiveId" clId="{C42D33EC-EC37-4C11-A8CB-7E4AFB73BF0C}" dt="2024-05-08T06:53:58.234" v="2732" actId="1076"/>
          <ac:picMkLst>
            <pc:docMk/>
            <pc:sldMk cId="3497274330" sldId="379"/>
            <ac:picMk id="5" creationId="{16412328-4800-A56F-E955-1D9C19AC3BAE}"/>
          </ac:picMkLst>
        </pc:picChg>
        <pc:picChg chg="add mod">
          <ac:chgData name="Shijie Chang" userId="a798b65a4c3fb1c9" providerId="LiveId" clId="{C42D33EC-EC37-4C11-A8CB-7E4AFB73BF0C}" dt="2024-05-08T06:55:17.545" v="2774" actId="1035"/>
          <ac:picMkLst>
            <pc:docMk/>
            <pc:sldMk cId="3497274330" sldId="379"/>
            <ac:picMk id="8" creationId="{7B42A309-C0D2-F2C6-9A60-B50EFE0DFB47}"/>
          </ac:picMkLst>
        </pc:picChg>
        <pc:picChg chg="add mod">
          <ac:chgData name="Shijie Chang" userId="a798b65a4c3fb1c9" providerId="LiveId" clId="{C42D33EC-EC37-4C11-A8CB-7E4AFB73BF0C}" dt="2024-05-08T06:55:17.545" v="2774" actId="1035"/>
          <ac:picMkLst>
            <pc:docMk/>
            <pc:sldMk cId="3497274330" sldId="379"/>
            <ac:picMk id="10" creationId="{C4C320C6-E129-EB92-43C8-B5A9135C7016}"/>
          </ac:picMkLst>
        </pc:picChg>
        <pc:picChg chg="add mod">
          <ac:chgData name="Shijie Chang" userId="a798b65a4c3fb1c9" providerId="LiveId" clId="{C42D33EC-EC37-4C11-A8CB-7E4AFB73BF0C}" dt="2024-05-08T06:56:36.641" v="2798" actId="1076"/>
          <ac:picMkLst>
            <pc:docMk/>
            <pc:sldMk cId="3497274330" sldId="379"/>
            <ac:picMk id="13" creationId="{21EAAC47-6A1D-2041-827C-5F8104D30D91}"/>
          </ac:picMkLst>
        </pc:picChg>
      </pc:sldChg>
      <pc:sldChg chg="addSp delSp modSp new mod">
        <pc:chgData name="Shijie Chang" userId="a798b65a4c3fb1c9" providerId="LiveId" clId="{C42D33EC-EC37-4C11-A8CB-7E4AFB73BF0C}" dt="2024-05-23T08:53:47.567" v="2845" actId="1076"/>
        <pc:sldMkLst>
          <pc:docMk/>
          <pc:sldMk cId="389558916" sldId="380"/>
        </pc:sldMkLst>
        <pc:spChg chg="del">
          <ac:chgData name="Shijie Chang" userId="a798b65a4c3fb1c9" providerId="LiveId" clId="{C42D33EC-EC37-4C11-A8CB-7E4AFB73BF0C}" dt="2024-05-23T08:53:29.959" v="2838" actId="478"/>
          <ac:spMkLst>
            <pc:docMk/>
            <pc:sldMk cId="389558916" sldId="380"/>
            <ac:spMk id="2" creationId="{087BCE87-3D5C-13AD-8F8D-1E236E972F85}"/>
          </ac:spMkLst>
        </pc:spChg>
        <pc:spChg chg="del">
          <ac:chgData name="Shijie Chang" userId="a798b65a4c3fb1c9" providerId="LiveId" clId="{C42D33EC-EC37-4C11-A8CB-7E4AFB73BF0C}" dt="2024-05-23T08:53:29.959" v="2838" actId="478"/>
          <ac:spMkLst>
            <pc:docMk/>
            <pc:sldMk cId="389558916" sldId="380"/>
            <ac:spMk id="3" creationId="{7698B2BA-640B-2324-7789-CCC67B9F2E9A}"/>
          </ac:spMkLst>
        </pc:spChg>
        <pc:picChg chg="add mod">
          <ac:chgData name="Shijie Chang" userId="a798b65a4c3fb1c9" providerId="LiveId" clId="{C42D33EC-EC37-4C11-A8CB-7E4AFB73BF0C}" dt="2024-05-23T08:53:43.735" v="2843" actId="1076"/>
          <ac:picMkLst>
            <pc:docMk/>
            <pc:sldMk cId="389558916" sldId="380"/>
            <ac:picMk id="5" creationId="{C7DF2DD2-50E8-2293-DDEF-A6DCA449BA20}"/>
          </ac:picMkLst>
        </pc:picChg>
        <pc:picChg chg="add mod">
          <ac:chgData name="Shijie Chang" userId="a798b65a4c3fb1c9" providerId="LiveId" clId="{C42D33EC-EC37-4C11-A8CB-7E4AFB73BF0C}" dt="2024-05-23T08:53:41.879" v="2842" actId="1076"/>
          <ac:picMkLst>
            <pc:docMk/>
            <pc:sldMk cId="389558916" sldId="380"/>
            <ac:picMk id="7" creationId="{E566D2BE-F6E3-AB0D-EADE-32E54AE39CD9}"/>
          </ac:picMkLst>
        </pc:picChg>
        <pc:picChg chg="add mod">
          <ac:chgData name="Shijie Chang" userId="a798b65a4c3fb1c9" providerId="LiveId" clId="{C42D33EC-EC37-4C11-A8CB-7E4AFB73BF0C}" dt="2024-05-23T08:53:47.567" v="2845" actId="1076"/>
          <ac:picMkLst>
            <pc:docMk/>
            <pc:sldMk cId="389558916" sldId="380"/>
            <ac:picMk id="9" creationId="{E21857F7-E8A7-0333-FE75-18362EBEFE08}"/>
          </ac:picMkLst>
        </pc:picChg>
        <pc:picChg chg="add mod">
          <ac:chgData name="Shijie Chang" userId="a798b65a4c3fb1c9" providerId="LiveId" clId="{C42D33EC-EC37-4C11-A8CB-7E4AFB73BF0C}" dt="2024-05-23T08:53:45.807" v="2844" actId="1076"/>
          <ac:picMkLst>
            <pc:docMk/>
            <pc:sldMk cId="389558916" sldId="380"/>
            <ac:picMk id="11" creationId="{8A4B5000-81CF-B32A-D942-01551566ED62}"/>
          </ac:picMkLst>
        </pc:picChg>
      </pc:sldChg>
      <pc:sldMasterChg chg="setBg modSldLayout">
        <pc:chgData name="Shijie Chang" userId="a798b65a4c3fb1c9" providerId="LiveId" clId="{C42D33EC-EC37-4C11-A8CB-7E4AFB73BF0C}" dt="2024-03-31T05:42:13.696" v="5"/>
        <pc:sldMasterMkLst>
          <pc:docMk/>
          <pc:sldMasterMk cId="2518899943" sldId="2147483648"/>
        </pc:sldMasterMkLst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1865460764" sldId="2147483649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2874084346" sldId="2147483650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4229478543" sldId="2147483651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3954856386" sldId="2147483652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1251423" sldId="2147483653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1120245676" sldId="2147483654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952711955" sldId="2147483655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2955440767" sldId="2147483656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938158888" sldId="2147483657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2163247962" sldId="2147483658"/>
          </pc:sldLayoutMkLst>
        </pc:sldLayoutChg>
        <pc:sldLayoutChg chg="setBg">
          <pc:chgData name="Shijie Chang" userId="a798b65a4c3fb1c9" providerId="LiveId" clId="{C42D33EC-EC37-4C11-A8CB-7E4AFB73BF0C}" dt="2024-03-31T05:42:13.696" v="5"/>
          <pc:sldLayoutMkLst>
            <pc:docMk/>
            <pc:sldMasterMk cId="2518899943" sldId="2147483648"/>
            <pc:sldLayoutMk cId="558599030" sldId="2147483659"/>
          </pc:sldLayoutMkLst>
        </pc:sldLayoutChg>
      </pc:sldMasterChg>
    </pc:docChg>
  </pc:docChgLst>
  <pc:docChgLst>
    <pc:chgData name="Shijie Chang" userId="a798b65a4c3fb1c9" providerId="LiveId" clId="{39559B33-646C-42AF-BDB0-BF3213644007}"/>
    <pc:docChg chg="undo redo custSel addSld delSld modSld sldOrd">
      <pc:chgData name="Shijie Chang" userId="a798b65a4c3fb1c9" providerId="LiveId" clId="{39559B33-646C-42AF-BDB0-BF3213644007}" dt="2024-05-08T12:32:40.832" v="471" actId="1076"/>
      <pc:docMkLst>
        <pc:docMk/>
      </pc:docMkLst>
      <pc:sldChg chg="modSp mod">
        <pc:chgData name="Shijie Chang" userId="a798b65a4c3fb1c9" providerId="LiveId" clId="{39559B33-646C-42AF-BDB0-BF3213644007}" dt="2024-03-11T08:17:30.850" v="11" actId="20577"/>
        <pc:sldMkLst>
          <pc:docMk/>
          <pc:sldMk cId="0" sldId="258"/>
        </pc:sldMkLst>
        <pc:spChg chg="mod">
          <ac:chgData name="Shijie Chang" userId="a798b65a4c3fb1c9" providerId="LiveId" clId="{39559B33-646C-42AF-BDB0-BF3213644007}" dt="2024-03-11T08:17:30.850" v="11" actId="20577"/>
          <ac:spMkLst>
            <pc:docMk/>
            <pc:sldMk cId="0" sldId="258"/>
            <ac:spMk id="2" creationId="{00000000-0000-0000-0000-000000000000}"/>
          </ac:spMkLst>
        </pc:spChg>
      </pc:sldChg>
      <pc:sldChg chg="del">
        <pc:chgData name="Shijie Chang" userId="a798b65a4c3fb1c9" providerId="LiveId" clId="{39559B33-646C-42AF-BDB0-BF3213644007}" dt="2024-03-11T08:16:52.913" v="0" actId="47"/>
        <pc:sldMkLst>
          <pc:docMk/>
          <pc:sldMk cId="3669792579" sldId="352"/>
        </pc:sldMkLst>
      </pc:sldChg>
      <pc:sldChg chg="del">
        <pc:chgData name="Shijie Chang" userId="a798b65a4c3fb1c9" providerId="LiveId" clId="{39559B33-646C-42AF-BDB0-BF3213644007}" dt="2024-03-11T08:16:53.446" v="1" actId="47"/>
        <pc:sldMkLst>
          <pc:docMk/>
          <pc:sldMk cId="1036904772" sldId="357"/>
        </pc:sldMkLst>
      </pc:sldChg>
      <pc:sldChg chg="del">
        <pc:chgData name="Shijie Chang" userId="a798b65a4c3fb1c9" providerId="LiveId" clId="{39559B33-646C-42AF-BDB0-BF3213644007}" dt="2024-03-11T08:16:53.741" v="2" actId="47"/>
        <pc:sldMkLst>
          <pc:docMk/>
          <pc:sldMk cId="3992532293" sldId="358"/>
        </pc:sldMkLst>
      </pc:sldChg>
      <pc:sldChg chg="del">
        <pc:chgData name="Shijie Chang" userId="a798b65a4c3fb1c9" providerId="LiveId" clId="{39559B33-646C-42AF-BDB0-BF3213644007}" dt="2024-03-11T08:16:53.918" v="3" actId="47"/>
        <pc:sldMkLst>
          <pc:docMk/>
          <pc:sldMk cId="20308389" sldId="361"/>
        </pc:sldMkLst>
      </pc:sldChg>
      <pc:sldChg chg="del">
        <pc:chgData name="Shijie Chang" userId="a798b65a4c3fb1c9" providerId="LiveId" clId="{39559B33-646C-42AF-BDB0-BF3213644007}" dt="2024-03-11T08:16:54.131" v="4" actId="47"/>
        <pc:sldMkLst>
          <pc:docMk/>
          <pc:sldMk cId="2621110934" sldId="362"/>
        </pc:sldMkLst>
      </pc:sldChg>
      <pc:sldChg chg="del">
        <pc:chgData name="Shijie Chang" userId="a798b65a4c3fb1c9" providerId="LiveId" clId="{39559B33-646C-42AF-BDB0-BF3213644007}" dt="2024-03-11T08:16:54.635" v="6" actId="47"/>
        <pc:sldMkLst>
          <pc:docMk/>
          <pc:sldMk cId="976986511" sldId="363"/>
        </pc:sldMkLst>
      </pc:sldChg>
      <pc:sldChg chg="addSp delSp modSp mod">
        <pc:chgData name="Shijie Chang" userId="a798b65a4c3fb1c9" providerId="LiveId" clId="{39559B33-646C-42AF-BDB0-BF3213644007}" dt="2024-03-18T03:00:21.088" v="178" actId="1076"/>
        <pc:sldMkLst>
          <pc:docMk/>
          <pc:sldMk cId="1107410905" sldId="364"/>
        </pc:sldMkLst>
        <pc:spChg chg="add mod">
          <ac:chgData name="Shijie Chang" userId="a798b65a4c3fb1c9" providerId="LiveId" clId="{39559B33-646C-42AF-BDB0-BF3213644007}" dt="2024-03-18T03:00:21.088" v="178" actId="1076"/>
          <ac:spMkLst>
            <pc:docMk/>
            <pc:sldMk cId="1107410905" sldId="364"/>
            <ac:spMk id="2" creationId="{F26F3316-8B58-3F41-4238-B51F31B6A587}"/>
          </ac:spMkLst>
        </pc:spChg>
        <pc:spChg chg="add mod">
          <ac:chgData name="Shijie Chang" userId="a798b65a4c3fb1c9" providerId="LiveId" clId="{39559B33-646C-42AF-BDB0-BF3213644007}" dt="2024-03-11T14:18:24.246" v="158"/>
          <ac:spMkLst>
            <pc:docMk/>
            <pc:sldMk cId="1107410905" sldId="364"/>
            <ac:spMk id="6" creationId="{804CE934-9F77-B14B-5B88-C4F290288FB1}"/>
          </ac:spMkLst>
        </pc:spChg>
        <pc:spChg chg="add mod">
          <ac:chgData name="Shijie Chang" userId="a798b65a4c3fb1c9" providerId="LiveId" clId="{39559B33-646C-42AF-BDB0-BF3213644007}" dt="2024-03-11T14:18:13.531" v="149"/>
          <ac:spMkLst>
            <pc:docMk/>
            <pc:sldMk cId="1107410905" sldId="364"/>
            <ac:spMk id="7" creationId="{295CC1B3-80F6-783F-2E55-5896D1826C67}"/>
          </ac:spMkLst>
        </pc:spChg>
        <pc:graphicFrameChg chg="del">
          <ac:chgData name="Shijie Chang" userId="a798b65a4c3fb1c9" providerId="LiveId" clId="{39559B33-646C-42AF-BDB0-BF3213644007}" dt="2024-03-11T08:16:59.637" v="9" actId="478"/>
          <ac:graphicFrameMkLst>
            <pc:docMk/>
            <pc:sldMk cId="1107410905" sldId="364"/>
            <ac:graphicFrameMk id="4" creationId="{BA6C9C28-8D2F-7F97-6828-B93F4F698583}"/>
          </ac:graphicFrameMkLst>
        </pc:graphicFrameChg>
        <pc:graphicFrameChg chg="del">
          <ac:chgData name="Shijie Chang" userId="a798b65a4c3fb1c9" providerId="LiveId" clId="{39559B33-646C-42AF-BDB0-BF3213644007}" dt="2024-03-11T08:16:59.637" v="9" actId="478"/>
          <ac:graphicFrameMkLst>
            <pc:docMk/>
            <pc:sldMk cId="1107410905" sldId="364"/>
            <ac:graphicFrameMk id="5" creationId="{645B494F-029E-3F20-8F42-256ACE1510A4}"/>
          </ac:graphicFrameMkLst>
        </pc:graphicFrameChg>
        <pc:picChg chg="add mod">
          <ac:chgData name="Shijie Chang" userId="a798b65a4c3fb1c9" providerId="LiveId" clId="{39559B33-646C-42AF-BDB0-BF3213644007}" dt="2024-03-11T12:32:36.048" v="15" actId="1076"/>
          <ac:picMkLst>
            <pc:docMk/>
            <pc:sldMk cId="1107410905" sldId="364"/>
            <ac:picMk id="3" creationId="{2A82F31C-AB2C-EEC1-2CEE-EDE324D0D12A}"/>
          </ac:picMkLst>
        </pc:picChg>
        <pc:picChg chg="add mod modCrop">
          <ac:chgData name="Shijie Chang" userId="a798b65a4c3fb1c9" providerId="LiveId" clId="{39559B33-646C-42AF-BDB0-BF3213644007}" dt="2024-03-11T14:13:37.905" v="30" actId="1076"/>
          <ac:picMkLst>
            <pc:docMk/>
            <pc:sldMk cId="1107410905" sldId="364"/>
            <ac:picMk id="5" creationId="{770E8FE3-4DF4-DEAF-7D0C-5C06863C1F78}"/>
          </ac:picMkLst>
        </pc:picChg>
        <pc:picChg chg="add mod">
          <ac:chgData name="Shijie Chang" userId="a798b65a4c3fb1c9" providerId="LiveId" clId="{39559B33-646C-42AF-BDB0-BF3213644007}" dt="2024-03-11T14:18:57.848" v="162" actId="1076"/>
          <ac:picMkLst>
            <pc:docMk/>
            <pc:sldMk cId="1107410905" sldId="364"/>
            <ac:picMk id="9" creationId="{84C65DA6-64E7-69D9-7262-63A5F30AB70E}"/>
          </ac:picMkLst>
        </pc:picChg>
      </pc:sldChg>
      <pc:sldChg chg="del">
        <pc:chgData name="Shijie Chang" userId="a798b65a4c3fb1c9" providerId="LiveId" clId="{39559B33-646C-42AF-BDB0-BF3213644007}" dt="2024-03-11T08:16:55.162" v="7" actId="47"/>
        <pc:sldMkLst>
          <pc:docMk/>
          <pc:sldMk cId="616415346" sldId="365"/>
        </pc:sldMkLst>
      </pc:sldChg>
      <pc:sldChg chg="addSp delSp modSp new mod ord">
        <pc:chgData name="Shijie Chang" userId="a798b65a4c3fb1c9" providerId="LiveId" clId="{39559B33-646C-42AF-BDB0-BF3213644007}" dt="2024-03-31T12:19:18.391" v="348"/>
        <pc:sldMkLst>
          <pc:docMk/>
          <pc:sldMk cId="2454726984" sldId="365"/>
        </pc:sldMkLst>
        <pc:spChg chg="del">
          <ac:chgData name="Shijie Chang" userId="a798b65a4c3fb1c9" providerId="LiveId" clId="{39559B33-646C-42AF-BDB0-BF3213644007}" dt="2024-03-18T02:58:48.889" v="164" actId="478"/>
          <ac:spMkLst>
            <pc:docMk/>
            <pc:sldMk cId="2454726984" sldId="365"/>
            <ac:spMk id="2" creationId="{0E6A64BC-3C96-9623-B238-E174AFA20234}"/>
          </ac:spMkLst>
        </pc:spChg>
        <pc:spChg chg="del">
          <ac:chgData name="Shijie Chang" userId="a798b65a4c3fb1c9" providerId="LiveId" clId="{39559B33-646C-42AF-BDB0-BF3213644007}" dt="2024-03-18T02:58:48.889" v="164" actId="478"/>
          <ac:spMkLst>
            <pc:docMk/>
            <pc:sldMk cId="2454726984" sldId="365"/>
            <ac:spMk id="3" creationId="{D33647AD-0330-8EF4-1D8C-8655E59DAA93}"/>
          </ac:spMkLst>
        </pc:spChg>
        <pc:spChg chg="add mod">
          <ac:chgData name="Shijie Chang" userId="a798b65a4c3fb1c9" providerId="LiveId" clId="{39559B33-646C-42AF-BDB0-BF3213644007}" dt="2024-03-18T03:00:24.959" v="179"/>
          <ac:spMkLst>
            <pc:docMk/>
            <pc:sldMk cId="2454726984" sldId="365"/>
            <ac:spMk id="6" creationId="{7316A31C-6538-F11E-6384-9759310AAC4F}"/>
          </ac:spMkLst>
        </pc:spChg>
        <pc:picChg chg="add mod">
          <ac:chgData name="Shijie Chang" userId="a798b65a4c3fb1c9" providerId="LiveId" clId="{39559B33-646C-42AF-BDB0-BF3213644007}" dt="2024-03-31T12:18:56.271" v="341" actId="1076"/>
          <ac:picMkLst>
            <pc:docMk/>
            <pc:sldMk cId="2454726984" sldId="365"/>
            <ac:picMk id="3" creationId="{25B77E5E-5A80-1717-2F27-C872E97E63DD}"/>
          </ac:picMkLst>
        </pc:picChg>
        <pc:picChg chg="add mod">
          <ac:chgData name="Shijie Chang" userId="a798b65a4c3fb1c9" providerId="LiveId" clId="{39559B33-646C-42AF-BDB0-BF3213644007}" dt="2024-03-18T02:59:59.158" v="168" actId="1076"/>
          <ac:picMkLst>
            <pc:docMk/>
            <pc:sldMk cId="2454726984" sldId="365"/>
            <ac:picMk id="5" creationId="{C54A7114-07E0-012B-7362-77242717D059}"/>
          </ac:picMkLst>
        </pc:picChg>
        <pc:picChg chg="add mod">
          <ac:chgData name="Shijie Chang" userId="a798b65a4c3fb1c9" providerId="LiveId" clId="{39559B33-646C-42AF-BDB0-BF3213644007}" dt="2024-03-31T12:19:08.518" v="346" actId="1076"/>
          <ac:picMkLst>
            <pc:docMk/>
            <pc:sldMk cId="2454726984" sldId="365"/>
            <ac:picMk id="7" creationId="{C278915C-68DB-F6EA-9633-4EC4A65F599E}"/>
          </ac:picMkLst>
        </pc:picChg>
      </pc:sldChg>
      <pc:sldChg chg="addSp delSp modSp new mod">
        <pc:chgData name="Shijie Chang" userId="a798b65a4c3fb1c9" providerId="LiveId" clId="{39559B33-646C-42AF-BDB0-BF3213644007}" dt="2024-03-18T03:02:50.342" v="193" actId="1076"/>
        <pc:sldMkLst>
          <pc:docMk/>
          <pc:sldMk cId="2059529958" sldId="366"/>
        </pc:sldMkLst>
        <pc:spChg chg="del">
          <ac:chgData name="Shijie Chang" userId="a798b65a4c3fb1c9" providerId="LiveId" clId="{39559B33-646C-42AF-BDB0-BF3213644007}" dt="2024-03-18T03:01:21.172" v="181" actId="478"/>
          <ac:spMkLst>
            <pc:docMk/>
            <pc:sldMk cId="2059529958" sldId="366"/>
            <ac:spMk id="2" creationId="{B38F1FD1-7DB8-4A7A-0D98-FAAC6A36DFA4}"/>
          </ac:spMkLst>
        </pc:spChg>
        <pc:spChg chg="del">
          <ac:chgData name="Shijie Chang" userId="a798b65a4c3fb1c9" providerId="LiveId" clId="{39559B33-646C-42AF-BDB0-BF3213644007}" dt="2024-03-18T03:01:21.172" v="181" actId="478"/>
          <ac:spMkLst>
            <pc:docMk/>
            <pc:sldMk cId="2059529958" sldId="366"/>
            <ac:spMk id="3" creationId="{F18FD1B8-F6C2-A595-333B-5BFB75A91856}"/>
          </ac:spMkLst>
        </pc:spChg>
        <pc:spChg chg="add mod">
          <ac:chgData name="Shijie Chang" userId="a798b65a4c3fb1c9" providerId="LiveId" clId="{39559B33-646C-42AF-BDB0-BF3213644007}" dt="2024-03-18T03:01:34.145" v="187" actId="20577"/>
          <ac:spMkLst>
            <pc:docMk/>
            <pc:sldMk cId="2059529958" sldId="366"/>
            <ac:spMk id="6" creationId="{9865E5B1-43BE-B6A0-4551-44DA9842EC80}"/>
          </ac:spMkLst>
        </pc:spChg>
        <pc:picChg chg="add mod">
          <ac:chgData name="Shijie Chang" userId="a798b65a4c3fb1c9" providerId="LiveId" clId="{39559B33-646C-42AF-BDB0-BF3213644007}" dt="2024-03-18T03:01:29.458" v="184" actId="1076"/>
          <ac:picMkLst>
            <pc:docMk/>
            <pc:sldMk cId="2059529958" sldId="366"/>
            <ac:picMk id="5" creationId="{3FC2C8E6-FB6F-CED8-1E74-14BEFBD78380}"/>
          </ac:picMkLst>
        </pc:picChg>
        <pc:picChg chg="add mod">
          <ac:chgData name="Shijie Chang" userId="a798b65a4c3fb1c9" providerId="LiveId" clId="{39559B33-646C-42AF-BDB0-BF3213644007}" dt="2024-03-18T03:02:07.837" v="190" actId="1076"/>
          <ac:picMkLst>
            <pc:docMk/>
            <pc:sldMk cId="2059529958" sldId="366"/>
            <ac:picMk id="8" creationId="{92DBA62F-880B-0E2E-E0A1-364F468A0B68}"/>
          </ac:picMkLst>
        </pc:picChg>
        <pc:picChg chg="add mod">
          <ac:chgData name="Shijie Chang" userId="a798b65a4c3fb1c9" providerId="LiveId" clId="{39559B33-646C-42AF-BDB0-BF3213644007}" dt="2024-03-18T03:02:50.342" v="193" actId="1076"/>
          <ac:picMkLst>
            <pc:docMk/>
            <pc:sldMk cId="2059529958" sldId="366"/>
            <ac:picMk id="10" creationId="{F119F3D8-4DEE-24F6-4BF5-BA6654A6145A}"/>
          </ac:picMkLst>
        </pc:picChg>
      </pc:sldChg>
      <pc:sldChg chg="del">
        <pc:chgData name="Shijie Chang" userId="a798b65a4c3fb1c9" providerId="LiveId" clId="{39559B33-646C-42AF-BDB0-BF3213644007}" dt="2024-03-11T08:16:56.190" v="8" actId="47"/>
        <pc:sldMkLst>
          <pc:docMk/>
          <pc:sldMk cId="2141727806" sldId="366"/>
        </pc:sldMkLst>
      </pc:sldChg>
      <pc:sldChg chg="addSp delSp modSp new mod ord">
        <pc:chgData name="Shijie Chang" userId="a798b65a4c3fb1c9" providerId="LiveId" clId="{39559B33-646C-42AF-BDB0-BF3213644007}" dt="2024-03-31T12:07:14.983" v="331" actId="1076"/>
        <pc:sldMkLst>
          <pc:docMk/>
          <pc:sldMk cId="16586150" sldId="367"/>
        </pc:sldMkLst>
        <pc:spChg chg="del">
          <ac:chgData name="Shijie Chang" userId="a798b65a4c3fb1c9" providerId="LiveId" clId="{39559B33-646C-42AF-BDB0-BF3213644007}" dt="2024-03-18T03:02:57.895" v="195" actId="478"/>
          <ac:spMkLst>
            <pc:docMk/>
            <pc:sldMk cId="16586150" sldId="367"/>
            <ac:spMk id="2" creationId="{E0775618-986D-E506-D760-219329986D4C}"/>
          </ac:spMkLst>
        </pc:spChg>
        <pc:spChg chg="del">
          <ac:chgData name="Shijie Chang" userId="a798b65a4c3fb1c9" providerId="LiveId" clId="{39559B33-646C-42AF-BDB0-BF3213644007}" dt="2024-03-18T03:02:57.895" v="195" actId="478"/>
          <ac:spMkLst>
            <pc:docMk/>
            <pc:sldMk cId="16586150" sldId="367"/>
            <ac:spMk id="3" creationId="{E027B84B-9332-1FD3-B31D-2621F6FFA659}"/>
          </ac:spMkLst>
        </pc:spChg>
        <pc:spChg chg="add mod">
          <ac:chgData name="Shijie Chang" userId="a798b65a4c3fb1c9" providerId="LiveId" clId="{39559B33-646C-42AF-BDB0-BF3213644007}" dt="2024-03-18T03:03:33.638" v="201" actId="20577"/>
          <ac:spMkLst>
            <pc:docMk/>
            <pc:sldMk cId="16586150" sldId="367"/>
            <ac:spMk id="6" creationId="{033E35D8-2924-3CDB-4025-B81753F46BA8}"/>
          </ac:spMkLst>
        </pc:spChg>
        <pc:picChg chg="add mod">
          <ac:chgData name="Shijie Chang" userId="a798b65a4c3fb1c9" providerId="LiveId" clId="{39559B33-646C-42AF-BDB0-BF3213644007}" dt="2024-03-18T03:03:27.634" v="198" actId="1076"/>
          <ac:picMkLst>
            <pc:docMk/>
            <pc:sldMk cId="16586150" sldId="367"/>
            <ac:picMk id="5" creationId="{C241B199-A9B3-2AA8-0CC2-7DF68DF25A0E}"/>
          </ac:picMkLst>
        </pc:picChg>
        <pc:picChg chg="add mod">
          <ac:chgData name="Shijie Chang" userId="a798b65a4c3fb1c9" providerId="LiveId" clId="{39559B33-646C-42AF-BDB0-BF3213644007}" dt="2024-03-31T12:07:10.756" v="330" actId="1076"/>
          <ac:picMkLst>
            <pc:docMk/>
            <pc:sldMk cId="16586150" sldId="367"/>
            <ac:picMk id="8" creationId="{1B91D9BA-0569-4F33-B494-015D636086DD}"/>
          </ac:picMkLst>
        </pc:picChg>
        <pc:picChg chg="add mod">
          <ac:chgData name="Shijie Chang" userId="a798b65a4c3fb1c9" providerId="LiveId" clId="{39559B33-646C-42AF-BDB0-BF3213644007}" dt="2024-03-31T12:07:14.983" v="331" actId="1076"/>
          <ac:picMkLst>
            <pc:docMk/>
            <pc:sldMk cId="16586150" sldId="367"/>
            <ac:picMk id="10" creationId="{3DEEBFC4-7F91-F461-001C-21E7B2D57E3D}"/>
          </ac:picMkLst>
        </pc:picChg>
      </pc:sldChg>
      <pc:sldChg chg="del">
        <pc:chgData name="Shijie Chang" userId="a798b65a4c3fb1c9" providerId="LiveId" clId="{39559B33-646C-42AF-BDB0-BF3213644007}" dt="2024-03-11T08:16:54.403" v="5" actId="47"/>
        <pc:sldMkLst>
          <pc:docMk/>
          <pc:sldMk cId="4166777798" sldId="367"/>
        </pc:sldMkLst>
      </pc:sldChg>
      <pc:sldChg chg="addSp modSp mod">
        <pc:chgData name="Shijie Chang" userId="a798b65a4c3fb1c9" providerId="LiveId" clId="{39559B33-646C-42AF-BDB0-BF3213644007}" dt="2024-03-31T10:39:40.007" v="298" actId="403"/>
        <pc:sldMkLst>
          <pc:docMk/>
          <pc:sldMk cId="1913266543" sldId="368"/>
        </pc:sldMkLst>
        <pc:spChg chg="add mod">
          <ac:chgData name="Shijie Chang" userId="a798b65a4c3fb1c9" providerId="LiveId" clId="{39559B33-646C-42AF-BDB0-BF3213644007}" dt="2024-03-31T10:39:40.007" v="298" actId="403"/>
          <ac:spMkLst>
            <pc:docMk/>
            <pc:sldMk cId="1913266543" sldId="368"/>
            <ac:spMk id="2" creationId="{944C18F0-58DF-6A01-70F9-CC69D6DE64A7}"/>
          </ac:spMkLst>
        </pc:spChg>
      </pc:sldChg>
      <pc:sldChg chg="addSp delSp modSp mod">
        <pc:chgData name="Shijie Chang" userId="a798b65a4c3fb1c9" providerId="LiveId" clId="{39559B33-646C-42AF-BDB0-BF3213644007}" dt="2024-03-31T12:25:24.957" v="385" actId="20577"/>
        <pc:sldMkLst>
          <pc:docMk/>
          <pc:sldMk cId="807734472" sldId="369"/>
        </pc:sldMkLst>
        <pc:spChg chg="add mod">
          <ac:chgData name="Shijie Chang" userId="a798b65a4c3fb1c9" providerId="LiveId" clId="{39559B33-646C-42AF-BDB0-BF3213644007}" dt="2024-03-31T10:30:13.859" v="270" actId="113"/>
          <ac:spMkLst>
            <pc:docMk/>
            <pc:sldMk cId="807734472" sldId="369"/>
            <ac:spMk id="2" creationId="{75A48ADF-CF38-1C6C-B7B0-220040AA0B44}"/>
          </ac:spMkLst>
        </pc:spChg>
        <pc:spChg chg="mod">
          <ac:chgData name="Shijie Chang" userId="a798b65a4c3fb1c9" providerId="LiveId" clId="{39559B33-646C-42AF-BDB0-BF3213644007}" dt="2024-03-31T11:24:26.645" v="299" actId="1076"/>
          <ac:spMkLst>
            <pc:docMk/>
            <pc:sldMk cId="807734472" sldId="369"/>
            <ac:spMk id="4" creationId="{7130DC53-B428-A0DF-9970-454246EA739D}"/>
          </ac:spMkLst>
        </pc:spChg>
        <pc:spChg chg="del mod">
          <ac:chgData name="Shijie Chang" userId="a798b65a4c3fb1c9" providerId="LiveId" clId="{39559B33-646C-42AF-BDB0-BF3213644007}" dt="2024-03-31T12:24:53.616" v="352" actId="478"/>
          <ac:spMkLst>
            <pc:docMk/>
            <pc:sldMk cId="807734472" sldId="369"/>
            <ac:spMk id="7" creationId="{6A8E2938-8D59-FE23-22DE-9DBC292D1CED}"/>
          </ac:spMkLst>
        </pc:spChg>
        <pc:spChg chg="add mod">
          <ac:chgData name="Shijie Chang" userId="a798b65a4c3fb1c9" providerId="LiveId" clId="{39559B33-646C-42AF-BDB0-BF3213644007}" dt="2024-03-31T12:25:24.957" v="385" actId="20577"/>
          <ac:spMkLst>
            <pc:docMk/>
            <pc:sldMk cId="807734472" sldId="369"/>
            <ac:spMk id="10" creationId="{1BBD6128-8B81-7D4D-3E71-2333DA660D47}"/>
          </ac:spMkLst>
        </pc:spChg>
        <pc:picChg chg="add mod">
          <ac:chgData name="Shijie Chang" userId="a798b65a4c3fb1c9" providerId="LiveId" clId="{39559B33-646C-42AF-BDB0-BF3213644007}" dt="2024-03-31T12:25:01.524" v="357" actId="14100"/>
          <ac:picMkLst>
            <pc:docMk/>
            <pc:sldMk cId="807734472" sldId="369"/>
            <ac:picMk id="5" creationId="{199A99A0-374C-BCCB-F2FB-AACD8F533FE7}"/>
          </ac:picMkLst>
        </pc:picChg>
        <pc:picChg chg="del mod">
          <ac:chgData name="Shijie Chang" userId="a798b65a4c3fb1c9" providerId="LiveId" clId="{39559B33-646C-42AF-BDB0-BF3213644007}" dt="2024-03-31T12:24:51.608" v="351" actId="478"/>
          <ac:picMkLst>
            <pc:docMk/>
            <pc:sldMk cId="807734472" sldId="369"/>
            <ac:picMk id="6" creationId="{3B33FDBB-4A54-E4E4-F159-6A782EC975B9}"/>
          </ac:picMkLst>
        </pc:picChg>
      </pc:sldChg>
      <pc:sldChg chg="addSp delSp modSp add mod">
        <pc:chgData name="Shijie Chang" userId="a798b65a4c3fb1c9" providerId="LiveId" clId="{39559B33-646C-42AF-BDB0-BF3213644007}" dt="2024-03-31T12:05:03.592" v="329" actId="20577"/>
        <pc:sldMkLst>
          <pc:docMk/>
          <pc:sldMk cId="1468493144" sldId="370"/>
        </pc:sldMkLst>
        <pc:spChg chg="del">
          <ac:chgData name="Shijie Chang" userId="a798b65a4c3fb1c9" providerId="LiveId" clId="{39559B33-646C-42AF-BDB0-BF3213644007}" dt="2024-03-31T10:38:05.444" v="279" actId="478"/>
          <ac:spMkLst>
            <pc:docMk/>
            <pc:sldMk cId="1468493144" sldId="370"/>
            <ac:spMk id="2" creationId="{75A48ADF-CF38-1C6C-B7B0-220040AA0B44}"/>
          </ac:spMkLst>
        </pc:spChg>
        <pc:spChg chg="mod">
          <ac:chgData name="Shijie Chang" userId="a798b65a4c3fb1c9" providerId="LiveId" clId="{39559B33-646C-42AF-BDB0-BF3213644007}" dt="2024-03-31T10:38:09.672" v="285" actId="20577"/>
          <ac:spMkLst>
            <pc:docMk/>
            <pc:sldMk cId="1468493144" sldId="370"/>
            <ac:spMk id="4" creationId="{7130DC53-B428-A0DF-9970-454246EA739D}"/>
          </ac:spMkLst>
        </pc:spChg>
        <pc:spChg chg="del">
          <ac:chgData name="Shijie Chang" userId="a798b65a4c3fb1c9" providerId="LiveId" clId="{39559B33-646C-42AF-BDB0-BF3213644007}" dt="2024-03-31T10:38:05.444" v="279" actId="478"/>
          <ac:spMkLst>
            <pc:docMk/>
            <pc:sldMk cId="1468493144" sldId="370"/>
            <ac:spMk id="7" creationId="{6A8E2938-8D59-FE23-22DE-9DBC292D1CED}"/>
          </ac:spMkLst>
        </pc:spChg>
        <pc:spChg chg="del">
          <ac:chgData name="Shijie Chang" userId="a798b65a4c3fb1c9" providerId="LiveId" clId="{39559B33-646C-42AF-BDB0-BF3213644007}" dt="2024-03-31T10:38:05.444" v="279" actId="478"/>
          <ac:spMkLst>
            <pc:docMk/>
            <pc:sldMk cId="1468493144" sldId="370"/>
            <ac:spMk id="9" creationId="{61C7E077-F467-BB1F-F988-1A9E86AE2B3F}"/>
          </ac:spMkLst>
        </pc:spChg>
        <pc:spChg chg="del">
          <ac:chgData name="Shijie Chang" userId="a798b65a4c3fb1c9" providerId="LiveId" clId="{39559B33-646C-42AF-BDB0-BF3213644007}" dt="2024-03-31T10:38:05.444" v="279" actId="478"/>
          <ac:spMkLst>
            <pc:docMk/>
            <pc:sldMk cId="1468493144" sldId="370"/>
            <ac:spMk id="12" creationId="{F38133B0-C732-1389-F8E8-1EF68A00F8E4}"/>
          </ac:spMkLst>
        </pc:spChg>
        <pc:spChg chg="del">
          <ac:chgData name="Shijie Chang" userId="a798b65a4c3fb1c9" providerId="LiveId" clId="{39559B33-646C-42AF-BDB0-BF3213644007}" dt="2024-03-31T10:38:05.444" v="279" actId="478"/>
          <ac:spMkLst>
            <pc:docMk/>
            <pc:sldMk cId="1468493144" sldId="370"/>
            <ac:spMk id="15" creationId="{5B139E23-6B00-CB41-1BC5-F579380928EE}"/>
          </ac:spMkLst>
        </pc:spChg>
        <pc:spChg chg="add mod">
          <ac:chgData name="Shijie Chang" userId="a798b65a4c3fb1c9" providerId="LiveId" clId="{39559B33-646C-42AF-BDB0-BF3213644007}" dt="2024-03-31T12:04:49.186" v="322" actId="1076"/>
          <ac:spMkLst>
            <pc:docMk/>
            <pc:sldMk cId="1468493144" sldId="370"/>
            <ac:spMk id="16" creationId="{67A7EDA9-1A1D-6F05-F3E3-67324A7759D9}"/>
          </ac:spMkLst>
        </pc:spChg>
        <pc:spChg chg="add mod">
          <ac:chgData name="Shijie Chang" userId="a798b65a4c3fb1c9" providerId="LiveId" clId="{39559B33-646C-42AF-BDB0-BF3213644007}" dt="2024-03-31T12:05:03.592" v="329" actId="20577"/>
          <ac:spMkLst>
            <pc:docMk/>
            <pc:sldMk cId="1468493144" sldId="370"/>
            <ac:spMk id="17" creationId="{1EB84511-FCB8-6E16-785A-BAEBF653F11E}"/>
          </ac:spMkLst>
        </pc:spChg>
        <pc:picChg chg="add mod">
          <ac:chgData name="Shijie Chang" userId="a798b65a4c3fb1c9" providerId="LiveId" clId="{39559B33-646C-42AF-BDB0-BF3213644007}" dt="2024-03-31T11:53:42.272" v="307" actId="14100"/>
          <ac:picMkLst>
            <pc:docMk/>
            <pc:sldMk cId="1468493144" sldId="370"/>
            <ac:picMk id="5" creationId="{E6019472-2DAA-4643-1340-C0370462CF64}"/>
          </ac:picMkLst>
        </pc:picChg>
        <pc:picChg chg="del">
          <ac:chgData name="Shijie Chang" userId="a798b65a4c3fb1c9" providerId="LiveId" clId="{39559B33-646C-42AF-BDB0-BF3213644007}" dt="2024-03-31T10:38:05.444" v="279" actId="478"/>
          <ac:picMkLst>
            <pc:docMk/>
            <pc:sldMk cId="1468493144" sldId="370"/>
            <ac:picMk id="6" creationId="{3B33FDBB-4A54-E4E4-F159-6A782EC975B9}"/>
          </ac:picMkLst>
        </pc:picChg>
        <pc:picChg chg="del">
          <ac:chgData name="Shijie Chang" userId="a798b65a4c3fb1c9" providerId="LiveId" clId="{39559B33-646C-42AF-BDB0-BF3213644007}" dt="2024-03-31T10:38:05.444" v="279" actId="478"/>
          <ac:picMkLst>
            <pc:docMk/>
            <pc:sldMk cId="1468493144" sldId="370"/>
            <ac:picMk id="8" creationId="{66DF0C08-00D8-7694-6FAB-815E8C95E9F1}"/>
          </ac:picMkLst>
        </pc:picChg>
        <pc:picChg chg="del">
          <ac:chgData name="Shijie Chang" userId="a798b65a4c3fb1c9" providerId="LiveId" clId="{39559B33-646C-42AF-BDB0-BF3213644007}" dt="2024-03-31T10:38:05.444" v="279" actId="478"/>
          <ac:picMkLst>
            <pc:docMk/>
            <pc:sldMk cId="1468493144" sldId="370"/>
            <ac:picMk id="11" creationId="{7B21674E-18EE-F0DE-FAA3-3E69BAA4F0A1}"/>
          </ac:picMkLst>
        </pc:picChg>
        <pc:picChg chg="add mod">
          <ac:chgData name="Shijie Chang" userId="a798b65a4c3fb1c9" providerId="LiveId" clId="{39559B33-646C-42AF-BDB0-BF3213644007}" dt="2024-03-31T11:53:37.006" v="306" actId="1076"/>
          <ac:picMkLst>
            <pc:docMk/>
            <pc:sldMk cId="1468493144" sldId="370"/>
            <ac:picMk id="13" creationId="{E24CF9BE-2716-EC1D-EAE5-406C72EBEB6E}"/>
          </ac:picMkLst>
        </pc:picChg>
        <pc:picChg chg="del">
          <ac:chgData name="Shijie Chang" userId="a798b65a4c3fb1c9" providerId="LiveId" clId="{39559B33-646C-42AF-BDB0-BF3213644007}" dt="2024-03-31T10:38:05.444" v="279" actId="478"/>
          <ac:picMkLst>
            <pc:docMk/>
            <pc:sldMk cId="1468493144" sldId="370"/>
            <ac:picMk id="14" creationId="{BCB869D8-1C33-9493-74D3-79EFF96D13FC}"/>
          </ac:picMkLst>
        </pc:picChg>
      </pc:sldChg>
      <pc:sldChg chg="addSp modSp mod">
        <pc:chgData name="Shijie Chang" userId="a798b65a4c3fb1c9" providerId="LiveId" clId="{39559B33-646C-42AF-BDB0-BF3213644007}" dt="2024-04-15T11:05:29.766" v="387" actId="1076"/>
        <pc:sldMkLst>
          <pc:docMk/>
          <pc:sldMk cId="1782773638" sldId="375"/>
        </pc:sldMkLst>
        <pc:picChg chg="add mod">
          <ac:chgData name="Shijie Chang" userId="a798b65a4c3fb1c9" providerId="LiveId" clId="{39559B33-646C-42AF-BDB0-BF3213644007}" dt="2024-04-15T11:05:29.766" v="387" actId="1076"/>
          <ac:picMkLst>
            <pc:docMk/>
            <pc:sldMk cId="1782773638" sldId="375"/>
            <ac:picMk id="2" creationId="{D33E7082-428A-C660-9DCD-848D5B49573F}"/>
          </ac:picMkLst>
        </pc:picChg>
      </pc:sldChg>
      <pc:sldChg chg="addSp modSp mod">
        <pc:chgData name="Shijie Chang" userId="a798b65a4c3fb1c9" providerId="LiveId" clId="{39559B33-646C-42AF-BDB0-BF3213644007}" dt="2024-05-08T12:32:34.303" v="468" actId="1076"/>
        <pc:sldMkLst>
          <pc:docMk/>
          <pc:sldMk cId="2738556089" sldId="376"/>
        </pc:sldMkLst>
        <pc:spChg chg="add mod">
          <ac:chgData name="Shijie Chang" userId="a798b65a4c3fb1c9" providerId="LiveId" clId="{39559B33-646C-42AF-BDB0-BF3213644007}" dt="2024-04-15T11:14:26.944" v="400"/>
          <ac:spMkLst>
            <pc:docMk/>
            <pc:sldMk cId="2738556089" sldId="376"/>
            <ac:spMk id="6" creationId="{962B6329-A5DC-D124-800C-9056057E1C1A}"/>
          </ac:spMkLst>
        </pc:spChg>
        <pc:picChg chg="add mod">
          <ac:chgData name="Shijie Chang" userId="a798b65a4c3fb1c9" providerId="LiveId" clId="{39559B33-646C-42AF-BDB0-BF3213644007}" dt="2024-05-08T12:32:34.303" v="468" actId="1076"/>
          <ac:picMkLst>
            <pc:docMk/>
            <pc:sldMk cId="2738556089" sldId="376"/>
            <ac:picMk id="4" creationId="{7857AEDE-8DC3-FE87-B6D5-7288355B6FFE}"/>
          </ac:picMkLst>
        </pc:picChg>
      </pc:sldChg>
      <pc:sldChg chg="addSp modSp mod">
        <pc:chgData name="Shijie Chang" userId="a798b65a4c3fb1c9" providerId="LiveId" clId="{39559B33-646C-42AF-BDB0-BF3213644007}" dt="2024-04-22T10:49:20.023" v="437" actId="1076"/>
        <pc:sldMkLst>
          <pc:docMk/>
          <pc:sldMk cId="285749402" sldId="377"/>
        </pc:sldMkLst>
        <pc:spChg chg="add mod">
          <ac:chgData name="Shijie Chang" userId="a798b65a4c3fb1c9" providerId="LiveId" clId="{39559B33-646C-42AF-BDB0-BF3213644007}" dt="2024-04-22T10:49:20.023" v="437" actId="1076"/>
          <ac:spMkLst>
            <pc:docMk/>
            <pc:sldMk cId="285749402" sldId="377"/>
            <ac:spMk id="2" creationId="{E5C4F095-70D0-E6EC-CEF8-7AB067F6ECA3}"/>
          </ac:spMkLst>
        </pc:spChg>
        <pc:spChg chg="mod">
          <ac:chgData name="Shijie Chang" userId="a798b65a4c3fb1c9" providerId="LiveId" clId="{39559B33-646C-42AF-BDB0-BF3213644007}" dt="2024-04-22T10:49:16.917" v="436" actId="1076"/>
          <ac:spMkLst>
            <pc:docMk/>
            <pc:sldMk cId="285749402" sldId="377"/>
            <ac:spMk id="12" creationId="{E8348DD7-7BA0-933C-3BB7-5C412456FF31}"/>
          </ac:spMkLst>
        </pc:spChg>
      </pc:sldChg>
      <pc:sldChg chg="addSp modSp mod">
        <pc:chgData name="Shijie Chang" userId="a798b65a4c3fb1c9" providerId="LiveId" clId="{39559B33-646C-42AF-BDB0-BF3213644007}" dt="2024-05-08T12:32:40.832" v="471" actId="1076"/>
        <pc:sldMkLst>
          <pc:docMk/>
          <pc:sldMk cId="1590636859" sldId="378"/>
        </pc:sldMkLst>
        <pc:graphicFrameChg chg="modGraphic">
          <ac:chgData name="Shijie Chang" userId="a798b65a4c3fb1c9" providerId="LiveId" clId="{39559B33-646C-42AF-BDB0-BF3213644007}" dt="2024-05-08T12:19:45.507" v="439" actId="14734"/>
          <ac:graphicFrameMkLst>
            <pc:docMk/>
            <pc:sldMk cId="1590636859" sldId="378"/>
            <ac:graphicFrameMk id="6" creationId="{16364B44-1847-90B0-A878-AB4A79D9D2A7}"/>
          </ac:graphicFrameMkLst>
        </pc:graphicFrameChg>
        <pc:picChg chg="add mod">
          <ac:chgData name="Shijie Chang" userId="a798b65a4c3fb1c9" providerId="LiveId" clId="{39559B33-646C-42AF-BDB0-BF3213644007}" dt="2024-05-08T12:32:40.832" v="471" actId="1076"/>
          <ac:picMkLst>
            <pc:docMk/>
            <pc:sldMk cId="1590636859" sldId="378"/>
            <ac:picMk id="2" creationId="{0071FDE2-17FD-70A3-C225-886ABE884E8B}"/>
          </ac:picMkLst>
        </pc:picChg>
      </pc:sldChg>
      <pc:sldChg chg="modSp mod">
        <pc:chgData name="Shijie Chang" userId="a798b65a4c3fb1c9" providerId="LiveId" clId="{39559B33-646C-42AF-BDB0-BF3213644007}" dt="2024-05-08T12:28:26.431" v="466" actId="1076"/>
        <pc:sldMkLst>
          <pc:docMk/>
          <pc:sldMk cId="3497274330" sldId="379"/>
        </pc:sldMkLst>
        <pc:picChg chg="mod">
          <ac:chgData name="Shijie Chang" userId="a798b65a4c3fb1c9" providerId="LiveId" clId="{39559B33-646C-42AF-BDB0-BF3213644007}" dt="2024-05-08T12:27:44.880" v="465" actId="1076"/>
          <ac:picMkLst>
            <pc:docMk/>
            <pc:sldMk cId="3497274330" sldId="379"/>
            <ac:picMk id="8" creationId="{7B42A309-C0D2-F2C6-9A60-B50EFE0DFB47}"/>
          </ac:picMkLst>
        </pc:picChg>
        <pc:picChg chg="mod">
          <ac:chgData name="Shijie Chang" userId="a798b65a4c3fb1c9" providerId="LiveId" clId="{39559B33-646C-42AF-BDB0-BF3213644007}" dt="2024-05-08T12:27:10.584" v="463" actId="1076"/>
          <ac:picMkLst>
            <pc:docMk/>
            <pc:sldMk cId="3497274330" sldId="379"/>
            <ac:picMk id="10" creationId="{C4C320C6-E129-EB92-43C8-B5A9135C7016}"/>
          </ac:picMkLst>
        </pc:picChg>
        <pc:picChg chg="mod">
          <ac:chgData name="Shijie Chang" userId="a798b65a4c3fb1c9" providerId="LiveId" clId="{39559B33-646C-42AF-BDB0-BF3213644007}" dt="2024-05-08T12:28:26.431" v="466" actId="1076"/>
          <ac:picMkLst>
            <pc:docMk/>
            <pc:sldMk cId="3497274330" sldId="379"/>
            <ac:picMk id="13" creationId="{21EAAC47-6A1D-2041-827C-5F8104D30D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D86AA-8A3B-466B-B0BA-FBD887734D56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FF9F1-9B2F-443E-A657-5BDF38D2E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2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E3DEA7-917A-47BE-AD34-8D40474BB4E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FF9F1-9B2F-443E-A657-5BDF38D2EC1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27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7B4DF-0174-4FDB-92BB-3CCC0F7F4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FF8AC7-12B9-47FD-97C7-6F7B1D64A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EB791D-6F3E-4BE5-90A8-C757563F9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EEBD5-38EE-4AEB-BA6A-46EF2119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69E64-FF46-4EE5-989F-79FE5CB9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6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C22BE-5773-47AB-93EB-00A047680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4AEEBA-24AF-4731-AC51-A7822EF66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EA194-4CBD-4CDF-A93B-21AE3B71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D0C36-F61F-47D8-9AC1-DFE14526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3C0EE6-4065-492B-975E-9DB9677D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24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B7BA62-F36F-4D34-AB78-25F3ADBFC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EEC95-DE0C-41E1-8A0A-798AB18E7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9BEF5-E495-43AA-9D37-02668753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4E9EB-C99F-439A-BAC8-F94461CFF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70F126-0F45-49C3-9C0A-58CF9797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049B0-2B19-4462-AAEE-5ABB708B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74CCB-15C9-4AB0-AE2E-01AD5BC7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625166-77C9-4825-B04F-484E08AC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B8A1D-31C1-40E3-A23A-42102877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B5A6D9-B21B-4387-884C-10DF773FD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8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2E60-D58B-4493-84DD-CB91A7B5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3095C-CB2D-4E4E-BF8C-FD46F3B93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DD1B0C-1A60-4B9C-9F30-882A6118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4A2A5-8C8F-4B8C-8CFF-E737A788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0598E-7AA1-47B6-A3D6-8965EEA1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7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C26F3-07DA-4603-B978-0D073DD4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6E508-06BC-40E1-93C1-160346B4B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5BF637-8517-45E1-8B82-E27ED8EB9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531573-6175-48BE-8266-A8FB8E99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23CEA-E819-4028-92EA-E1094417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A87DC-DF5C-4DF2-9681-3A3BDA94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5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6228-CC9E-49CF-A0F7-D7C2E745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F57ACB-9675-47B0-9CA8-B9F0EF85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68A7C3-C75D-42B5-80B7-A3B6F031D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24E263-F165-40D3-8ED9-FA6A742ED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8FDD36-D5A4-45B6-BED8-AF013A337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B940DD-C583-4F32-BD5A-747BD37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0412FB-A07E-4ED6-8F79-9361FE73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1F2D40-0A49-4872-920D-73D04600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EF7D-685E-4856-BE84-8A6EFF13D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D0E0C2-9432-439B-8F06-8932E6D0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0B1246-E155-49C5-80B0-8DAE0D79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4096EE-F8AB-4BEE-882B-2D24A094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45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16961F-D32D-431E-847F-A7813736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47CE9B-A5F8-4813-92B1-72039760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82472-51BC-4CEA-9B1B-58A96645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1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DC6F2E-7A1C-4BFD-9915-6EB51A59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1066A-B451-4E6E-AC81-E8582DA4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8EC7CE-2A1F-4513-AA8E-54E90061E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D6BB9B-3FA9-459E-9F07-CF6C4B75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F2A0D-55B6-49E4-9EBA-F79F50F4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CF4F93-08E1-431D-AFA8-2EAEEB38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4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1C5FE-372C-4246-A4E8-255FCE52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31212E-6D76-4E5D-A4E3-FFD5CF19AF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1B684B-774C-4B46-87C1-96C30AFB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3B0C38-6EC2-4778-928E-8C044BF67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83B5BB-65B3-4C09-8593-8D4BA0DA7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204B9B-810D-4A95-BC26-0F0E1176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5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419AFB-7555-4A0D-9028-84478044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6A0B9-0F36-4D17-98ED-F6ABBEE6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F51F1-32AD-4E0E-A905-579DAAB7D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9093-52A8-4C49-8FE9-7EFD5C5544A0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F5D3D7-B1AB-4A0E-B40C-A4FC5AAD2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7818D5-0381-48E1-8F4D-6979C35C6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DF6A6-C95B-4355-B93C-C54454FCDD4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C7D485-E479-485A-ABB8-EC042240157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30277"/>
            <a:ext cx="285253" cy="2312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69C792-AAAB-4C20-A804-94A6B624C44D}"/>
              </a:ext>
            </a:extLst>
          </p:cNvPr>
          <p:cNvSpPr txBox="1"/>
          <p:nvPr userDrawn="1"/>
        </p:nvSpPr>
        <p:spPr>
          <a:xfrm>
            <a:off x="254611" y="6581001"/>
            <a:ext cx="66535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Chang  Shijie   </a:t>
            </a: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School of Information and Communication Engineering , Dalian Univ. of Tech. (DUT),  P. R. China.</a:t>
            </a:r>
          </a:p>
        </p:txBody>
      </p:sp>
    </p:spTree>
    <p:extLst>
      <p:ext uri="{BB962C8B-B14F-4D97-AF65-F5344CB8AC3E}">
        <p14:creationId xmlns:p14="http://schemas.microsoft.com/office/powerpoint/2010/main" val="251889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3322749"/>
          </a:xfrm>
          <a:prstGeom prst="rect">
            <a:avLst/>
          </a:prstGeom>
          <a:solidFill>
            <a:srgbClr val="0070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/>
              <a:ea typeface="Times New Roman" panose="02020603050405020304" charset="0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64736" y="1261487"/>
            <a:ext cx="12321469" cy="15126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Open-Vocabulary Segmentation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65506" y="4767962"/>
            <a:ext cx="3860983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常世杰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2023.3.31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44B463-A145-4B01-89BB-E5B223C95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89" y="163216"/>
            <a:ext cx="935055" cy="935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CCCCFFC-2B3E-3827-20BE-2DE485194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9544"/>
              </p:ext>
            </p:extLst>
          </p:nvPr>
        </p:nvGraphicFramePr>
        <p:xfrm>
          <a:off x="1133310" y="4188653"/>
          <a:ext cx="496269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15">
                  <a:extLst>
                    <a:ext uri="{9D8B030D-6E8A-4147-A177-3AD203B41FA5}">
                      <a16:colId xmlns:a16="http://schemas.microsoft.com/office/drawing/2014/main" val="289286789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19986579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1532614017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061693906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236310778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410064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A-847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PC-459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A-150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PC-59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PAC-20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CAT-v1-B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76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SED-B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CAT-v2-B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8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SED-L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CAT-v2-L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37.9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63.3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652810"/>
                  </a:ext>
                </a:extLst>
              </a:tr>
            </a:tbl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82D28243-4916-C7F2-2F26-FE2CA53BE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51" y="444307"/>
            <a:ext cx="5242161" cy="30718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E1ED96B-977F-A8C8-6916-0CD0CC078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72" y="483576"/>
            <a:ext cx="4737618" cy="3248247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6B0C6892-4110-D451-32B6-725D38AEF328}"/>
              </a:ext>
            </a:extLst>
          </p:cNvPr>
          <p:cNvSpPr txBox="1"/>
          <p:nvPr/>
        </p:nvSpPr>
        <p:spPr>
          <a:xfrm>
            <a:off x="6528576" y="4110087"/>
            <a:ext cx="5368051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特征图基于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 volume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，导致特征图大小受类别数影响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(B, C, H, W) -&gt; (B, T, C, H,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W) solov2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预测逻辑：为每个类别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预测一个二值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训练集和测试集类别域偏移太大，测试集很多类别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077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2299B5-BD01-2AF1-2D39-855756C887C9}"/>
              </a:ext>
            </a:extLst>
          </p:cNvPr>
          <p:cNvSpPr txBox="1"/>
          <p:nvPr/>
        </p:nvSpPr>
        <p:spPr>
          <a:xfrm>
            <a:off x="0" y="0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CAT-Seg-v1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SED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v.s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CAT-Seg-v2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784441-B180-38BD-D1E7-DF61321A6EE4}"/>
              </a:ext>
            </a:extLst>
          </p:cNvPr>
          <p:cNvSpPr txBox="1"/>
          <p:nvPr/>
        </p:nvSpPr>
        <p:spPr>
          <a:xfrm>
            <a:off x="0" y="1387311"/>
            <a:ext cx="3989875" cy="248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CAT-Seg-v1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CLIP-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+ feature backbone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Fine-tune visual encoder attention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 384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sliding inference 384/640</a:t>
            </a:r>
          </a:p>
          <a:p>
            <a:pPr>
              <a:lnSpc>
                <a:spcPct val="125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templates 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820961-DEB9-3C6B-AE96-61AB759063FD}"/>
              </a:ext>
            </a:extLst>
          </p:cNvPr>
          <p:cNvSpPr txBox="1"/>
          <p:nvPr/>
        </p:nvSpPr>
        <p:spPr>
          <a:xfrm>
            <a:off x="3989875" y="1387310"/>
            <a:ext cx="3348865" cy="24844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SED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CLIP-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ConvNext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Fine-tune full visual encoder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 768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 640</a:t>
            </a:r>
          </a:p>
          <a:p>
            <a:pPr>
              <a:lnSpc>
                <a:spcPct val="125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templates 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AED01C-E7F1-6666-3A17-6DA39BE759E6}"/>
              </a:ext>
            </a:extLst>
          </p:cNvPr>
          <p:cNvSpPr txBox="1"/>
          <p:nvPr/>
        </p:nvSpPr>
        <p:spPr>
          <a:xfrm>
            <a:off x="7338740" y="1387310"/>
            <a:ext cx="4299254" cy="3176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CAT-Seg-v2 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CLIP-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Fine-tune q/v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visual&amp;textual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encoder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 384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sliding inference 384/640</a:t>
            </a: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 template</a:t>
            </a:r>
          </a:p>
          <a:p>
            <a:pPr>
              <a:lnSpc>
                <a:spcPct val="125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-Base 2d8h</a:t>
            </a:r>
          </a:p>
          <a:p>
            <a:pPr>
              <a:lnSpc>
                <a:spcPct val="125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9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15240D16-BFBA-51B4-CE44-4E3174499C22}"/>
              </a:ext>
            </a:extLst>
          </p:cNvPr>
          <p:cNvGrpSpPr/>
          <p:nvPr/>
        </p:nvGrpSpPr>
        <p:grpSpPr>
          <a:xfrm>
            <a:off x="280248" y="653906"/>
            <a:ext cx="11911752" cy="1742073"/>
            <a:chOff x="105268" y="2576974"/>
            <a:chExt cx="11911752" cy="174207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246529E-2939-0AEA-96AC-3F808A557F7B}"/>
                </a:ext>
              </a:extLst>
            </p:cNvPr>
            <p:cNvSpPr txBox="1"/>
            <p:nvPr/>
          </p:nvSpPr>
          <p:spPr>
            <a:xfrm>
              <a:off x="716438" y="3591613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(B,C,H,W)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27C623-6577-5BF6-47B3-44F4D08EAD72}"/>
                </a:ext>
              </a:extLst>
            </p:cNvPr>
            <p:cNvSpPr txBox="1"/>
            <p:nvPr/>
          </p:nvSpPr>
          <p:spPr>
            <a:xfrm>
              <a:off x="892575" y="2607181"/>
              <a:ext cx="866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(B,T,C)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84303FD-761F-78E8-5ED7-FCD1F88A71E1}"/>
                </a:ext>
              </a:extLst>
            </p:cNvPr>
            <p:cNvSpPr/>
            <p:nvPr/>
          </p:nvSpPr>
          <p:spPr>
            <a:xfrm>
              <a:off x="105268" y="3216111"/>
              <a:ext cx="216816" cy="110293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75C6C334-E21F-2027-2DF6-DDA9C63BB228}"/>
                </a:ext>
              </a:extLst>
            </p:cNvPr>
            <p:cNvSpPr/>
            <p:nvPr/>
          </p:nvSpPr>
          <p:spPr>
            <a:xfrm>
              <a:off x="322084" y="3278563"/>
              <a:ext cx="216816" cy="97803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CC786E1-5FB9-1445-A8BE-50E739C58368}"/>
                </a:ext>
              </a:extLst>
            </p:cNvPr>
            <p:cNvSpPr/>
            <p:nvPr/>
          </p:nvSpPr>
          <p:spPr>
            <a:xfrm>
              <a:off x="538900" y="3398754"/>
              <a:ext cx="216816" cy="79538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0E3F74B-9A95-5D15-4BA7-4BCFE6BBFC38}"/>
                </a:ext>
              </a:extLst>
            </p:cNvPr>
            <p:cNvCxnSpPr>
              <a:cxnSpLocks/>
            </p:cNvCxnSpPr>
            <p:nvPr/>
          </p:nvCxnSpPr>
          <p:spPr>
            <a:xfrm>
              <a:off x="1935041" y="3796448"/>
              <a:ext cx="4970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0CC8F94-A14D-A439-8766-AD71724D405E}"/>
                </a:ext>
              </a:extLst>
            </p:cNvPr>
            <p:cNvSpPr txBox="1"/>
            <p:nvPr/>
          </p:nvSpPr>
          <p:spPr>
            <a:xfrm>
              <a:off x="2328766" y="3546944"/>
              <a:ext cx="1571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Spatial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Aggregation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B095225-B4DD-9CE1-1D95-9EACDCB89312}"/>
                </a:ext>
              </a:extLst>
            </p:cNvPr>
            <p:cNvCxnSpPr>
              <a:cxnSpLocks/>
            </p:cNvCxnSpPr>
            <p:nvPr/>
          </p:nvCxnSpPr>
          <p:spPr>
            <a:xfrm>
              <a:off x="3899965" y="3786039"/>
              <a:ext cx="4970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04022B7-E0D9-3D2B-1766-428BA41922FA}"/>
                </a:ext>
              </a:extLst>
            </p:cNvPr>
            <p:cNvSpPr txBox="1"/>
            <p:nvPr/>
          </p:nvSpPr>
          <p:spPr>
            <a:xfrm>
              <a:off x="4365023" y="3546943"/>
              <a:ext cx="1428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Text-image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Attention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45026331-3EAF-3FCB-094C-B2C0812E11C0}"/>
                </a:ext>
              </a:extLst>
            </p:cNvPr>
            <p:cNvCxnSpPr>
              <a:cxnSpLocks/>
              <a:stCxn id="5" idx="3"/>
              <a:endCxn id="18" idx="0"/>
            </p:cNvCxnSpPr>
            <p:nvPr/>
          </p:nvCxnSpPr>
          <p:spPr>
            <a:xfrm>
              <a:off x="1758902" y="2791847"/>
              <a:ext cx="3320387" cy="755096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F3636BD-FE15-DAC3-DC5B-0E875DFE9CBB}"/>
                </a:ext>
              </a:extLst>
            </p:cNvPr>
            <p:cNvCxnSpPr>
              <a:cxnSpLocks/>
            </p:cNvCxnSpPr>
            <p:nvPr/>
          </p:nvCxnSpPr>
          <p:spPr>
            <a:xfrm>
              <a:off x="5793555" y="3830436"/>
              <a:ext cx="4970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B6D9848-FD9C-54DC-F942-097B1308C3EF}"/>
                </a:ext>
              </a:extLst>
            </p:cNvPr>
            <p:cNvSpPr txBox="1"/>
            <p:nvPr/>
          </p:nvSpPr>
          <p:spPr>
            <a:xfrm>
              <a:off x="6472609" y="3507270"/>
              <a:ext cx="99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Text</a:t>
              </a:r>
            </a:p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流程图: 或者 24">
              <a:extLst>
                <a:ext uri="{FF2B5EF4-FFF2-40B4-BE49-F238E27FC236}">
                  <a16:creationId xmlns:a16="http://schemas.microsoft.com/office/drawing/2014/main" id="{BFAAE4E9-5EBA-553C-76FC-6EA641FC16C6}"/>
                </a:ext>
              </a:extLst>
            </p:cNvPr>
            <p:cNvSpPr/>
            <p:nvPr/>
          </p:nvSpPr>
          <p:spPr>
            <a:xfrm>
              <a:off x="6791143" y="2607181"/>
              <a:ext cx="360000" cy="360000"/>
            </a:xfrm>
            <a:prstGeom prst="flowChartOr">
              <a:avLst/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4695AAC-8146-9060-B669-916DB26FEDAE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5022377" y="2787181"/>
              <a:ext cx="1768766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B0557B4-2987-2699-36B9-29725554EE99}"/>
                </a:ext>
              </a:extLst>
            </p:cNvPr>
            <p:cNvCxnSpPr>
              <a:cxnSpLocks/>
              <a:stCxn id="24" idx="0"/>
              <a:endCxn id="25" idx="4"/>
            </p:cNvCxnSpPr>
            <p:nvPr/>
          </p:nvCxnSpPr>
          <p:spPr>
            <a:xfrm flipV="1">
              <a:off x="6971143" y="2967181"/>
              <a:ext cx="0" cy="54008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05598BC-5718-6CB3-2636-B3FDDB41AA21}"/>
                </a:ext>
              </a:extLst>
            </p:cNvPr>
            <p:cNvCxnSpPr>
              <a:cxnSpLocks/>
            </p:cNvCxnSpPr>
            <p:nvPr/>
          </p:nvCxnSpPr>
          <p:spPr>
            <a:xfrm>
              <a:off x="7151143" y="2787181"/>
              <a:ext cx="60711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E0D409E-2BC8-9A81-E24E-192A2E8B03CE}"/>
                </a:ext>
              </a:extLst>
            </p:cNvPr>
            <p:cNvSpPr txBox="1"/>
            <p:nvPr/>
          </p:nvSpPr>
          <p:spPr>
            <a:xfrm>
              <a:off x="7968211" y="3027565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FPN</a:t>
              </a:r>
            </a:p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重复前过程</a:t>
              </a: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56BF1BE-4DB8-1090-7F3E-DF0527D1B4B9}"/>
                </a:ext>
              </a:extLst>
            </p:cNvPr>
            <p:cNvCxnSpPr>
              <a:cxnSpLocks/>
            </p:cNvCxnSpPr>
            <p:nvPr/>
          </p:nvCxnSpPr>
          <p:spPr>
            <a:xfrm>
              <a:off x="7509722" y="3830435"/>
              <a:ext cx="497075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7E59B101-234B-0558-831C-7EA8415B99F1}"/>
                </a:ext>
              </a:extLst>
            </p:cNvPr>
            <p:cNvCxnSpPr>
              <a:cxnSpLocks/>
              <a:stCxn id="10" idx="2"/>
              <a:endCxn id="39" idx="2"/>
            </p:cNvCxnSpPr>
            <p:nvPr/>
          </p:nvCxnSpPr>
          <p:spPr>
            <a:xfrm rot="5400000" flipH="1" flipV="1">
              <a:off x="4242709" y="-138322"/>
              <a:ext cx="582698" cy="8207133"/>
            </a:xfrm>
            <a:prstGeom prst="bentConnector3">
              <a:avLst>
                <a:gd name="adj1" fmla="val -39231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2A5D8AC5-5DCB-0045-93F5-4F1E168234EB}"/>
                </a:ext>
              </a:extLst>
            </p:cNvPr>
            <p:cNvCxnSpPr>
              <a:cxnSpLocks/>
              <a:stCxn id="9" idx="2"/>
              <a:endCxn id="39" idx="2"/>
            </p:cNvCxnSpPr>
            <p:nvPr/>
          </p:nvCxnSpPr>
          <p:spPr>
            <a:xfrm rot="5400000" flipH="1" flipV="1">
              <a:off x="4103074" y="-215503"/>
              <a:ext cx="645151" cy="8423949"/>
            </a:xfrm>
            <a:prstGeom prst="bentConnector3">
              <a:avLst>
                <a:gd name="adj1" fmla="val -48585"/>
              </a:avLst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A625B32-A558-3857-9500-953D5A8F3B58}"/>
                </a:ext>
              </a:extLst>
            </p:cNvPr>
            <p:cNvSpPr txBox="1"/>
            <p:nvPr/>
          </p:nvSpPr>
          <p:spPr>
            <a:xfrm>
              <a:off x="9774196" y="2576974"/>
              <a:ext cx="8663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(B,T,C)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83DEFBD-E8BD-75DD-9BD4-DDF6838E7C46}"/>
                </a:ext>
              </a:extLst>
            </p:cNvPr>
            <p:cNvSpPr txBox="1"/>
            <p:nvPr/>
          </p:nvSpPr>
          <p:spPr>
            <a:xfrm>
              <a:off x="9598057" y="3645769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(B,C,H,W)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D5C7C03-6877-01D8-210D-B18A1B6D6BA7}"/>
                </a:ext>
              </a:extLst>
            </p:cNvPr>
            <p:cNvSpPr txBox="1"/>
            <p:nvPr/>
          </p:nvSpPr>
          <p:spPr>
            <a:xfrm>
              <a:off x="9537944" y="3093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余弦相似度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E73FEB39-640F-F29C-F4B5-57DF208E6402}"/>
                </a:ext>
              </a:extLst>
            </p:cNvPr>
            <p:cNvCxnSpPr>
              <a:cxnSpLocks/>
              <a:stCxn id="48" idx="2"/>
              <a:endCxn id="50" idx="0"/>
            </p:cNvCxnSpPr>
            <p:nvPr/>
          </p:nvCxnSpPr>
          <p:spPr>
            <a:xfrm flipH="1">
              <a:off x="10207358" y="2946306"/>
              <a:ext cx="2" cy="147591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491EBBF-6C52-90CE-39D6-689A12F03818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H="1" flipV="1">
              <a:off x="10207358" y="3463229"/>
              <a:ext cx="1" cy="18254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4A76689F-CF4C-98D7-2CBB-FBF592C5C239}"/>
                </a:ext>
              </a:extLst>
            </p:cNvPr>
            <p:cNvCxnSpPr>
              <a:cxnSpLocks/>
            </p:cNvCxnSpPr>
            <p:nvPr/>
          </p:nvCxnSpPr>
          <p:spPr>
            <a:xfrm>
              <a:off x="10876772" y="3278563"/>
              <a:ext cx="607117" cy="0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55A847FB-480D-C75D-82EF-851ECA27B9FE}"/>
                </a:ext>
              </a:extLst>
            </p:cNvPr>
            <p:cNvSpPr txBox="1"/>
            <p:nvPr/>
          </p:nvSpPr>
          <p:spPr>
            <a:xfrm>
              <a:off x="10834902" y="3369833"/>
              <a:ext cx="1182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(B,T,H,W)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9" name="表格 58">
            <a:extLst>
              <a:ext uri="{FF2B5EF4-FFF2-40B4-BE49-F238E27FC236}">
                <a16:creationId xmlns:a16="http://schemas.microsoft.com/office/drawing/2014/main" id="{D0B728B0-275A-6920-AA1E-653B00FDB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11729"/>
              </p:ext>
            </p:extLst>
          </p:nvPr>
        </p:nvGraphicFramePr>
        <p:xfrm>
          <a:off x="280248" y="4188571"/>
          <a:ext cx="496269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15">
                  <a:extLst>
                    <a:ext uri="{9D8B030D-6E8A-4147-A177-3AD203B41FA5}">
                      <a16:colId xmlns:a16="http://schemas.microsoft.com/office/drawing/2014/main" val="289286789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19986579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1532614017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061693906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236310778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410064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A-847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PC-459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A-150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PC-59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PAC-20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SED-B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89.1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87962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9C2A115-CCBF-E6BF-FA63-E95789E3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12" y="2853764"/>
            <a:ext cx="4222864" cy="35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96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1249E97-4C16-2EA4-5688-AF231A75B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035297"/>
              </p:ext>
            </p:extLst>
          </p:nvPr>
        </p:nvGraphicFramePr>
        <p:xfrm>
          <a:off x="344315" y="182261"/>
          <a:ext cx="4962690" cy="302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15">
                  <a:extLst>
                    <a:ext uri="{9D8B030D-6E8A-4147-A177-3AD203B41FA5}">
                      <a16:colId xmlns:a16="http://schemas.microsoft.com/office/drawing/2014/main" val="289286789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19986579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1532614017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061693906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236310778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410064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A-847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PC-459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A-150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PC-59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PAC-20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CAT-B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baseline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8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baseline2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2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5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dino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deformcl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1499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372B4431-743B-679E-76BE-C7D8897E9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20" y="3204861"/>
            <a:ext cx="6943725" cy="1924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974CB0-4D08-4752-0FC3-4F4DF3E69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3240" y="5128911"/>
            <a:ext cx="4047856" cy="148187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33E7082-428A-C660-9DCD-848D5B495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705" y="3381810"/>
            <a:ext cx="3429000" cy="3228975"/>
          </a:xfrm>
          <a:prstGeom prst="rect">
            <a:avLst/>
          </a:prstGeom>
        </p:spPr>
      </p:pic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04BFF1C-FB0C-72A5-11DE-4A982270E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19903"/>
              </p:ext>
            </p:extLst>
          </p:nvPr>
        </p:nvGraphicFramePr>
        <p:xfrm>
          <a:off x="5641670" y="182261"/>
          <a:ext cx="4962690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15">
                  <a:extLst>
                    <a:ext uri="{9D8B030D-6E8A-4147-A177-3AD203B41FA5}">
                      <a16:colId xmlns:a16="http://schemas.microsoft.com/office/drawing/2014/main" val="289286789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19986579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1532614017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061693906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236310778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410064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A-847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PC-459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A-150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PC-59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PAC-20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baseline2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aug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8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5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dcn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cls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1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77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1BFB09-3D02-7611-D2A4-402329A297F1}"/>
              </a:ext>
            </a:extLst>
          </p:cNvPr>
          <p:cNvSpPr/>
          <p:nvPr/>
        </p:nvSpPr>
        <p:spPr>
          <a:xfrm>
            <a:off x="150829" y="1609571"/>
            <a:ext cx="1234911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39812D1-4CD9-2144-C50F-87B62E7794EA}"/>
              </a:ext>
            </a:extLst>
          </p:cNvPr>
          <p:cNvSpPr/>
          <p:nvPr/>
        </p:nvSpPr>
        <p:spPr>
          <a:xfrm>
            <a:off x="1849225" y="461072"/>
            <a:ext cx="1234911" cy="91440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Text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Encoder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7439A0-7915-38E5-8F33-6B4153DE01B7}"/>
              </a:ext>
            </a:extLst>
          </p:cNvPr>
          <p:cNvSpPr/>
          <p:nvPr/>
        </p:nvSpPr>
        <p:spPr>
          <a:xfrm>
            <a:off x="1849225" y="1840527"/>
            <a:ext cx="1234911" cy="45248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 Sim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69790CA-A46C-2BBD-8EB1-F3D93931CDA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466681" y="1375472"/>
            <a:ext cx="0" cy="46505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C63F863-DD2B-B08E-1AE8-9ECAA54D31C2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385740" y="2066771"/>
            <a:ext cx="46348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3AFE40F-B1F4-906C-59CB-B5FE90A2A195}"/>
              </a:ext>
            </a:extLst>
          </p:cNvPr>
          <p:cNvSpPr/>
          <p:nvPr/>
        </p:nvSpPr>
        <p:spPr>
          <a:xfrm>
            <a:off x="1849224" y="2907327"/>
            <a:ext cx="1234911" cy="45248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 Sim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9A859DF-996C-1D39-3AB4-9FD43D802BF2}"/>
              </a:ext>
            </a:extLst>
          </p:cNvPr>
          <p:cNvCxnSpPr>
            <a:cxnSpLocks/>
            <a:stCxn id="2" idx="2"/>
            <a:endCxn id="15" idx="1"/>
          </p:cNvCxnSpPr>
          <p:nvPr/>
        </p:nvCxnSpPr>
        <p:spPr>
          <a:xfrm rot="16200000" flipH="1">
            <a:off x="1003954" y="2288301"/>
            <a:ext cx="609600" cy="108093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A862E9C-1F73-F5DF-ACD3-958D053BD381}"/>
              </a:ext>
            </a:extLst>
          </p:cNvPr>
          <p:cNvSpPr txBox="1"/>
          <p:nvPr/>
        </p:nvSpPr>
        <p:spPr>
          <a:xfrm>
            <a:off x="1737153" y="2265463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 T C H W)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568D915-4F26-F255-EE74-53FB32CCDD95}"/>
              </a:ext>
            </a:extLst>
          </p:cNvPr>
          <p:cNvSpPr txBox="1"/>
          <p:nvPr/>
        </p:nvSpPr>
        <p:spPr>
          <a:xfrm>
            <a:off x="1617482" y="261498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 N H W H W)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79C9E12-1F21-A6AB-DD67-C79E93F5314B}"/>
              </a:ext>
            </a:extLst>
          </p:cNvPr>
          <p:cNvCxnSpPr>
            <a:cxnSpLocks/>
          </p:cNvCxnSpPr>
          <p:nvPr/>
        </p:nvCxnSpPr>
        <p:spPr>
          <a:xfrm>
            <a:off x="2436829" y="3359814"/>
            <a:ext cx="0" cy="825687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EC7078D-940E-FC07-19F7-992348AC1759}"/>
              </a:ext>
            </a:extLst>
          </p:cNvPr>
          <p:cNvSpPr txBox="1"/>
          <p:nvPr/>
        </p:nvSpPr>
        <p:spPr>
          <a:xfrm>
            <a:off x="1385740" y="3673924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4D Conv  Mean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5A2C2D3-38A3-470D-1E0F-4D56D65FC132}"/>
              </a:ext>
            </a:extLst>
          </p:cNvPr>
          <p:cNvSpPr txBox="1"/>
          <p:nvPr/>
        </p:nvSpPr>
        <p:spPr>
          <a:xfrm>
            <a:off x="1808291" y="4181633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 C H W)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96A17A-7263-0C42-32C8-8B0332C219DD}"/>
              </a:ext>
            </a:extLst>
          </p:cNvPr>
          <p:cNvSpPr/>
          <p:nvPr/>
        </p:nvSpPr>
        <p:spPr>
          <a:xfrm>
            <a:off x="3701592" y="1840526"/>
            <a:ext cx="607292" cy="45248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7E85F386-414B-6EE2-ACB2-EDF0D3F94358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3065366" y="2293013"/>
            <a:ext cx="939872" cy="2073286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B2383C9-EF49-0FE8-FDCA-818F5D15A713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 flipV="1">
            <a:off x="3084136" y="2066770"/>
            <a:ext cx="6174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CAABD17F-D6D5-00B4-B469-1C9B93B6D6E0}"/>
              </a:ext>
            </a:extLst>
          </p:cNvPr>
          <p:cNvSpPr/>
          <p:nvPr/>
        </p:nvSpPr>
        <p:spPr>
          <a:xfrm>
            <a:off x="4891936" y="1085571"/>
            <a:ext cx="1810520" cy="57980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Inter-class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F09C522-1DF4-AED7-145E-C5466D979761}"/>
              </a:ext>
            </a:extLst>
          </p:cNvPr>
          <p:cNvSpPr/>
          <p:nvPr/>
        </p:nvSpPr>
        <p:spPr>
          <a:xfrm>
            <a:off x="4891936" y="2279548"/>
            <a:ext cx="1810520" cy="579802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Intra-class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019AD71-48A8-68AE-C857-5B6891D2C95E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 flipV="1">
            <a:off x="4308884" y="1375472"/>
            <a:ext cx="583052" cy="69129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3DE01B51-71EA-6E22-CD93-A80B5C11FF8D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>
            <a:off x="4308884" y="2066770"/>
            <a:ext cx="583052" cy="50267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或者 40">
            <a:extLst>
              <a:ext uri="{FF2B5EF4-FFF2-40B4-BE49-F238E27FC236}">
                <a16:creationId xmlns:a16="http://schemas.microsoft.com/office/drawing/2014/main" id="{634FB07B-6611-7CF3-A6E4-C82E707621D8}"/>
              </a:ext>
            </a:extLst>
          </p:cNvPr>
          <p:cNvSpPr/>
          <p:nvPr/>
        </p:nvSpPr>
        <p:spPr>
          <a:xfrm>
            <a:off x="7041823" y="1840526"/>
            <a:ext cx="360000" cy="360000"/>
          </a:xfrm>
          <a:prstGeom prst="flowChartOr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C15775F-800A-32B8-0FB4-CEEDE97B3476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>
          <a:xfrm>
            <a:off x="6702456" y="1375472"/>
            <a:ext cx="519367" cy="465054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0F8BB7C-EE61-A169-9ADB-C77E2AA4FF99}"/>
              </a:ext>
            </a:extLst>
          </p:cNvPr>
          <p:cNvCxnSpPr>
            <a:cxnSpLocks/>
            <a:stCxn id="34" idx="3"/>
            <a:endCxn id="41" idx="4"/>
          </p:cNvCxnSpPr>
          <p:nvPr/>
        </p:nvCxnSpPr>
        <p:spPr>
          <a:xfrm flipV="1">
            <a:off x="6702456" y="2200526"/>
            <a:ext cx="519367" cy="36892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2B12794-0ECE-2DA4-A006-3E1985658A9C}"/>
              </a:ext>
            </a:extLst>
          </p:cNvPr>
          <p:cNvSpPr/>
          <p:nvPr/>
        </p:nvSpPr>
        <p:spPr>
          <a:xfrm>
            <a:off x="7741190" y="1794282"/>
            <a:ext cx="607292" cy="45248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05FC7F-AFEA-06DE-FE46-BEDB7B2C3604}"/>
              </a:ext>
            </a:extLst>
          </p:cNvPr>
          <p:cNvCxnSpPr>
            <a:cxnSpLocks/>
            <a:stCxn id="41" idx="6"/>
            <a:endCxn id="48" idx="1"/>
          </p:cNvCxnSpPr>
          <p:nvPr/>
        </p:nvCxnSpPr>
        <p:spPr>
          <a:xfrm>
            <a:off x="7401823" y="2020526"/>
            <a:ext cx="339367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74809DCB-27AA-F323-3D48-AEC46581BB3D}"/>
              </a:ext>
            </a:extLst>
          </p:cNvPr>
          <p:cNvSpPr txBox="1"/>
          <p:nvPr/>
        </p:nvSpPr>
        <p:spPr>
          <a:xfrm>
            <a:off x="8322087" y="1828186"/>
            <a:ext cx="130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Prediction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0DE457E-813D-C3E9-B618-9240EDCE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1085" y="3133571"/>
            <a:ext cx="3429000" cy="3228975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F7E9D7B7-72F3-683E-3339-1BBDC09BCF9B}"/>
              </a:ext>
            </a:extLst>
          </p:cNvPr>
          <p:cNvSpPr txBox="1"/>
          <p:nvPr/>
        </p:nvSpPr>
        <p:spPr>
          <a:xfrm>
            <a:off x="8748074" y="2737712"/>
            <a:ext cx="210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CAT-Seg Baseline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57AEDE-8DC3-FE87-B6D5-7288355B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425" y="3273915"/>
            <a:ext cx="5242161" cy="30718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2B6329-A5DC-D124-800C-9056057E1C1A}"/>
              </a:ext>
            </a:extLst>
          </p:cNvPr>
          <p:cNvSpPr txBox="1"/>
          <p:nvPr/>
        </p:nvSpPr>
        <p:spPr>
          <a:xfrm>
            <a:off x="2020987" y="529786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(BHW T C)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855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6364B44-1847-90B0-A878-AB4A79D9D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56511"/>
              </p:ext>
            </p:extLst>
          </p:nvPr>
        </p:nvGraphicFramePr>
        <p:xfrm>
          <a:off x="344315" y="182261"/>
          <a:ext cx="4962690" cy="344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15">
                  <a:extLst>
                    <a:ext uri="{9D8B030D-6E8A-4147-A177-3AD203B41FA5}">
                      <a16:colId xmlns:a16="http://schemas.microsoft.com/office/drawing/2014/main" val="289286789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19986579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1532614017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061693906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236310778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410064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A-847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PC-459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A-150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PC-59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PAC-20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CAT-B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baseline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8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baseline2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54.0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2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i-i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corr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5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i-i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corr2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dino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27.1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maskMHA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1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dcn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55.7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47388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0347828-1FAA-7562-AC46-4BDC28C0DAB9}"/>
              </a:ext>
            </a:extLst>
          </p:cNvPr>
          <p:cNvSpPr txBox="1"/>
          <p:nvPr/>
        </p:nvSpPr>
        <p:spPr>
          <a:xfrm>
            <a:off x="5307005" y="970961"/>
            <a:ext cx="540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aggregation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decoder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中的浅层特征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323B4B-FC01-2136-AC91-1064A9541980}"/>
              </a:ext>
            </a:extLst>
          </p:cNvPr>
          <p:cNvSpPr txBox="1"/>
          <p:nvPr/>
        </p:nvSpPr>
        <p:spPr>
          <a:xfrm>
            <a:off x="5307005" y="1309515"/>
            <a:ext cx="3160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去掉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aggregation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1AC7610-4565-5D5E-51DF-1FAA15A486C4}"/>
              </a:ext>
            </a:extLst>
          </p:cNvPr>
          <p:cNvSpPr txBox="1"/>
          <p:nvPr/>
        </p:nvSpPr>
        <p:spPr>
          <a:xfrm>
            <a:off x="5304756" y="2098215"/>
            <a:ext cx="19130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i-i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correlation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DA804C-42F0-58DB-61AA-826731F078DB}"/>
              </a:ext>
            </a:extLst>
          </p:cNvPr>
          <p:cNvSpPr txBox="1"/>
          <p:nvPr/>
        </p:nvSpPr>
        <p:spPr>
          <a:xfrm>
            <a:off x="5304756" y="2436769"/>
            <a:ext cx="52472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baseline2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的基础上将浅层特征替换为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dino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对应层特征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751B3E-93DC-12A5-A874-CB943774C7B5}"/>
              </a:ext>
            </a:extLst>
          </p:cNvPr>
          <p:cNvSpPr txBox="1"/>
          <p:nvPr/>
        </p:nvSpPr>
        <p:spPr>
          <a:xfrm>
            <a:off x="5317613" y="2777636"/>
            <a:ext cx="6321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aggregation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MHA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，仅和相近的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个类别做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初步设置为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，感觉应该增大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试一下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348DD7-7BA0-933C-3BB7-5C412456FF31}"/>
              </a:ext>
            </a:extLst>
          </p:cNvPr>
          <p:cNvSpPr txBox="1"/>
          <p:nvPr/>
        </p:nvSpPr>
        <p:spPr>
          <a:xfrm>
            <a:off x="254523" y="4997801"/>
            <a:ext cx="5420330" cy="1099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deformable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，改一下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DCNv3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offset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的过程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MHA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仅和相近的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个类别做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49CEBF2-CDC7-B076-9B21-FA926246A863}"/>
              </a:ext>
            </a:extLst>
          </p:cNvPr>
          <p:cNvSpPr txBox="1"/>
          <p:nvPr/>
        </p:nvSpPr>
        <p:spPr>
          <a:xfrm>
            <a:off x="5328221" y="3268914"/>
            <a:ext cx="6106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降点原因可能是原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agg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都使用了大核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CAT-Seg 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SED 9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DCNv3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核设置为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7243F3F-329B-BD74-E82F-8F61093A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4292" y="3691304"/>
            <a:ext cx="2295468" cy="31745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5C4F095-70D0-E6EC-CEF8-7AB067F6ECA3}"/>
              </a:ext>
            </a:extLst>
          </p:cNvPr>
          <p:cNvSpPr txBox="1"/>
          <p:nvPr/>
        </p:nvSpPr>
        <p:spPr>
          <a:xfrm>
            <a:off x="254523" y="3938081"/>
            <a:ext cx="3664914" cy="7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获取更好的初始化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 volume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 aggregation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</a:p>
        </p:txBody>
      </p:sp>
    </p:spTree>
    <p:extLst>
      <p:ext uri="{BB962C8B-B14F-4D97-AF65-F5344CB8AC3E}">
        <p14:creationId xmlns:p14="http://schemas.microsoft.com/office/powerpoint/2010/main" val="28574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6364B44-1847-90B0-A878-AB4A79D9D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751081"/>
              </p:ext>
            </p:extLst>
          </p:nvPr>
        </p:nvGraphicFramePr>
        <p:xfrm>
          <a:off x="344315" y="182261"/>
          <a:ext cx="4962690" cy="3449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15">
                  <a:extLst>
                    <a:ext uri="{9D8B030D-6E8A-4147-A177-3AD203B41FA5}">
                      <a16:colId xmlns:a16="http://schemas.microsoft.com/office/drawing/2014/main" val="289286789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19986579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1532614017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3061693906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2363107785"/>
                    </a:ext>
                  </a:extLst>
                </a:gridCol>
                <a:gridCol w="827115">
                  <a:extLst>
                    <a:ext uri="{9D8B030D-6E8A-4147-A177-3AD203B41FA5}">
                      <a16:colId xmlns:a16="http://schemas.microsoft.com/office/drawing/2014/main" val="4100641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A-847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PC-459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A-150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5.31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PC-59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9.01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PAC-20</a:t>
                      </a:r>
                    </a:p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2.0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0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CAT-B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oracle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43.2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75.3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97.9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8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Cls_head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2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APL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32.0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75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MLDecoder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58.0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893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+RAM</a:t>
                      </a: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14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84738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A63066B-0427-642E-A78D-A723383EB9C5}"/>
              </a:ext>
            </a:extLst>
          </p:cNvPr>
          <p:cNvSpPr txBox="1"/>
          <p:nvPr/>
        </p:nvSpPr>
        <p:spPr>
          <a:xfrm>
            <a:off x="5307005" y="97096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给定图片中存在的类别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BB33B12-37EE-7B7E-8D16-07730C17507C}"/>
              </a:ext>
            </a:extLst>
          </p:cNvPr>
          <p:cNvSpPr txBox="1"/>
          <p:nvPr/>
        </p:nvSpPr>
        <p:spPr>
          <a:xfrm>
            <a:off x="5467547" y="13402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CAFC4C-A494-CBFB-3807-29D34D23EDF7}"/>
              </a:ext>
            </a:extLst>
          </p:cNvPr>
          <p:cNvSpPr txBox="1"/>
          <p:nvPr/>
        </p:nvSpPr>
        <p:spPr>
          <a:xfrm>
            <a:off x="5307005" y="1340293"/>
            <a:ext cx="453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 cross-attention + BCE Loss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117A408-DE28-14EA-5592-5DEBEE3C01D7}"/>
              </a:ext>
            </a:extLst>
          </p:cNvPr>
          <p:cNvSpPr txBox="1"/>
          <p:nvPr/>
        </p:nvSpPr>
        <p:spPr>
          <a:xfrm>
            <a:off x="5307005" y="1709625"/>
            <a:ext cx="441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 cross-attention + AP Loss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C2234E-BC01-687A-AB26-91449B9B7956}"/>
              </a:ext>
            </a:extLst>
          </p:cNvPr>
          <p:cNvSpPr txBox="1"/>
          <p:nvPr/>
        </p:nvSpPr>
        <p:spPr>
          <a:xfrm>
            <a:off x="5307005" y="2078957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MLDecoder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 AP Loss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8D6A20-5F56-9A57-A21C-3303AFFCBE0E}"/>
              </a:ext>
            </a:extLst>
          </p:cNvPr>
          <p:cNvSpPr txBox="1"/>
          <p:nvPr/>
        </p:nvSpPr>
        <p:spPr>
          <a:xfrm>
            <a:off x="5366604" y="3631581"/>
            <a:ext cx="5876703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与分类联合训练后，性能会有一点提升，但过用分类头推理类别则效果不好。分类头不能做到囊括所有存在的类别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C585A0B-B957-FB47-50D7-04E3DF581DBA}"/>
              </a:ext>
            </a:extLst>
          </p:cNvPr>
          <p:cNvSpPr txBox="1"/>
          <p:nvPr/>
        </p:nvSpPr>
        <p:spPr>
          <a:xfrm>
            <a:off x="5307005" y="2892917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进行分类直接测试性能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71FDE2-17FD-70A3-C225-886ABE884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51" y="3429000"/>
            <a:ext cx="5242161" cy="307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6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412328-4800-A56F-E955-1D9C19AC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" y="740004"/>
            <a:ext cx="3495675" cy="41148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714D3D-24CB-8B28-70DC-D92D57738C27}"/>
              </a:ext>
            </a:extLst>
          </p:cNvPr>
          <p:cNvSpPr txBox="1"/>
          <p:nvPr/>
        </p:nvSpPr>
        <p:spPr>
          <a:xfrm>
            <a:off x="826416" y="4854804"/>
            <a:ext cx="2511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ECCV 2022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MaskCLIP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42A309-C0D2-F2C6-9A60-B50EFE0D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798" y="374762"/>
            <a:ext cx="3467100" cy="3381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4C320C6-E129-EB92-43C8-B5A9135C7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19" y="3896452"/>
            <a:ext cx="3228975" cy="762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272B025-10C2-EE1B-5330-56D385026857}"/>
              </a:ext>
            </a:extLst>
          </p:cNvPr>
          <p:cNvSpPr txBox="1"/>
          <p:nvPr/>
        </p:nvSpPr>
        <p:spPr>
          <a:xfrm>
            <a:off x="5214177" y="4753432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SCLIP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1EAAC47-6A1D-2041-827C-5F8104D30D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92" y="78335"/>
            <a:ext cx="6208808" cy="284101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64EE81C-8E61-0D7A-B161-17D0508200D8}"/>
              </a:ext>
            </a:extLst>
          </p:cNvPr>
          <p:cNvSpPr txBox="1"/>
          <p:nvPr/>
        </p:nvSpPr>
        <p:spPr>
          <a:xfrm>
            <a:off x="9184433" y="3059668"/>
            <a:ext cx="101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NACLIP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BB6083-7A9E-4F90-7F9F-80306915D3D9}"/>
              </a:ext>
            </a:extLst>
          </p:cNvPr>
          <p:cNvSpPr txBox="1"/>
          <p:nvPr/>
        </p:nvSpPr>
        <p:spPr>
          <a:xfrm>
            <a:off x="254524" y="159341"/>
            <a:ext cx="385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调整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以生成更好的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cost volume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727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7DF2DD2-50E8-2293-DDEF-A6DCA449B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40" y="95447"/>
            <a:ext cx="3895725" cy="2924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6D2BE-F6E3-AB0D-EADE-32E54AE39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97" y="95447"/>
            <a:ext cx="3962400" cy="2971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1857F7-E8A7-0333-FE75-18362EBEF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11" y="2552700"/>
            <a:ext cx="7886700" cy="2181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4B5000-81CF-B32A-D942-01551566ED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11" y="4686300"/>
            <a:ext cx="79057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618264-EA12-F9F7-BF63-BD9129BF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955"/>
            <a:ext cx="6093941" cy="16444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C5008A-AF59-9A08-13EA-482B6EAE2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2" y="2846563"/>
            <a:ext cx="5018130" cy="30684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4375F3-B48F-3940-CEE6-36C2FD97FF2F}"/>
              </a:ext>
            </a:extLst>
          </p:cNvPr>
          <p:cNvSpPr txBox="1"/>
          <p:nvPr/>
        </p:nvSpPr>
        <p:spPr>
          <a:xfrm>
            <a:off x="1969624" y="2414337"/>
            <a:ext cx="224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Two-stage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OVSeg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2FB7416-87AD-000B-B320-7A81E9B5F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773" y="2916719"/>
            <a:ext cx="5193649" cy="35843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487BD1A-EC30-9048-2439-5F0066BAAB07}"/>
              </a:ext>
            </a:extLst>
          </p:cNvPr>
          <p:cNvSpPr txBox="1"/>
          <p:nvPr/>
        </p:nvSpPr>
        <p:spPr>
          <a:xfrm>
            <a:off x="7925840" y="2414337"/>
            <a:ext cx="22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One-stage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OVSeg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7B185D8-7F77-91A2-9D88-B86582989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3674" y="149396"/>
            <a:ext cx="6191848" cy="21318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C576DA2-A34A-FEA9-39F6-3B7309590938}"/>
              </a:ext>
            </a:extLst>
          </p:cNvPr>
          <p:cNvSpPr txBox="1"/>
          <p:nvPr/>
        </p:nvSpPr>
        <p:spPr>
          <a:xfrm>
            <a:off x="0" y="573694"/>
            <a:ext cx="137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ECCV 2022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022ABD4-3D78-A750-E477-39C525BD811C}"/>
              </a:ext>
            </a:extLst>
          </p:cNvPr>
          <p:cNvSpPr txBox="1"/>
          <p:nvPr/>
        </p:nvSpPr>
        <p:spPr>
          <a:xfrm>
            <a:off x="4092804" y="5904884"/>
            <a:ext cx="131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ICCV 2023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9C78FD0-2665-2B23-3937-3DCEEF060ED5}"/>
              </a:ext>
            </a:extLst>
          </p:cNvPr>
          <p:cNvSpPr txBox="1"/>
          <p:nvPr/>
        </p:nvSpPr>
        <p:spPr>
          <a:xfrm>
            <a:off x="10656748" y="1408479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17C7426-2541-C8F5-ED88-0381A18339FB}"/>
              </a:ext>
            </a:extLst>
          </p:cNvPr>
          <p:cNvSpPr txBox="1"/>
          <p:nvPr/>
        </p:nvSpPr>
        <p:spPr>
          <a:xfrm>
            <a:off x="10798670" y="401143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4C18F0-58DF-6A01-70F9-CC69D6DE64A7}"/>
              </a:ext>
            </a:extLst>
          </p:cNvPr>
          <p:cNvSpPr txBox="1"/>
          <p:nvPr/>
        </p:nvSpPr>
        <p:spPr>
          <a:xfrm>
            <a:off x="2585" y="95416"/>
            <a:ext cx="3793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Fully-Supervised OV SS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26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0DC53-B428-A0DF-9970-454246EA739D}"/>
              </a:ext>
            </a:extLst>
          </p:cNvPr>
          <p:cNvSpPr txBox="1"/>
          <p:nvPr/>
        </p:nvSpPr>
        <p:spPr>
          <a:xfrm>
            <a:off x="28225" y="38478"/>
            <a:ext cx="2932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Two-stage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OVSeg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DF0C08-00D8-7694-6FAB-815E8C95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524" y="274452"/>
            <a:ext cx="6093941" cy="16444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1C7E077-F467-BB1F-F988-1A9E86AE2B3F}"/>
              </a:ext>
            </a:extLst>
          </p:cNvPr>
          <p:cNvSpPr txBox="1"/>
          <p:nvPr/>
        </p:nvSpPr>
        <p:spPr>
          <a:xfrm>
            <a:off x="4826524" y="189611"/>
            <a:ext cx="2762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ECCV 2022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SimBaseline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B21674E-18EE-F0DE-FAA3-3E69BAA4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06" y="4653471"/>
            <a:ext cx="4824463" cy="214797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38133B0-C732-1389-F8E8-1EF68A00F8E4}"/>
              </a:ext>
            </a:extLst>
          </p:cNvPr>
          <p:cNvSpPr txBox="1"/>
          <p:nvPr/>
        </p:nvSpPr>
        <p:spPr>
          <a:xfrm>
            <a:off x="5016769" y="6214216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2023 SAN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B869D8-1C33-9493-74D3-79EFF96D1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34044"/>
            <a:ext cx="5247450" cy="318384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B139E23-6B00-CB41-1BC5-F579380928EE}"/>
              </a:ext>
            </a:extLst>
          </p:cNvPr>
          <p:cNvSpPr txBox="1"/>
          <p:nvPr/>
        </p:nvSpPr>
        <p:spPr>
          <a:xfrm>
            <a:off x="6096000" y="5162055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2024 SCAN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A48ADF-CF38-1C6C-B7B0-220040AA0B44}"/>
              </a:ext>
            </a:extLst>
          </p:cNvPr>
          <p:cNvSpPr txBox="1"/>
          <p:nvPr/>
        </p:nvSpPr>
        <p:spPr>
          <a:xfrm>
            <a:off x="6096000" y="5727456"/>
            <a:ext cx="613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 proposal (mask2former) + CLIP Classification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9A99A0-374C-BCCB-F2FB-AACD8F533F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06" y="729616"/>
            <a:ext cx="3508087" cy="35080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BBD6128-8B81-7D4D-3E71-2333DA660D47}"/>
              </a:ext>
            </a:extLst>
          </p:cNvPr>
          <p:cNvSpPr txBox="1"/>
          <p:nvPr/>
        </p:nvSpPr>
        <p:spPr>
          <a:xfrm>
            <a:off x="2604537" y="191894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NIPS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2023 FC-CLIP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73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4A7114-07E0-012B-7362-77242717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974" y="0"/>
            <a:ext cx="6990051" cy="13881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16A31C-6538-F11E-6384-9759310AAC4F}"/>
              </a:ext>
            </a:extLst>
          </p:cNvPr>
          <p:cNvSpPr txBox="1"/>
          <p:nvPr/>
        </p:nvSpPr>
        <p:spPr>
          <a:xfrm>
            <a:off x="0" y="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B77E5E-5A80-1717-2F27-C872E97E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32982"/>
            <a:ext cx="8823227" cy="35250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78915C-68DB-F6EA-9633-4EC4A65F5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54" y="369332"/>
            <a:ext cx="5418604" cy="30194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2D9063-D921-FE96-28A2-0B75CA4496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358" y="498490"/>
            <a:ext cx="5364945" cy="27053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529A61-7A88-7084-EB7F-5993CB8F6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3227" y="4087810"/>
            <a:ext cx="3313423" cy="134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26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130DC53-B428-A0DF-9970-454246EA739D}"/>
              </a:ext>
            </a:extLst>
          </p:cNvPr>
          <p:cNvSpPr txBox="1"/>
          <p:nvPr/>
        </p:nvSpPr>
        <p:spPr>
          <a:xfrm>
            <a:off x="357641" y="274452"/>
            <a:ext cx="2922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One-stage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OVSeg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019472-2DAA-4643-1340-C0370462C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431" y="736117"/>
            <a:ext cx="8305857" cy="25871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24CF9BE-2716-EC1D-EAE5-406C72EBE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432" y="3432881"/>
            <a:ext cx="8925540" cy="315066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7A7EDA9-1A1D-6F05-F3E3-67324A7759D9}"/>
              </a:ext>
            </a:extLst>
          </p:cNvPr>
          <p:cNvSpPr txBox="1"/>
          <p:nvPr/>
        </p:nvSpPr>
        <p:spPr>
          <a:xfrm>
            <a:off x="349382" y="2029710"/>
            <a:ext cx="1393330" cy="75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</a:p>
          <a:p>
            <a:pPr algn="ctr"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CAT-Seg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EB84511-FCB8-6E16-785A-BAEBF653F11E}"/>
              </a:ext>
            </a:extLst>
          </p:cNvPr>
          <p:cNvSpPr txBox="1"/>
          <p:nvPr/>
        </p:nvSpPr>
        <p:spPr>
          <a:xfrm>
            <a:off x="105168" y="4355039"/>
            <a:ext cx="1898277" cy="406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2024 SED</a:t>
            </a:r>
          </a:p>
        </p:txBody>
      </p:sp>
    </p:spTree>
    <p:extLst>
      <p:ext uri="{BB962C8B-B14F-4D97-AF65-F5344CB8AC3E}">
        <p14:creationId xmlns:p14="http://schemas.microsoft.com/office/powerpoint/2010/main" val="146849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41B199-A9B3-2AA8-0CC2-7DF68DF2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23" y="0"/>
            <a:ext cx="7152553" cy="12866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3E35D8-2924-3CDB-4025-B81753F46BA8}"/>
              </a:ext>
            </a:extLst>
          </p:cNvPr>
          <p:cNvSpPr txBox="1"/>
          <p:nvPr/>
        </p:nvSpPr>
        <p:spPr>
          <a:xfrm>
            <a:off x="0" y="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91D9BA-0569-4F33-B494-015D6360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70" y="1286673"/>
            <a:ext cx="7851857" cy="20100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EEBFC4-7F91-F461-001C-21E7B2D57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0069" y="3497344"/>
            <a:ext cx="7851857" cy="308437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4285DB6-0ACC-C041-6480-A79EA3B876C5}"/>
              </a:ext>
            </a:extLst>
          </p:cNvPr>
          <p:cNvSpPr txBox="1"/>
          <p:nvPr/>
        </p:nvSpPr>
        <p:spPr>
          <a:xfrm>
            <a:off x="612742" y="349734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6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A82F31C-AB2C-EEC1-2CEE-EDE324D0D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52" y="0"/>
            <a:ext cx="8589096" cy="12705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0E8FE3-4DF4-DEAF-7D0C-5C06863C1F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7" b="1887"/>
          <a:stretch/>
        </p:blipFill>
        <p:spPr>
          <a:xfrm>
            <a:off x="0" y="1339800"/>
            <a:ext cx="7885861" cy="27380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4CE934-9F77-B14B-5B88-C4F290288FB1}"/>
              </a:ext>
            </a:extLst>
          </p:cNvPr>
          <p:cNvSpPr txBox="1"/>
          <p:nvPr/>
        </p:nvSpPr>
        <p:spPr>
          <a:xfrm>
            <a:off x="369454" y="4285674"/>
            <a:ext cx="5686172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双阶段法用两个独立的网络预测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mask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和类别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速度慢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现有单阶段法用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作为视觉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backbone—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局部表示差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5CC1B3-80F6-783F-2E55-5896D1826C67}"/>
              </a:ext>
            </a:extLst>
          </p:cNvPr>
          <p:cNvSpPr txBox="1"/>
          <p:nvPr/>
        </p:nvSpPr>
        <p:spPr>
          <a:xfrm>
            <a:off x="369454" y="5575715"/>
            <a:ext cx="5925020" cy="874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利用层次化结构带来更多局部信息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，提前过滤图片中不存在的类别，提高推理速度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C65DA6-64E7-69D9-7262-63A5F30A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861" y="1552783"/>
            <a:ext cx="4302563" cy="230278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26F3316-8B58-3F41-4238-B51F31B6A587}"/>
              </a:ext>
            </a:extLst>
          </p:cNvPr>
          <p:cNvSpPr txBox="1"/>
          <p:nvPr/>
        </p:nvSpPr>
        <p:spPr>
          <a:xfrm>
            <a:off x="0" y="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4F94B0-903C-C16B-47CF-2A28A7205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5391" y="4360115"/>
            <a:ext cx="4557155" cy="17451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F87C82D-EC7C-7C2F-DAFA-206BF3525D12}"/>
              </a:ext>
            </a:extLst>
          </p:cNvPr>
          <p:cNvSpPr txBox="1"/>
          <p:nvPr/>
        </p:nvSpPr>
        <p:spPr>
          <a:xfrm>
            <a:off x="5825184" y="5176108"/>
            <a:ext cx="1670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NPC</a:t>
            </a:r>
          </a:p>
          <a:p>
            <a:r>
              <a:rPr lang="en-US" altLang="zh-CN" dirty="0"/>
              <a:t>CHW</a:t>
            </a:r>
          </a:p>
          <a:p>
            <a:r>
              <a:rPr lang="en-US" altLang="zh-CN" dirty="0"/>
              <a:t>NDHW  N1HW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41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C2C8E6-FB6F-CED8-1E74-14BEFBD78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718" y="0"/>
            <a:ext cx="6772564" cy="12004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865E5B1-43BE-B6A0-4551-44DA9842EC80}"/>
              </a:ext>
            </a:extLst>
          </p:cNvPr>
          <p:cNvSpPr txBox="1"/>
          <p:nvPr/>
        </p:nvSpPr>
        <p:spPr>
          <a:xfrm>
            <a:off x="0" y="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2023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DBA62F-880B-0E2E-E0A1-364F468A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2741"/>
            <a:ext cx="7670241" cy="33248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19F3D8-4DEE-24F6-4BF5-BA6654A61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036" y="1433296"/>
            <a:ext cx="3433948" cy="39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2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AFDA5C9-4632-E793-CDF4-CE9329019B32}"/>
              </a:ext>
            </a:extLst>
          </p:cNvPr>
          <p:cNvSpPr txBox="1"/>
          <p:nvPr/>
        </p:nvSpPr>
        <p:spPr>
          <a:xfrm>
            <a:off x="0" y="0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DeepSeek-MoE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EB2DD4-B29B-020A-08CA-AFBDEBB3C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19" y="0"/>
            <a:ext cx="8362361" cy="8862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788CF9-9C2C-9B34-EF77-7CBEC6BFC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128" y="886228"/>
            <a:ext cx="7660429" cy="378946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EBCEE52-E4EF-7AB3-077A-E171C5FD7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718926"/>
              </p:ext>
            </p:extLst>
          </p:nvPr>
        </p:nvGraphicFramePr>
        <p:xfrm>
          <a:off x="2481345" y="4837203"/>
          <a:ext cx="6117996" cy="1667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66">
                  <a:extLst>
                    <a:ext uri="{9D8B030D-6E8A-4147-A177-3AD203B41FA5}">
                      <a16:colId xmlns:a16="http://schemas.microsoft.com/office/drawing/2014/main" val="2892867895"/>
                    </a:ext>
                  </a:extLst>
                </a:gridCol>
                <a:gridCol w="1019666">
                  <a:extLst>
                    <a:ext uri="{9D8B030D-6E8A-4147-A177-3AD203B41FA5}">
                      <a16:colId xmlns:a16="http://schemas.microsoft.com/office/drawing/2014/main" val="319986579"/>
                    </a:ext>
                  </a:extLst>
                </a:gridCol>
                <a:gridCol w="1019666">
                  <a:extLst>
                    <a:ext uri="{9D8B030D-6E8A-4147-A177-3AD203B41FA5}">
                      <a16:colId xmlns:a16="http://schemas.microsoft.com/office/drawing/2014/main" val="1532614017"/>
                    </a:ext>
                  </a:extLst>
                </a:gridCol>
                <a:gridCol w="1019666">
                  <a:extLst>
                    <a:ext uri="{9D8B030D-6E8A-4147-A177-3AD203B41FA5}">
                      <a16:colId xmlns:a16="http://schemas.microsoft.com/office/drawing/2014/main" val="3061693906"/>
                    </a:ext>
                  </a:extLst>
                </a:gridCol>
                <a:gridCol w="1019666">
                  <a:extLst>
                    <a:ext uri="{9D8B030D-6E8A-4147-A177-3AD203B41FA5}">
                      <a16:colId xmlns:a16="http://schemas.microsoft.com/office/drawing/2014/main" val="2363107785"/>
                    </a:ext>
                  </a:extLst>
                </a:gridCol>
                <a:gridCol w="1019666">
                  <a:extLst>
                    <a:ext uri="{9D8B030D-6E8A-4147-A177-3AD203B41FA5}">
                      <a16:colId xmlns:a16="http://schemas.microsoft.com/office/drawing/2014/main" val="4100641129"/>
                    </a:ext>
                  </a:extLst>
                </a:gridCol>
              </a:tblGrid>
              <a:tr h="416823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A-847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PC-459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A-150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PC-59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PAC-20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300397"/>
                  </a:ext>
                </a:extLst>
              </a:tr>
              <a:tr h="416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SED-B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94.4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67718"/>
                  </a:ext>
                </a:extLst>
              </a:tr>
              <a:tr h="4168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moe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94.1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987962"/>
                  </a:ext>
                </a:extLst>
              </a:tr>
              <a:tr h="4168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deepseek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10.8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31.5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57.1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93.6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25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58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59011</TotalTime>
  <Words>829</Words>
  <Application>Microsoft Office PowerPoint</Application>
  <PresentationFormat>宽屏</PresentationFormat>
  <Paragraphs>389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Garamond</vt:lpstr>
      <vt:lpstr>Monotype Corsiva</vt:lpstr>
      <vt:lpstr>Tahoma</vt:lpstr>
      <vt:lpstr>Office 主题​​</vt:lpstr>
      <vt:lpstr>Open-Vocabulary Segmentation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线 上 汇 报</dc:title>
  <dc:creator>954323022@qq.com</dc:creator>
  <cp:lastModifiedBy>Shijie Chang</cp:lastModifiedBy>
  <cp:revision>2025</cp:revision>
  <cp:lastPrinted>2022-08-02T14:51:43Z</cp:lastPrinted>
  <dcterms:created xsi:type="dcterms:W3CDTF">2022-01-05T12:29:48Z</dcterms:created>
  <dcterms:modified xsi:type="dcterms:W3CDTF">2024-05-23T08:54:00Z</dcterms:modified>
</cp:coreProperties>
</file>