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 id="2147483667" r:id="rId3"/>
  </p:sldMasterIdLst>
  <p:notesMasterIdLst>
    <p:notesMasterId r:id="rId22"/>
  </p:notesMasterIdLst>
  <p:sldIdLst>
    <p:sldId id="256" r:id="rId4"/>
    <p:sldId id="275" r:id="rId5"/>
    <p:sldId id="258" r:id="rId6"/>
    <p:sldId id="276" r:id="rId7"/>
    <p:sldId id="277" r:id="rId8"/>
    <p:sldId id="278" r:id="rId9"/>
    <p:sldId id="279" r:id="rId10"/>
    <p:sldId id="272" r:id="rId11"/>
    <p:sldId id="282" r:id="rId12"/>
    <p:sldId id="301" r:id="rId13"/>
    <p:sldId id="273" r:id="rId14"/>
    <p:sldId id="302" r:id="rId15"/>
    <p:sldId id="298" r:id="rId16"/>
    <p:sldId id="305" r:id="rId17"/>
    <p:sldId id="303" r:id="rId18"/>
    <p:sldId id="304" r:id="rId19"/>
    <p:sldId id="306"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907" autoAdjust="0"/>
  </p:normalViewPr>
  <p:slideViewPr>
    <p:cSldViewPr snapToGrid="0">
      <p:cViewPr>
        <p:scale>
          <a:sx n="82" d="100"/>
          <a:sy n="82" d="100"/>
        </p:scale>
        <p:origin x="-720" y="-120"/>
      </p:cViewPr>
      <p:guideLst>
        <p:guide orient="horz" pos="2160"/>
        <p:guide pos="3840"/>
      </p:guideLst>
    </p:cSldViewPr>
  </p:slideViewPr>
  <p:notesTextViewPr>
    <p:cViewPr>
      <p:scale>
        <a:sx n="3" d="2"/>
        <a:sy n="3" d="2"/>
      </p:scale>
      <p:origin x="0" y="0"/>
    </p:cViewPr>
  </p:notesTextViewPr>
  <p:sorterViewPr>
    <p:cViewPr>
      <p:scale>
        <a:sx n="66" d="100"/>
        <a:sy n="66" d="100"/>
      </p:scale>
      <p:origin x="0" y="-12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47"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52B21417-8FA9-40C9-B086-3AA1E9C5E97C}"/>
    <pc:docChg chg="delSld">
      <pc:chgData name="祖国的花朵" userId="e5b1ea1338e2808f" providerId="LiveId" clId="{52B21417-8FA9-40C9-B086-3AA1E9C5E97C}" dt="2018-02-05T03:09:24.905" v="5" actId="2696"/>
      <pc:docMkLst>
        <pc:docMk/>
      </pc:docMkLst>
      <pc:sldChg chg="del">
        <pc:chgData name="祖国的花朵" userId="e5b1ea1338e2808f" providerId="LiveId" clId="{52B21417-8FA9-40C9-B086-3AA1E9C5E97C}" dt="2018-02-05T03:09:24.896" v="4" actId="2696"/>
        <pc:sldMkLst>
          <pc:docMk/>
          <pc:sldMk cId="3964850045" sldId="262"/>
        </pc:sldMkLst>
      </pc:sldChg>
      <pc:sldChg chg="del">
        <pc:chgData name="祖国的花朵" userId="e5b1ea1338e2808f" providerId="LiveId" clId="{52B21417-8FA9-40C9-B086-3AA1E9C5E97C}" dt="2018-02-05T03:09:24.861" v="0" actId="2696"/>
        <pc:sldMkLst>
          <pc:docMk/>
          <pc:sldMk cId="421116698" sldId="263"/>
        </pc:sldMkLst>
      </pc:sldChg>
      <pc:sldChg chg="del">
        <pc:chgData name="祖国的花朵" userId="e5b1ea1338e2808f" providerId="LiveId" clId="{52B21417-8FA9-40C9-B086-3AA1E9C5E97C}" dt="2018-02-05T03:09:24.870" v="1" actId="2696"/>
        <pc:sldMkLst>
          <pc:docMk/>
          <pc:sldMk cId="1293452542" sldId="264"/>
        </pc:sldMkLst>
      </pc:sldChg>
      <pc:sldChg chg="del">
        <pc:chgData name="祖国的花朵" userId="e5b1ea1338e2808f" providerId="LiveId" clId="{52B21417-8FA9-40C9-B086-3AA1E9C5E97C}" dt="2018-02-05T03:09:24.877" v="2" actId="2696"/>
        <pc:sldMkLst>
          <pc:docMk/>
          <pc:sldMk cId="3549919198" sldId="265"/>
        </pc:sldMkLst>
      </pc:sldChg>
      <pc:sldChg chg="del">
        <pc:chgData name="祖国的花朵" userId="e5b1ea1338e2808f" providerId="LiveId" clId="{52B21417-8FA9-40C9-B086-3AA1E9C5E97C}" dt="2018-02-05T03:09:24.886" v="3" actId="2696"/>
        <pc:sldMkLst>
          <pc:docMk/>
          <pc:sldMk cId="563727837" sldId="266"/>
        </pc:sldMkLst>
      </pc:sldChg>
      <pc:sldChg chg="del">
        <pc:chgData name="祖国的花朵" userId="e5b1ea1338e2808f" providerId="LiveId" clId="{52B21417-8FA9-40C9-B086-3AA1E9C5E97C}" dt="2018-02-05T03:09:24.905" v="5" actId="2696"/>
        <pc:sldMkLst>
          <pc:docMk/>
          <pc:sldMk cId="4194186191"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006825" y="3430235"/>
            <a:ext cx="5513663" cy="4810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006825" y="2044578"/>
            <a:ext cx="5513663" cy="1351049"/>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006825" y="45316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006825" y="48110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6" name="Group 4">
            <a:extLst>
              <a:ext uri="{FF2B5EF4-FFF2-40B4-BE49-F238E27FC236}">
                <a16:creationId xmlns:a16="http://schemas.microsoft.com/office/drawing/2014/main" xmlns="" id="{0631E3FB-2E94-4606-939B-44F294F6B4C5}"/>
              </a:ext>
            </a:extLst>
          </p:cNvPr>
          <p:cNvGrpSpPr>
            <a:grpSpLocks noChangeAspect="1"/>
          </p:cNvGrpSpPr>
          <p:nvPr userDrawn="1"/>
        </p:nvGrpSpPr>
        <p:grpSpPr bwMode="auto">
          <a:xfrm>
            <a:off x="533400" y="1352550"/>
            <a:ext cx="4684342" cy="4400550"/>
            <a:chOff x="1584" y="580"/>
            <a:chExt cx="3879" cy="3644"/>
          </a:xfrm>
          <a:solidFill>
            <a:schemeClr val="accent1"/>
          </a:solidFill>
        </p:grpSpPr>
        <p:sp>
          <p:nvSpPr>
            <p:cNvPr id="7" name="Freeform 5">
              <a:extLst>
                <a:ext uri="{FF2B5EF4-FFF2-40B4-BE49-F238E27FC236}">
                  <a16:creationId xmlns:a16="http://schemas.microsoft.com/office/drawing/2014/main" xmlns="" id="{550F5054-C557-43AE-92DC-5484E6BF3EC3}"/>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6">
              <a:extLst>
                <a:ext uri="{FF2B5EF4-FFF2-40B4-BE49-F238E27FC236}">
                  <a16:creationId xmlns:a16="http://schemas.microsoft.com/office/drawing/2014/main" xmlns="" id="{9DEFCDAE-58C6-402C-A4A1-471E8B58C42A}"/>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图片占位符 4">
            <a:extLst>
              <a:ext uri="{FF2B5EF4-FFF2-40B4-BE49-F238E27FC236}">
                <a16:creationId xmlns:a16="http://schemas.microsoft.com/office/drawing/2014/main" xmlns="" id="{F8D8A76B-CFE6-4768-875E-9563A43C04E2}"/>
              </a:ext>
            </a:extLst>
          </p:cNvPr>
          <p:cNvSpPr>
            <a:spLocks noGrp="1"/>
          </p:cNvSpPr>
          <p:nvPr>
            <p:ph type="pic" sz="quarter" idx="12" hasCustomPrompt="1"/>
          </p:nvPr>
        </p:nvSpPr>
        <p:spPr>
          <a:xfrm>
            <a:off x="5581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6" name="图片占位符 4">
            <a:extLst>
              <a:ext uri="{FF2B5EF4-FFF2-40B4-BE49-F238E27FC236}">
                <a16:creationId xmlns:a16="http://schemas.microsoft.com/office/drawing/2014/main" xmlns="" id="{4786C9CF-565C-4D7D-8256-D1AA9410E9E3}"/>
              </a:ext>
            </a:extLst>
          </p:cNvPr>
          <p:cNvSpPr>
            <a:spLocks noGrp="1"/>
          </p:cNvSpPr>
          <p:nvPr>
            <p:ph type="pic" sz="quarter" idx="13" hasCustomPrompt="1"/>
          </p:nvPr>
        </p:nvSpPr>
        <p:spPr>
          <a:xfrm>
            <a:off x="34501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7" name="图片占位符 4">
            <a:extLst>
              <a:ext uri="{FF2B5EF4-FFF2-40B4-BE49-F238E27FC236}">
                <a16:creationId xmlns:a16="http://schemas.microsoft.com/office/drawing/2014/main" xmlns="" id="{315EF6A1-48DA-44EF-B5D9-96C10E5A5795}"/>
              </a:ext>
            </a:extLst>
          </p:cNvPr>
          <p:cNvSpPr>
            <a:spLocks noGrp="1"/>
          </p:cNvSpPr>
          <p:nvPr>
            <p:ph type="pic" sz="quarter" idx="14" hasCustomPrompt="1"/>
          </p:nvPr>
        </p:nvSpPr>
        <p:spPr>
          <a:xfrm>
            <a:off x="30607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8" name="图片占位符 4">
            <a:extLst>
              <a:ext uri="{FF2B5EF4-FFF2-40B4-BE49-F238E27FC236}">
                <a16:creationId xmlns:a16="http://schemas.microsoft.com/office/drawing/2014/main" xmlns="" id="{00DC8B24-CC7E-4298-9A8E-A9C3B47A0CE8}"/>
              </a:ext>
            </a:extLst>
          </p:cNvPr>
          <p:cNvSpPr>
            <a:spLocks noGrp="1"/>
          </p:cNvSpPr>
          <p:nvPr>
            <p:ph type="pic" sz="quarter" idx="15" hasCustomPrompt="1"/>
          </p:nvPr>
        </p:nvSpPr>
        <p:spPr>
          <a:xfrm>
            <a:off x="13754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xmlns=""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xmlns=""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xmlns=""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xmlns=""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0292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006825" y="3430235"/>
            <a:ext cx="5513663" cy="4810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006825" y="2044578"/>
            <a:ext cx="5513663" cy="1351049"/>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006825" y="45316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006825" y="48110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6" name="Group 4">
            <a:extLst>
              <a:ext uri="{FF2B5EF4-FFF2-40B4-BE49-F238E27FC236}">
                <a16:creationId xmlns:a16="http://schemas.microsoft.com/office/drawing/2014/main" xmlns="" id="{0631E3FB-2E94-4606-939B-44F294F6B4C5}"/>
              </a:ext>
            </a:extLst>
          </p:cNvPr>
          <p:cNvGrpSpPr>
            <a:grpSpLocks noChangeAspect="1"/>
          </p:cNvGrpSpPr>
          <p:nvPr userDrawn="1"/>
        </p:nvGrpSpPr>
        <p:grpSpPr bwMode="auto">
          <a:xfrm>
            <a:off x="533400" y="1352550"/>
            <a:ext cx="4684342" cy="4400550"/>
            <a:chOff x="1584" y="580"/>
            <a:chExt cx="3879" cy="3644"/>
          </a:xfrm>
          <a:solidFill>
            <a:schemeClr val="accent1"/>
          </a:solidFill>
        </p:grpSpPr>
        <p:sp>
          <p:nvSpPr>
            <p:cNvPr id="7" name="Freeform 5">
              <a:extLst>
                <a:ext uri="{FF2B5EF4-FFF2-40B4-BE49-F238E27FC236}">
                  <a16:creationId xmlns:a16="http://schemas.microsoft.com/office/drawing/2014/main" xmlns="" id="{550F5054-C557-43AE-92DC-5484E6BF3EC3}"/>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sp>
          <p:nvSpPr>
            <p:cNvPr id="8" name="Freeform 6">
              <a:extLst>
                <a:ext uri="{FF2B5EF4-FFF2-40B4-BE49-F238E27FC236}">
                  <a16:creationId xmlns:a16="http://schemas.microsoft.com/office/drawing/2014/main" xmlns="" id="{9DEFCDAE-58C6-402C-A4A1-471E8B58C42A}"/>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grpSp>
      <p:sp>
        <p:nvSpPr>
          <p:cNvPr id="15" name="图片占位符 4">
            <a:extLst>
              <a:ext uri="{FF2B5EF4-FFF2-40B4-BE49-F238E27FC236}">
                <a16:creationId xmlns:a16="http://schemas.microsoft.com/office/drawing/2014/main" xmlns="" id="{F8D8A76B-CFE6-4768-875E-9563A43C04E2}"/>
              </a:ext>
            </a:extLst>
          </p:cNvPr>
          <p:cNvSpPr>
            <a:spLocks noGrp="1"/>
          </p:cNvSpPr>
          <p:nvPr>
            <p:ph type="pic" sz="quarter" idx="12" hasCustomPrompt="1"/>
          </p:nvPr>
        </p:nvSpPr>
        <p:spPr>
          <a:xfrm>
            <a:off x="5581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6" name="图片占位符 4">
            <a:extLst>
              <a:ext uri="{FF2B5EF4-FFF2-40B4-BE49-F238E27FC236}">
                <a16:creationId xmlns:a16="http://schemas.microsoft.com/office/drawing/2014/main" xmlns="" id="{4786C9CF-565C-4D7D-8256-D1AA9410E9E3}"/>
              </a:ext>
            </a:extLst>
          </p:cNvPr>
          <p:cNvSpPr>
            <a:spLocks noGrp="1"/>
          </p:cNvSpPr>
          <p:nvPr>
            <p:ph type="pic" sz="quarter" idx="13" hasCustomPrompt="1"/>
          </p:nvPr>
        </p:nvSpPr>
        <p:spPr>
          <a:xfrm>
            <a:off x="34501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7" name="图片占位符 4">
            <a:extLst>
              <a:ext uri="{FF2B5EF4-FFF2-40B4-BE49-F238E27FC236}">
                <a16:creationId xmlns:a16="http://schemas.microsoft.com/office/drawing/2014/main" xmlns="" id="{315EF6A1-48DA-44EF-B5D9-96C10E5A5795}"/>
              </a:ext>
            </a:extLst>
          </p:cNvPr>
          <p:cNvSpPr>
            <a:spLocks noGrp="1"/>
          </p:cNvSpPr>
          <p:nvPr>
            <p:ph type="pic" sz="quarter" idx="14" hasCustomPrompt="1"/>
          </p:nvPr>
        </p:nvSpPr>
        <p:spPr>
          <a:xfrm>
            <a:off x="30607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8" name="图片占位符 4">
            <a:extLst>
              <a:ext uri="{FF2B5EF4-FFF2-40B4-BE49-F238E27FC236}">
                <a16:creationId xmlns:a16="http://schemas.microsoft.com/office/drawing/2014/main" xmlns="" id="{00DC8B24-CC7E-4298-9A8E-A9C3B47A0CE8}"/>
              </a:ext>
            </a:extLst>
          </p:cNvPr>
          <p:cNvSpPr>
            <a:spLocks noGrp="1"/>
          </p:cNvSpPr>
          <p:nvPr>
            <p:ph type="pic" sz="quarter" idx="15" hasCustomPrompt="1"/>
          </p:nvPr>
        </p:nvSpPr>
        <p:spPr>
          <a:xfrm>
            <a:off x="13754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193998093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4962475" y="3237281"/>
            <a:ext cx="6558013" cy="895350"/>
          </a:xfrm>
        </p:spPr>
        <p:txBody>
          <a:bodyPr anchor="b">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4953861" y="4155563"/>
            <a:ext cx="6566351"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4" name="组合 3">
            <a:extLst>
              <a:ext uri="{FF2B5EF4-FFF2-40B4-BE49-F238E27FC236}">
                <a16:creationId xmlns:a16="http://schemas.microsoft.com/office/drawing/2014/main" xmlns="" id="{1A1F13E5-FC76-47FA-A165-B206BF336AE9}"/>
              </a:ext>
            </a:extLst>
          </p:cNvPr>
          <p:cNvGrpSpPr/>
          <p:nvPr userDrawn="1"/>
        </p:nvGrpSpPr>
        <p:grpSpPr>
          <a:xfrm>
            <a:off x="884086" y="458977"/>
            <a:ext cx="3668250" cy="4847210"/>
            <a:chOff x="10659270" y="609600"/>
            <a:chExt cx="1092870" cy="1444114"/>
          </a:xfrm>
        </p:grpSpPr>
        <p:sp>
          <p:nvSpPr>
            <p:cNvPr id="5" name="Freeform 5">
              <a:extLst>
                <a:ext uri="{FF2B5EF4-FFF2-40B4-BE49-F238E27FC236}">
                  <a16:creationId xmlns:a16="http://schemas.microsoft.com/office/drawing/2014/main" xmlns="" id="{0AC5BE90-BBF5-4678-90C9-111351DD8332}"/>
                </a:ext>
              </a:extLst>
            </p:cNvPr>
            <p:cNvSpPr>
              <a:spLocks noEditPoints="1"/>
            </p:cNvSpPr>
            <p:nvPr/>
          </p:nvSpPr>
          <p:spPr bwMode="auto">
            <a:xfrm>
              <a:off x="11352055" y="812147"/>
              <a:ext cx="289240" cy="288646"/>
            </a:xfrm>
            <a:prstGeom prst="ellipse">
              <a:avLst/>
            </a:prstGeom>
            <a:solidFill>
              <a:schemeClr val="bg1"/>
            </a:solidFill>
            <a:ln w="57150">
              <a:solidFill>
                <a:schemeClr val="accent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sp>
          <p:nvSpPr>
            <p:cNvPr id="6" name="Freeform 5">
              <a:extLst>
                <a:ext uri="{FF2B5EF4-FFF2-40B4-BE49-F238E27FC236}">
                  <a16:creationId xmlns:a16="http://schemas.microsoft.com/office/drawing/2014/main" xmlns="" id="{EB126BA7-2F7A-433C-807E-911100D58894}"/>
                </a:ext>
              </a:extLst>
            </p:cNvPr>
            <p:cNvSpPr>
              <a:spLocks noEditPoints="1"/>
            </p:cNvSpPr>
            <p:nvPr/>
          </p:nvSpPr>
          <p:spPr bwMode="auto">
            <a:xfrm>
              <a:off x="11079424" y="609600"/>
              <a:ext cx="403121" cy="402293"/>
            </a:xfrm>
            <a:prstGeom prst="ellipse">
              <a:avLst/>
            </a:prstGeom>
            <a:solidFill>
              <a:schemeClr val="bg1"/>
            </a:solidFill>
            <a:ln w="57150">
              <a:solidFill>
                <a:schemeClr val="accent2"/>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sp>
          <p:nvSpPr>
            <p:cNvPr id="7" name="Freeform 5">
              <a:extLst>
                <a:ext uri="{FF2B5EF4-FFF2-40B4-BE49-F238E27FC236}">
                  <a16:creationId xmlns:a16="http://schemas.microsoft.com/office/drawing/2014/main" xmlns="" id="{93070F03-8270-4B0D-AB75-D6E983C4FE9E}"/>
                </a:ext>
              </a:extLst>
            </p:cNvPr>
            <p:cNvSpPr>
              <a:spLocks noEditPoints="1"/>
            </p:cNvSpPr>
            <p:nvPr/>
          </p:nvSpPr>
          <p:spPr bwMode="auto">
            <a:xfrm>
              <a:off x="10659270" y="755231"/>
              <a:ext cx="566895" cy="565731"/>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sp>
          <p:nvSpPr>
            <p:cNvPr id="8" name="Freeform 5">
              <a:extLst>
                <a:ext uri="{FF2B5EF4-FFF2-40B4-BE49-F238E27FC236}">
                  <a16:creationId xmlns:a16="http://schemas.microsoft.com/office/drawing/2014/main" xmlns="" id="{93E42B6D-62CA-4261-B465-B1B8474C161D}"/>
                </a:ext>
              </a:extLst>
            </p:cNvPr>
            <p:cNvSpPr>
              <a:spLocks noEditPoints="1"/>
            </p:cNvSpPr>
            <p:nvPr/>
          </p:nvSpPr>
          <p:spPr bwMode="auto">
            <a:xfrm>
              <a:off x="10844994" y="1148431"/>
              <a:ext cx="907146" cy="905283"/>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grpSp>
      <p:sp>
        <p:nvSpPr>
          <p:cNvPr id="9" name="图片占位符 4">
            <a:extLst>
              <a:ext uri="{FF2B5EF4-FFF2-40B4-BE49-F238E27FC236}">
                <a16:creationId xmlns:a16="http://schemas.microsoft.com/office/drawing/2014/main" xmlns="" id="{B48A473C-3B60-4F8B-A9AF-AEEE55D45E5D}"/>
              </a:ext>
            </a:extLst>
          </p:cNvPr>
          <p:cNvSpPr>
            <a:spLocks noGrp="1"/>
          </p:cNvSpPr>
          <p:nvPr>
            <p:ph type="pic" sz="quarter" idx="10" hasCustomPrompt="1"/>
          </p:nvPr>
        </p:nvSpPr>
        <p:spPr>
          <a:xfrm>
            <a:off x="1592334" y="2349312"/>
            <a:ext cx="2875142" cy="2875142"/>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1" name="日期占位符 10"/>
          <p:cNvSpPr>
            <a:spLocks noGrp="1"/>
          </p:cNvSpPr>
          <p:nvPr>
            <p:ph type="dt" sz="half" idx="11"/>
          </p:nvPr>
        </p:nvSpPr>
        <p:spPr/>
        <p:txBody>
          <a:bodyPr/>
          <a:lstStyle/>
          <a:p>
            <a:fld id="{6489D9C7-5DC6-4263-87FF-7C99F6FB63C3}" type="datetime1">
              <a:rPr lang="zh-CN" altLang="en-US" smtClean="0">
                <a:solidFill>
                  <a:srgbClr val="000000">
                    <a:lumMod val="50000"/>
                    <a:lumOff val="50000"/>
                  </a:srgbClr>
                </a:solidFill>
              </a:rPr>
              <a:pPr/>
              <a:t>2018/12/22</a:t>
            </a:fld>
            <a:endParaRPr lang="zh-CN" altLang="en-US">
              <a:solidFill>
                <a:srgbClr val="000000">
                  <a:lumMod val="50000"/>
                  <a:lumOff val="50000"/>
                </a:srgbClr>
              </a:solidFill>
            </a:endParaRPr>
          </a:p>
        </p:txBody>
      </p:sp>
      <p:sp>
        <p:nvSpPr>
          <p:cNvPr id="12" name="页脚占位符 11"/>
          <p:cNvSpPr>
            <a:spLocks noGrp="1"/>
          </p:cNvSpPr>
          <p:nvPr>
            <p:ph type="ftr" sz="quarter" idx="12"/>
          </p:nvPr>
        </p:nvSpPr>
        <p:spPr/>
        <p:txBody>
          <a:body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13" name="灯片编号占位符 12"/>
          <p:cNvSpPr>
            <a:spLocks noGrp="1"/>
          </p:cNvSpPr>
          <p:nvPr>
            <p:ph type="sldNum" sz="quarter" idx="13"/>
          </p:nvPr>
        </p:nvSpPr>
        <p:spPr/>
        <p:txBody>
          <a:body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spTree>
    <p:extLst>
      <p:ext uri="{BB962C8B-B14F-4D97-AF65-F5344CB8AC3E}">
        <p14:creationId xmlns:p14="http://schemas.microsoft.com/office/powerpoint/2010/main" val="5073741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solidFill>
                  <a:srgbClr val="000000">
                    <a:lumMod val="50000"/>
                    <a:lumOff val="50000"/>
                  </a:srgbClr>
                </a:solidFill>
              </a:rPr>
              <a:pPr/>
              <a:t>2018/12/22</a:t>
            </a:fld>
            <a:endParaRPr lang="zh-CN" altLang="en-US">
              <a:solidFill>
                <a:srgbClr val="000000">
                  <a:lumMod val="50000"/>
                  <a:lumOff val="50000"/>
                </a:srgbClr>
              </a:solidFill>
            </a:endParaRPr>
          </a:p>
        </p:txBody>
      </p:sp>
      <p:sp>
        <p:nvSpPr>
          <p:cNvPr id="8" name="页脚占位符 7"/>
          <p:cNvSpPr>
            <a:spLocks noGrp="1"/>
          </p:cNvSpPr>
          <p:nvPr>
            <p:ph type="ftr" sz="quarter" idx="11"/>
          </p:nvPr>
        </p:nvSpPr>
        <p:spPr/>
        <p:txBody>
          <a:body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9" name="灯片编号占位符 8"/>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spTree>
    <p:extLst>
      <p:ext uri="{BB962C8B-B14F-4D97-AF65-F5344CB8AC3E}">
        <p14:creationId xmlns:p14="http://schemas.microsoft.com/office/powerpoint/2010/main" val="608843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solidFill>
                  <a:srgbClr val="000000">
                    <a:lumMod val="50000"/>
                    <a:lumOff val="50000"/>
                  </a:srgbClr>
                </a:solidFill>
              </a:rPr>
              <a:pPr/>
              <a:t>2018/12/22</a:t>
            </a:fld>
            <a:endParaRPr lang="zh-CN" altLang="en-US">
              <a:solidFill>
                <a:srgbClr val="000000">
                  <a:lumMod val="50000"/>
                  <a:lumOff val="50000"/>
                </a:srgbClr>
              </a:solidFill>
            </a:endParaRPr>
          </a:p>
        </p:txBody>
      </p:sp>
      <p:sp>
        <p:nvSpPr>
          <p:cNvPr id="7" name="页脚占位符 6"/>
          <p:cNvSpPr>
            <a:spLocks noGrp="1"/>
          </p:cNvSpPr>
          <p:nvPr>
            <p:ph type="ftr" sz="quarter" idx="11"/>
          </p:nvPr>
        </p:nvSpPr>
        <p:spPr/>
        <p:txBody>
          <a:body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8" name="灯片编号占位符 7"/>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spTree>
    <p:extLst>
      <p:ext uri="{BB962C8B-B14F-4D97-AF65-F5344CB8AC3E}">
        <p14:creationId xmlns:p14="http://schemas.microsoft.com/office/powerpoint/2010/main" val="651806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30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2897291"/>
            <a:ext cx="5426076" cy="1063417"/>
          </a:xfrm>
        </p:spPr>
        <p:txBody>
          <a:bodyPr anchor="b">
            <a:normAutofit/>
          </a:bodyPr>
          <a:lstStyle>
            <a:lvl1pPr marL="0" indent="0" algn="r">
              <a:buFont typeface="Arial" panose="020B0604020202020204" pitchFamily="34" charset="0"/>
              <a:buNone/>
              <a:defRPr sz="3200">
                <a:solidFill>
                  <a:schemeClr val="tx1"/>
                </a:solidFill>
              </a:defRPr>
            </a:lvl1pPr>
          </a:lstStyle>
          <a:p>
            <a:pPr lvl="0"/>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69925" y="4334564"/>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69925" y="4645435"/>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5" name="Group 4">
            <a:extLst>
              <a:ext uri="{FF2B5EF4-FFF2-40B4-BE49-F238E27FC236}">
                <a16:creationId xmlns:a16="http://schemas.microsoft.com/office/drawing/2014/main" xmlns="" id="{3945DAB4-CB6B-46C0-BF33-B85526C606DD}"/>
              </a:ext>
            </a:extLst>
          </p:cNvPr>
          <p:cNvGrpSpPr>
            <a:grpSpLocks noChangeAspect="1"/>
          </p:cNvGrpSpPr>
          <p:nvPr userDrawn="1"/>
        </p:nvGrpSpPr>
        <p:grpSpPr bwMode="auto">
          <a:xfrm>
            <a:off x="6438900" y="1352550"/>
            <a:ext cx="4684342" cy="4400550"/>
            <a:chOff x="1584" y="580"/>
            <a:chExt cx="3879" cy="3644"/>
          </a:xfrm>
          <a:solidFill>
            <a:schemeClr val="accent1"/>
          </a:solidFill>
        </p:grpSpPr>
        <p:sp>
          <p:nvSpPr>
            <p:cNvPr id="6" name="Freeform 5">
              <a:extLst>
                <a:ext uri="{FF2B5EF4-FFF2-40B4-BE49-F238E27FC236}">
                  <a16:creationId xmlns:a16="http://schemas.microsoft.com/office/drawing/2014/main" xmlns="" id="{1E432CAC-0D9B-4FDC-9B2E-8F3C9EA39FA5}"/>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sp>
          <p:nvSpPr>
            <p:cNvPr id="7" name="Freeform 6">
              <a:extLst>
                <a:ext uri="{FF2B5EF4-FFF2-40B4-BE49-F238E27FC236}">
                  <a16:creationId xmlns:a16="http://schemas.microsoft.com/office/drawing/2014/main" xmlns="" id="{FB4F624B-B0EB-4185-B613-DC61B39A5D9D}"/>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000000"/>
                </a:solidFill>
              </a:endParaRPr>
            </a:p>
          </p:txBody>
        </p:sp>
      </p:grpSp>
      <p:sp>
        <p:nvSpPr>
          <p:cNvPr id="8" name="图片占位符 4">
            <a:extLst>
              <a:ext uri="{FF2B5EF4-FFF2-40B4-BE49-F238E27FC236}">
                <a16:creationId xmlns:a16="http://schemas.microsoft.com/office/drawing/2014/main" xmlns="" id="{80D70EF6-C8F0-4C3B-B9EC-26E3A1150B80}"/>
              </a:ext>
            </a:extLst>
          </p:cNvPr>
          <p:cNvSpPr>
            <a:spLocks noGrp="1"/>
          </p:cNvSpPr>
          <p:nvPr>
            <p:ph type="pic" sz="quarter" idx="10" hasCustomPrompt="1"/>
          </p:nvPr>
        </p:nvSpPr>
        <p:spPr>
          <a:xfrm>
            <a:off x="64636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9" name="图片占位符 4">
            <a:extLst>
              <a:ext uri="{FF2B5EF4-FFF2-40B4-BE49-F238E27FC236}">
                <a16:creationId xmlns:a16="http://schemas.microsoft.com/office/drawing/2014/main" xmlns="" id="{69B6811F-3B0B-4CDE-992D-61032CA6674D}"/>
              </a:ext>
            </a:extLst>
          </p:cNvPr>
          <p:cNvSpPr>
            <a:spLocks noGrp="1"/>
          </p:cNvSpPr>
          <p:nvPr>
            <p:ph type="pic" sz="quarter" idx="11" hasCustomPrompt="1"/>
          </p:nvPr>
        </p:nvSpPr>
        <p:spPr>
          <a:xfrm>
            <a:off x="93556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0" name="图片占位符 4">
            <a:extLst>
              <a:ext uri="{FF2B5EF4-FFF2-40B4-BE49-F238E27FC236}">
                <a16:creationId xmlns:a16="http://schemas.microsoft.com/office/drawing/2014/main" xmlns="" id="{19C8E766-9E4E-4ECB-8DA2-D37761A876E6}"/>
              </a:ext>
            </a:extLst>
          </p:cNvPr>
          <p:cNvSpPr>
            <a:spLocks noGrp="1"/>
          </p:cNvSpPr>
          <p:nvPr>
            <p:ph type="pic" sz="quarter" idx="12" hasCustomPrompt="1"/>
          </p:nvPr>
        </p:nvSpPr>
        <p:spPr>
          <a:xfrm>
            <a:off x="89662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1" name="图片占位符 4">
            <a:extLst>
              <a:ext uri="{FF2B5EF4-FFF2-40B4-BE49-F238E27FC236}">
                <a16:creationId xmlns:a16="http://schemas.microsoft.com/office/drawing/2014/main" xmlns="" id="{84BB0527-C435-4126-9D2B-65BCA7DD2818}"/>
              </a:ext>
            </a:extLst>
          </p:cNvPr>
          <p:cNvSpPr>
            <a:spLocks noGrp="1"/>
          </p:cNvSpPr>
          <p:nvPr>
            <p:ph type="pic" sz="quarter" idx="13" hasCustomPrompt="1"/>
          </p:nvPr>
        </p:nvSpPr>
        <p:spPr>
          <a:xfrm>
            <a:off x="72809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64205945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4962475" y="3237281"/>
            <a:ext cx="6558013" cy="895350"/>
          </a:xfrm>
        </p:spPr>
        <p:txBody>
          <a:bodyPr anchor="b">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4953861" y="4155563"/>
            <a:ext cx="6566351"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4" name="组合 3">
            <a:extLst>
              <a:ext uri="{FF2B5EF4-FFF2-40B4-BE49-F238E27FC236}">
                <a16:creationId xmlns:a16="http://schemas.microsoft.com/office/drawing/2014/main" xmlns="" id="{1A1F13E5-FC76-47FA-A165-B206BF336AE9}"/>
              </a:ext>
            </a:extLst>
          </p:cNvPr>
          <p:cNvGrpSpPr/>
          <p:nvPr userDrawn="1"/>
        </p:nvGrpSpPr>
        <p:grpSpPr>
          <a:xfrm>
            <a:off x="884086" y="458977"/>
            <a:ext cx="3668250" cy="4847210"/>
            <a:chOff x="10659270" y="609600"/>
            <a:chExt cx="1092870" cy="1444114"/>
          </a:xfrm>
        </p:grpSpPr>
        <p:sp>
          <p:nvSpPr>
            <p:cNvPr id="5" name="Freeform 5">
              <a:extLst>
                <a:ext uri="{FF2B5EF4-FFF2-40B4-BE49-F238E27FC236}">
                  <a16:creationId xmlns:a16="http://schemas.microsoft.com/office/drawing/2014/main" xmlns="" id="{0AC5BE90-BBF5-4678-90C9-111351DD8332}"/>
                </a:ext>
              </a:extLst>
            </p:cNvPr>
            <p:cNvSpPr>
              <a:spLocks noEditPoints="1"/>
            </p:cNvSpPr>
            <p:nvPr/>
          </p:nvSpPr>
          <p:spPr bwMode="auto">
            <a:xfrm>
              <a:off x="11352055" y="812147"/>
              <a:ext cx="289240" cy="288646"/>
            </a:xfrm>
            <a:prstGeom prst="ellipse">
              <a:avLst/>
            </a:prstGeom>
            <a:solidFill>
              <a:schemeClr val="bg1"/>
            </a:solidFill>
            <a:ln w="57150">
              <a:solidFill>
                <a:schemeClr val="accent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xmlns="" id="{EB126BA7-2F7A-433C-807E-911100D58894}"/>
                </a:ext>
              </a:extLst>
            </p:cNvPr>
            <p:cNvSpPr>
              <a:spLocks noEditPoints="1"/>
            </p:cNvSpPr>
            <p:nvPr/>
          </p:nvSpPr>
          <p:spPr bwMode="auto">
            <a:xfrm>
              <a:off x="11079424" y="609600"/>
              <a:ext cx="403121" cy="402293"/>
            </a:xfrm>
            <a:prstGeom prst="ellipse">
              <a:avLst/>
            </a:prstGeom>
            <a:solidFill>
              <a:schemeClr val="bg1"/>
            </a:solidFill>
            <a:ln w="57150">
              <a:solidFill>
                <a:schemeClr val="accent2"/>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5">
              <a:extLst>
                <a:ext uri="{FF2B5EF4-FFF2-40B4-BE49-F238E27FC236}">
                  <a16:creationId xmlns:a16="http://schemas.microsoft.com/office/drawing/2014/main" xmlns="" id="{93070F03-8270-4B0D-AB75-D6E983C4FE9E}"/>
                </a:ext>
              </a:extLst>
            </p:cNvPr>
            <p:cNvSpPr>
              <a:spLocks noEditPoints="1"/>
            </p:cNvSpPr>
            <p:nvPr/>
          </p:nvSpPr>
          <p:spPr bwMode="auto">
            <a:xfrm>
              <a:off x="10659270" y="755231"/>
              <a:ext cx="566895" cy="565731"/>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5">
              <a:extLst>
                <a:ext uri="{FF2B5EF4-FFF2-40B4-BE49-F238E27FC236}">
                  <a16:creationId xmlns:a16="http://schemas.microsoft.com/office/drawing/2014/main" xmlns="" id="{93E42B6D-62CA-4261-B465-B1B8474C161D}"/>
                </a:ext>
              </a:extLst>
            </p:cNvPr>
            <p:cNvSpPr>
              <a:spLocks noEditPoints="1"/>
            </p:cNvSpPr>
            <p:nvPr/>
          </p:nvSpPr>
          <p:spPr bwMode="auto">
            <a:xfrm>
              <a:off x="10844994" y="1148431"/>
              <a:ext cx="907146" cy="905283"/>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 name="图片占位符 4">
            <a:extLst>
              <a:ext uri="{FF2B5EF4-FFF2-40B4-BE49-F238E27FC236}">
                <a16:creationId xmlns:a16="http://schemas.microsoft.com/office/drawing/2014/main" xmlns="" id="{B48A473C-3B60-4F8B-A9AF-AEEE55D45E5D}"/>
              </a:ext>
            </a:extLst>
          </p:cNvPr>
          <p:cNvSpPr>
            <a:spLocks noGrp="1"/>
          </p:cNvSpPr>
          <p:nvPr>
            <p:ph type="pic" sz="quarter" idx="10" hasCustomPrompt="1"/>
          </p:nvPr>
        </p:nvSpPr>
        <p:spPr>
          <a:xfrm>
            <a:off x="1592334" y="2349312"/>
            <a:ext cx="2875142" cy="2875142"/>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1" name="日期占位符 10"/>
          <p:cNvSpPr>
            <a:spLocks noGrp="1"/>
          </p:cNvSpPr>
          <p:nvPr>
            <p:ph type="dt" sz="half" idx="11"/>
          </p:nvPr>
        </p:nvSpPr>
        <p:spPr/>
        <p:txBody>
          <a:bodyPr/>
          <a:lstStyle/>
          <a:p>
            <a:fld id="{6489D9C7-5DC6-4263-87FF-7C99F6FB63C3}" type="datetime1">
              <a:rPr lang="zh-CN" altLang="en-US" smtClean="0"/>
              <a:pPr/>
              <a:t>2018/12/22</a:t>
            </a:fld>
            <a:endParaRPr lang="zh-CN" altLang="en-US"/>
          </a:p>
        </p:txBody>
      </p:sp>
      <p:sp>
        <p:nvSpPr>
          <p:cNvPr id="12" name="页脚占位符 11"/>
          <p:cNvSpPr>
            <a:spLocks noGrp="1"/>
          </p:cNvSpPr>
          <p:nvPr>
            <p:ph type="ftr" sz="quarter" idx="12"/>
          </p:nvPr>
        </p:nvSpPr>
        <p:spPr/>
        <p:txBody>
          <a:bodyPr/>
          <a:lstStyle/>
          <a:p>
            <a:r>
              <a:rPr lang="en-US" altLang="zh-CN"/>
              <a:t>www.islide.cc</a:t>
            </a:r>
            <a:endParaRPr lang="zh-CN" altLang="en-US" dirty="0"/>
          </a:p>
        </p:txBody>
      </p:sp>
      <p:sp>
        <p:nvSpPr>
          <p:cNvPr id="13" name="灯片编号占位符 12"/>
          <p:cNvSpPr>
            <a:spLocks noGrp="1"/>
          </p:cNvSpPr>
          <p:nvPr>
            <p:ph type="sldNum" sz="quarter" idx="13"/>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2018/12/22</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2018/12/22</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2897291"/>
            <a:ext cx="5426076" cy="1063417"/>
          </a:xfrm>
        </p:spPr>
        <p:txBody>
          <a:bodyPr anchor="b">
            <a:normAutofit/>
          </a:bodyPr>
          <a:lstStyle>
            <a:lvl1pPr marL="0" indent="0" algn="r">
              <a:buFont typeface="Arial" panose="020B0604020202020204" pitchFamily="34" charset="0"/>
              <a:buNone/>
              <a:defRPr sz="3200">
                <a:solidFill>
                  <a:schemeClr val="tx1"/>
                </a:solidFill>
              </a:defRPr>
            </a:lvl1pPr>
          </a:lstStyle>
          <a:p>
            <a:pPr lvl="0"/>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69925" y="4334564"/>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69925" y="4645435"/>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5" name="Group 4">
            <a:extLst>
              <a:ext uri="{FF2B5EF4-FFF2-40B4-BE49-F238E27FC236}">
                <a16:creationId xmlns:a16="http://schemas.microsoft.com/office/drawing/2014/main" xmlns="" id="{3945DAB4-CB6B-46C0-BF33-B85526C606DD}"/>
              </a:ext>
            </a:extLst>
          </p:cNvPr>
          <p:cNvGrpSpPr>
            <a:grpSpLocks noChangeAspect="1"/>
          </p:cNvGrpSpPr>
          <p:nvPr userDrawn="1"/>
        </p:nvGrpSpPr>
        <p:grpSpPr bwMode="auto">
          <a:xfrm>
            <a:off x="6438900" y="1352550"/>
            <a:ext cx="4684342" cy="4400550"/>
            <a:chOff x="1584" y="580"/>
            <a:chExt cx="3879" cy="3644"/>
          </a:xfrm>
          <a:solidFill>
            <a:schemeClr val="accent1"/>
          </a:solidFill>
        </p:grpSpPr>
        <p:sp>
          <p:nvSpPr>
            <p:cNvPr id="6" name="Freeform 5">
              <a:extLst>
                <a:ext uri="{FF2B5EF4-FFF2-40B4-BE49-F238E27FC236}">
                  <a16:creationId xmlns:a16="http://schemas.microsoft.com/office/drawing/2014/main" xmlns="" id="{1E432CAC-0D9B-4FDC-9B2E-8F3C9EA39FA5}"/>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6">
              <a:extLst>
                <a:ext uri="{FF2B5EF4-FFF2-40B4-BE49-F238E27FC236}">
                  <a16:creationId xmlns:a16="http://schemas.microsoft.com/office/drawing/2014/main" xmlns="" id="{FB4F624B-B0EB-4185-B613-DC61B39A5D9D}"/>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 name="图片占位符 4">
            <a:extLst>
              <a:ext uri="{FF2B5EF4-FFF2-40B4-BE49-F238E27FC236}">
                <a16:creationId xmlns:a16="http://schemas.microsoft.com/office/drawing/2014/main" xmlns="" id="{80D70EF6-C8F0-4C3B-B9EC-26E3A1150B80}"/>
              </a:ext>
            </a:extLst>
          </p:cNvPr>
          <p:cNvSpPr>
            <a:spLocks noGrp="1"/>
          </p:cNvSpPr>
          <p:nvPr>
            <p:ph type="pic" sz="quarter" idx="10" hasCustomPrompt="1"/>
          </p:nvPr>
        </p:nvSpPr>
        <p:spPr>
          <a:xfrm>
            <a:off x="64636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9" name="图片占位符 4">
            <a:extLst>
              <a:ext uri="{FF2B5EF4-FFF2-40B4-BE49-F238E27FC236}">
                <a16:creationId xmlns:a16="http://schemas.microsoft.com/office/drawing/2014/main" xmlns="" id="{69B6811F-3B0B-4CDE-992D-61032CA6674D}"/>
              </a:ext>
            </a:extLst>
          </p:cNvPr>
          <p:cNvSpPr>
            <a:spLocks noGrp="1"/>
          </p:cNvSpPr>
          <p:nvPr>
            <p:ph type="pic" sz="quarter" idx="11" hasCustomPrompt="1"/>
          </p:nvPr>
        </p:nvSpPr>
        <p:spPr>
          <a:xfrm>
            <a:off x="93556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0" name="图片占位符 4">
            <a:extLst>
              <a:ext uri="{FF2B5EF4-FFF2-40B4-BE49-F238E27FC236}">
                <a16:creationId xmlns:a16="http://schemas.microsoft.com/office/drawing/2014/main" xmlns="" id="{19C8E766-9E4E-4ECB-8DA2-D37761A876E6}"/>
              </a:ext>
            </a:extLst>
          </p:cNvPr>
          <p:cNvSpPr>
            <a:spLocks noGrp="1"/>
          </p:cNvSpPr>
          <p:nvPr>
            <p:ph type="pic" sz="quarter" idx="12" hasCustomPrompt="1"/>
          </p:nvPr>
        </p:nvSpPr>
        <p:spPr>
          <a:xfrm>
            <a:off x="89662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1" name="图片占位符 4">
            <a:extLst>
              <a:ext uri="{FF2B5EF4-FFF2-40B4-BE49-F238E27FC236}">
                <a16:creationId xmlns:a16="http://schemas.microsoft.com/office/drawing/2014/main" xmlns="" id="{84BB0527-C435-4126-9D2B-65BCA7DD2818}"/>
              </a:ext>
            </a:extLst>
          </p:cNvPr>
          <p:cNvSpPr>
            <a:spLocks noGrp="1"/>
          </p:cNvSpPr>
          <p:nvPr>
            <p:ph type="pic" sz="quarter" idx="13" hasCustomPrompt="1"/>
          </p:nvPr>
        </p:nvSpPr>
        <p:spPr>
          <a:xfrm>
            <a:off x="72809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09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232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83257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2018/12/22</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19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solidFill>
                  <a:srgbClr val="000000">
                    <a:lumMod val="50000"/>
                    <a:lumOff val="50000"/>
                  </a:srgbClr>
                </a:solidFill>
              </a:rPr>
              <a:pPr/>
              <a:t>2018/12/22</a:t>
            </a:fld>
            <a:endParaRPr lang="zh-CN" altLang="en-US">
              <a:solidFill>
                <a:srgbClr val="000000">
                  <a:lumMod val="50000"/>
                  <a:lumOff val="50000"/>
                </a:srgbClr>
              </a:solidFill>
            </a:endParaRPr>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20736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hemeOverride" Target="../theme/themeOverride1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hemeOverride" Target="../theme/themeOverride13.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hemeOverride" Target="../theme/themeOverride1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themeOverride" Target="../theme/themeOverride18.xml"/><Relationship Id="rId6" Type="http://schemas.openxmlformats.org/officeDocument/2006/relationships/image" Target="../media/image35.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978833" y="2651067"/>
            <a:ext cx="5513663" cy="1351049"/>
          </a:xfrm>
        </p:spPr>
        <p:txBody>
          <a:bodyPr/>
          <a:lstStyle/>
          <a:p>
            <a:r>
              <a:rPr lang="en-US" altLang="zh-CN" dirty="0" smtClean="0"/>
              <a:t>DSR</a:t>
            </a:r>
            <a:r>
              <a:rPr lang="zh-CN" altLang="en-US" dirty="0" smtClean="0"/>
              <a:t>协议分析</a:t>
            </a:r>
            <a:endParaRPr lang="zh-CN" altLang="en-US" dirty="0"/>
          </a:p>
        </p:txBody>
      </p:sp>
      <p:sp>
        <p:nvSpPr>
          <p:cNvPr id="6" name="文本占位符 5"/>
          <p:cNvSpPr>
            <a:spLocks noGrp="1"/>
          </p:cNvSpPr>
          <p:nvPr>
            <p:ph type="body" sz="quarter" idx="10"/>
          </p:nvPr>
        </p:nvSpPr>
        <p:spPr>
          <a:xfrm>
            <a:off x="6025487" y="3925130"/>
            <a:ext cx="5513663" cy="296271"/>
          </a:xfrm>
        </p:spPr>
        <p:txBody>
          <a:bodyPr/>
          <a:lstStyle/>
          <a:p>
            <a:r>
              <a:rPr lang="en-US" altLang="zh-CN" dirty="0" smtClean="0"/>
              <a:t>Group </a:t>
            </a:r>
            <a:r>
              <a:rPr lang="en-US" altLang="zh-CN" dirty="0" smtClean="0"/>
              <a:t>22</a:t>
            </a:r>
            <a:endParaRPr lang="en-US" altLang="zh-CN" dirty="0"/>
          </a:p>
        </p:txBody>
      </p:sp>
      <p:sp>
        <p:nvSpPr>
          <p:cNvPr id="7" name="文本占位符 6"/>
          <p:cNvSpPr>
            <a:spLocks noGrp="1"/>
          </p:cNvSpPr>
          <p:nvPr>
            <p:ph type="body" sz="quarter" idx="11"/>
          </p:nvPr>
        </p:nvSpPr>
        <p:spPr>
          <a:xfrm>
            <a:off x="6025487" y="4204530"/>
            <a:ext cx="5513663" cy="296271"/>
          </a:xfrm>
        </p:spPr>
        <p:txBody>
          <a:bodyPr/>
          <a:lstStyle/>
          <a:p>
            <a:r>
              <a:rPr lang="zh-CN" altLang="en-US" dirty="0"/>
              <a:t>高</a:t>
            </a:r>
            <a:r>
              <a:rPr lang="zh-CN" altLang="en-US" dirty="0" smtClean="0"/>
              <a:t>江 武雨桐 陈宇</a:t>
            </a:r>
            <a:endParaRPr lang="en-US" altLang="en-US" dirty="0"/>
          </a:p>
        </p:txBody>
      </p:sp>
      <p:pic>
        <p:nvPicPr>
          <p:cNvPr id="15" name="图片占位符 14">
            <a:extLst>
              <a:ext uri="{FF2B5EF4-FFF2-40B4-BE49-F238E27FC236}">
                <a16:creationId xmlns:a16="http://schemas.microsoft.com/office/drawing/2014/main" xmlns="" id="{E902EF68-874C-4022-94CE-686F850BA5ED}"/>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6699" r="16699"/>
          <a:stretch>
            <a:fillRect/>
          </a:stretch>
        </p:blipFill>
        <p:spPr/>
      </p:pic>
      <p:pic>
        <p:nvPicPr>
          <p:cNvPr id="19" name="图片占位符 18">
            <a:extLst>
              <a:ext uri="{FF2B5EF4-FFF2-40B4-BE49-F238E27FC236}">
                <a16:creationId xmlns:a16="http://schemas.microsoft.com/office/drawing/2014/main" xmlns="" id="{124ABBDB-394C-4EB5-AD72-55A885902E29}"/>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16089" r="16089"/>
          <a:stretch>
            <a:fillRect/>
          </a:stretch>
        </p:blipFill>
        <p:spPr/>
      </p:pic>
      <p:pic>
        <p:nvPicPr>
          <p:cNvPr id="17" name="图片占位符 16">
            <a:extLst>
              <a:ext uri="{FF2B5EF4-FFF2-40B4-BE49-F238E27FC236}">
                <a16:creationId xmlns:a16="http://schemas.microsoft.com/office/drawing/2014/main" xmlns="" id="{317C861B-AD49-4ADC-9957-B0B1237DD52F}"/>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12465" r="12465"/>
          <a:stretch>
            <a:fillRect/>
          </a:stretch>
        </p:blipFill>
        <p:spPr/>
      </p:pic>
      <p:pic>
        <p:nvPicPr>
          <p:cNvPr id="21" name="图片占位符 20">
            <a:extLst>
              <a:ext uri="{FF2B5EF4-FFF2-40B4-BE49-F238E27FC236}">
                <a16:creationId xmlns:a16="http://schemas.microsoft.com/office/drawing/2014/main" xmlns="" id="{E1CD329F-34CA-44B2-A075-583E3DCD8F5F}"/>
              </a:ext>
            </a:extLst>
          </p:cNvPr>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16600" r="16600"/>
          <a:stretch>
            <a:fillRect/>
          </a:stretch>
        </p:blipFill>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协议流程</a:t>
            </a:r>
            <a:endParaRPr lang="zh-CN" altLang="en-US" dirty="0"/>
          </a:p>
        </p:txBody>
      </p:sp>
      <p:sp>
        <p:nvSpPr>
          <p:cNvPr id="5" name="TextBox 4"/>
          <p:cNvSpPr txBox="1"/>
          <p:nvPr/>
        </p:nvSpPr>
        <p:spPr>
          <a:xfrm>
            <a:off x="710290" y="1403081"/>
            <a:ext cx="2136710" cy="369332"/>
          </a:xfrm>
          <a:prstGeom prst="rect">
            <a:avLst/>
          </a:prstGeom>
          <a:noFill/>
        </p:spPr>
        <p:txBody>
          <a:bodyPr wrap="square" rtlCol="0">
            <a:spAutoFit/>
          </a:bodyPr>
          <a:lstStyle/>
          <a:p>
            <a:r>
              <a:rPr lang="zh-CN" altLang="en-US" dirty="0"/>
              <a:t>发送</a:t>
            </a:r>
            <a:r>
              <a:rPr lang="zh-CN" altLang="en-US" dirty="0" smtClean="0"/>
              <a:t>分组流程图</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636" y="400050"/>
            <a:ext cx="4181475"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25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代码分析</a:t>
            </a:r>
            <a:endParaRPr lang="zh-CN" altLang="en-US" dirty="0"/>
          </a:p>
        </p:txBody>
      </p:sp>
      <p:pic>
        <p:nvPicPr>
          <p:cNvPr id="10" name="图片占位符 9">
            <a:extLst>
              <a:ext uri="{FF2B5EF4-FFF2-40B4-BE49-F238E27FC236}">
                <a16:creationId xmlns:a16="http://schemas.microsoft.com/office/drawing/2014/main" xmlns=""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xmlns=""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xmlns=""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43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启动路由发现</a:t>
            </a: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112" y="1030774"/>
            <a:ext cx="4732337" cy="520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579" y="1030774"/>
            <a:ext cx="4313237"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13949" y="5882441"/>
            <a:ext cx="2857431" cy="646331"/>
          </a:xfrm>
          <a:prstGeom prst="rect">
            <a:avLst/>
          </a:prstGeom>
          <a:noFill/>
        </p:spPr>
        <p:txBody>
          <a:bodyPr wrap="square" rtlCol="0">
            <a:spAutoFit/>
          </a:bodyPr>
          <a:lstStyle/>
          <a:p>
            <a:r>
              <a:rPr lang="zh-CN" altLang="en-US" dirty="0" smtClean="0"/>
              <a:t>位置：</a:t>
            </a:r>
            <a:endParaRPr lang="en-US" altLang="zh-CN" dirty="0" smtClean="0"/>
          </a:p>
          <a:p>
            <a:r>
              <a:rPr lang="en-US" altLang="zh-CN" dirty="0" err="1" smtClean="0"/>
              <a:t>dsr_rreq.c</a:t>
            </a:r>
            <a:r>
              <a:rPr lang="en-US" altLang="zh-CN" dirty="0" smtClean="0"/>
              <a:t>: </a:t>
            </a:r>
            <a:r>
              <a:rPr lang="en-US" altLang="zh-CN" dirty="0" err="1" smtClean="0"/>
              <a:t>dsr_rreq_send</a:t>
            </a:r>
            <a:r>
              <a:rPr lang="en-US" altLang="zh-CN" dirty="0"/>
              <a:t>:</a:t>
            </a:r>
            <a:endParaRPr lang="zh-CN" altLang="en-US" dirty="0"/>
          </a:p>
        </p:txBody>
      </p:sp>
    </p:spTree>
    <p:extLst>
      <p:ext uri="{BB962C8B-B14F-4D97-AF65-F5344CB8AC3E}">
        <p14:creationId xmlns:p14="http://schemas.microsoft.com/office/powerpoint/2010/main" val="344433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回复路由发现</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20" y="1119729"/>
            <a:ext cx="7246937" cy="535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836" y="1092813"/>
            <a:ext cx="4664075" cy="475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5809" y="1119729"/>
            <a:ext cx="3970337" cy="448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16212" y="5881691"/>
            <a:ext cx="2845837" cy="646331"/>
          </a:xfrm>
          <a:prstGeom prst="rect">
            <a:avLst/>
          </a:prstGeom>
          <a:noFill/>
        </p:spPr>
        <p:txBody>
          <a:bodyPr wrap="square" rtlCol="0">
            <a:spAutoFit/>
          </a:bodyPr>
          <a:lstStyle/>
          <a:p>
            <a:r>
              <a:rPr lang="zh-CN" altLang="en-US" dirty="0" smtClean="0"/>
              <a:t>位置：</a:t>
            </a:r>
            <a:r>
              <a:rPr lang="en-US" altLang="zh-CN" dirty="0" err="1"/>
              <a:t>dsr_rrep.c:dsr_rrep_send</a:t>
            </a:r>
            <a:r>
              <a:rPr lang="en-US" altLang="zh-CN" dirty="0"/>
              <a:t>:</a:t>
            </a:r>
            <a:endParaRPr lang="zh-CN" altLang="en-US" dirty="0"/>
          </a:p>
        </p:txBody>
      </p:sp>
    </p:spTree>
    <p:extLst>
      <p:ext uri="{BB962C8B-B14F-4D97-AF65-F5344CB8AC3E}">
        <p14:creationId xmlns:p14="http://schemas.microsoft.com/office/powerpoint/2010/main" val="315780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接收、处理、转发</a:t>
            </a:r>
            <a:endParaRPr lang="zh-CN" altLang="en-US" dirty="0"/>
          </a:p>
        </p:txBody>
      </p:sp>
      <p:sp>
        <p:nvSpPr>
          <p:cNvPr id="4" name="灯片编号占位符 3">
            <a:extLst>
              <a:ext uri="{FF2B5EF4-FFF2-40B4-BE49-F238E27FC236}">
                <a16:creationId xmlns:a16="http://schemas.microsoft.com/office/drawing/2014/main" xmlns="" id="{C3FFCBCB-07DC-4797-82F6-3E2F323BDE0E}"/>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54" y="1170507"/>
            <a:ext cx="4000500" cy="507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404" y="1170507"/>
            <a:ext cx="7513637" cy="554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16523" y="5882894"/>
            <a:ext cx="2612572" cy="646331"/>
          </a:xfrm>
          <a:prstGeom prst="rect">
            <a:avLst/>
          </a:prstGeom>
          <a:noFill/>
        </p:spPr>
        <p:txBody>
          <a:bodyPr wrap="square" rtlCol="0">
            <a:spAutoFit/>
          </a:bodyPr>
          <a:lstStyle/>
          <a:p>
            <a:r>
              <a:rPr lang="zh-CN" altLang="en-US" dirty="0" smtClean="0"/>
              <a:t>位置：</a:t>
            </a:r>
            <a:endParaRPr lang="en-US" altLang="zh-CN" dirty="0" smtClean="0"/>
          </a:p>
          <a:p>
            <a:r>
              <a:rPr lang="en-US" altLang="zh-CN" dirty="0" err="1"/>
              <a:t>dsr_io.c:dsr_recv</a:t>
            </a:r>
            <a:r>
              <a:rPr lang="en-US" altLang="zh-CN" dirty="0"/>
              <a:t>: </a:t>
            </a:r>
            <a:endParaRPr lang="zh-CN" altLang="en-US" dirty="0"/>
          </a:p>
        </p:txBody>
      </p:sp>
    </p:spTree>
    <p:extLst>
      <p:ext uri="{BB962C8B-B14F-4D97-AF65-F5344CB8AC3E}">
        <p14:creationId xmlns:p14="http://schemas.microsoft.com/office/powerpoint/2010/main" val="276452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路由错误</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05" y="1173614"/>
            <a:ext cx="4786313" cy="477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2567" y="1173614"/>
            <a:ext cx="4198937" cy="4792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18547" y="5879191"/>
            <a:ext cx="2677886" cy="646331"/>
          </a:xfrm>
          <a:prstGeom prst="rect">
            <a:avLst/>
          </a:prstGeom>
          <a:noFill/>
        </p:spPr>
        <p:txBody>
          <a:bodyPr wrap="square" rtlCol="0">
            <a:spAutoFit/>
          </a:bodyPr>
          <a:lstStyle/>
          <a:p>
            <a:r>
              <a:rPr lang="zh-CN" altLang="en-US" dirty="0" smtClean="0"/>
              <a:t>位置：</a:t>
            </a:r>
            <a:endParaRPr lang="en-US" altLang="zh-CN" dirty="0" smtClean="0"/>
          </a:p>
          <a:p>
            <a:r>
              <a:rPr lang="en-US" altLang="zh-CN" dirty="0" err="1" smtClean="0"/>
              <a:t>dsr-rrer.c</a:t>
            </a:r>
            <a:r>
              <a:rPr lang="en-US" altLang="zh-CN" dirty="0" smtClean="0"/>
              <a:t>: </a:t>
            </a:r>
            <a:r>
              <a:rPr lang="en-US" altLang="zh-CN" dirty="0" err="1" smtClean="0"/>
              <a:t>dsr_rrer_send</a:t>
            </a:r>
            <a:endParaRPr lang="zh-CN" altLang="en-US" dirty="0"/>
          </a:p>
        </p:txBody>
      </p:sp>
    </p:spTree>
    <p:extLst>
      <p:ext uri="{BB962C8B-B14F-4D97-AF65-F5344CB8AC3E}">
        <p14:creationId xmlns:p14="http://schemas.microsoft.com/office/powerpoint/2010/main" val="12656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路由错误（</a:t>
            </a:r>
            <a:r>
              <a:rPr lang="zh-CN" altLang="en-US" dirty="0" smtClean="0"/>
              <a:t>续）</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317" y="1229600"/>
            <a:ext cx="4335463" cy="4519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223" y="1229600"/>
            <a:ext cx="3650445" cy="420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44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A56F34-943B-4203-B6C6-2FF6C3A5B779}"/>
              </a:ext>
            </a:extLst>
          </p:cNvPr>
          <p:cNvSpPr>
            <a:spLocks noGrp="1"/>
          </p:cNvSpPr>
          <p:nvPr>
            <p:ph type="title"/>
          </p:nvPr>
        </p:nvSpPr>
        <p:spPr/>
        <p:txBody>
          <a:bodyPr/>
          <a:lstStyle/>
          <a:p>
            <a:r>
              <a:rPr lang="zh-CN" altLang="en-US" dirty="0" smtClean="0"/>
              <a:t>代码分析</a:t>
            </a:r>
            <a:r>
              <a:rPr lang="en-US" altLang="zh-CN" dirty="0" smtClean="0"/>
              <a:t>——</a:t>
            </a:r>
            <a:r>
              <a:rPr lang="zh-CN" altLang="en-US" dirty="0" smtClean="0"/>
              <a:t>路由</a:t>
            </a:r>
            <a:r>
              <a:rPr lang="zh-CN" altLang="en-US" dirty="0"/>
              <a:t>缩短</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5" y="1110408"/>
            <a:ext cx="4672013" cy="532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094" y="1110408"/>
            <a:ext cx="4297363" cy="543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18546" y="5879191"/>
            <a:ext cx="3067437" cy="646331"/>
          </a:xfrm>
          <a:prstGeom prst="rect">
            <a:avLst/>
          </a:prstGeom>
          <a:noFill/>
        </p:spPr>
        <p:txBody>
          <a:bodyPr wrap="square" rtlCol="0">
            <a:spAutoFit/>
          </a:bodyPr>
          <a:lstStyle/>
          <a:p>
            <a:r>
              <a:rPr lang="zh-CN" altLang="en-US" dirty="0" smtClean="0">
                <a:solidFill>
                  <a:srgbClr val="000000"/>
                </a:solidFill>
              </a:rPr>
              <a:t>位置：</a:t>
            </a:r>
            <a:endParaRPr lang="en-US" altLang="zh-CN" dirty="0" smtClean="0">
              <a:solidFill>
                <a:srgbClr val="000000"/>
              </a:solidFill>
            </a:endParaRPr>
          </a:p>
          <a:p>
            <a:r>
              <a:rPr lang="en-US" altLang="zh-CN" dirty="0" err="1">
                <a:solidFill>
                  <a:srgbClr val="000000"/>
                </a:solidFill>
              </a:rPr>
              <a:t>dsr_srt.c:dsr_srt_opt_recv</a:t>
            </a:r>
            <a:endParaRPr lang="zh-CN" altLang="en-US" dirty="0">
              <a:solidFill>
                <a:srgbClr val="000000"/>
              </a:solidFill>
            </a:endParaRPr>
          </a:p>
        </p:txBody>
      </p:sp>
    </p:spTree>
    <p:extLst>
      <p:ext uri="{BB962C8B-B14F-4D97-AF65-F5344CB8AC3E}">
        <p14:creationId xmlns:p14="http://schemas.microsoft.com/office/powerpoint/2010/main" val="350798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br>
              <a:rPr lang="en-US" altLang="zh-CN" dirty="0"/>
            </a:br>
            <a:r>
              <a:rPr lang="en-US" altLang="zh-CN" b="0" dirty="0"/>
              <a:t>And Your Slogan Here</a:t>
            </a:r>
            <a:r>
              <a:rPr lang="en-US" altLang="zh-CN" dirty="0"/>
              <a:t>.</a:t>
            </a:r>
            <a:endParaRPr lang="zh-CN" altLang="en-US" dirty="0"/>
          </a:p>
        </p:txBody>
      </p:sp>
      <p:sp>
        <p:nvSpPr>
          <p:cNvPr id="6" name="文本占位符 5"/>
          <p:cNvSpPr>
            <a:spLocks noGrp="1"/>
          </p:cNvSpPr>
          <p:nvPr>
            <p:ph type="body" sz="quarter" idx="17"/>
          </p:nvPr>
        </p:nvSpPr>
        <p:spPr/>
        <p:txBody>
          <a:bodyPr>
            <a:normAutofit lnSpcReduction="10000"/>
          </a:bodyPr>
          <a:lstStyle/>
          <a:p>
            <a:r>
              <a:rPr lang="en-US" altLang="zh-CN"/>
              <a:t>Speaker name and title</a:t>
            </a:r>
            <a:endParaRPr lang="en-US" altLang="zh-CN" dirty="0"/>
          </a:p>
        </p:txBody>
      </p:sp>
      <p:sp>
        <p:nvSpPr>
          <p:cNvPr id="7" name="文本占位符 6"/>
          <p:cNvSpPr>
            <a:spLocks noGrp="1"/>
          </p:cNvSpPr>
          <p:nvPr>
            <p:ph type="body" sz="quarter" idx="18"/>
          </p:nvPr>
        </p:nvSpPr>
        <p:spPr/>
        <p:txBody>
          <a:bodyPr>
            <a:normAutofit lnSpcReduction="10000"/>
          </a:bodyPr>
          <a:lstStyle/>
          <a:p>
            <a:r>
              <a:rPr lang="en-US" altLang="zh-CN"/>
              <a:t>www.islide.cc</a:t>
            </a:r>
            <a:endParaRPr lang="en-US" altLang="en-US" dirty="0"/>
          </a:p>
        </p:txBody>
      </p:sp>
      <p:pic>
        <p:nvPicPr>
          <p:cNvPr id="14" name="图片占位符 13">
            <a:extLst>
              <a:ext uri="{FF2B5EF4-FFF2-40B4-BE49-F238E27FC236}">
                <a16:creationId xmlns:a16="http://schemas.microsoft.com/office/drawing/2014/main" xmlns="" id="{E6491C1C-2D21-4B30-B6C4-DA85BBB1240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pic>
        <p:nvPicPr>
          <p:cNvPr id="18" name="图片占位符 17">
            <a:extLst>
              <a:ext uri="{FF2B5EF4-FFF2-40B4-BE49-F238E27FC236}">
                <a16:creationId xmlns:a16="http://schemas.microsoft.com/office/drawing/2014/main" xmlns="" id="{2652B2DC-37AD-4745-8F51-C59F9382BEAC}"/>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075" r="16075"/>
          <a:stretch>
            <a:fillRect/>
          </a:stretch>
        </p:blipFill>
        <p:spPr/>
      </p:pic>
      <p:pic>
        <p:nvPicPr>
          <p:cNvPr id="16" name="图片占位符 15">
            <a:extLst>
              <a:ext uri="{FF2B5EF4-FFF2-40B4-BE49-F238E27FC236}">
                <a16:creationId xmlns:a16="http://schemas.microsoft.com/office/drawing/2014/main" xmlns="" id="{6E3285C9-6FAA-47ED-902F-6ECE0C834633}"/>
              </a:ext>
            </a:extLst>
          </p:cNvPr>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475" r="12475"/>
          <a:stretch>
            <a:fillRect/>
          </a:stretch>
        </p:blipFill>
        <p:spPr/>
      </p:pic>
      <p:pic>
        <p:nvPicPr>
          <p:cNvPr id="20" name="图片占位符 19">
            <a:extLst>
              <a:ext uri="{FF2B5EF4-FFF2-40B4-BE49-F238E27FC236}">
                <a16:creationId xmlns:a16="http://schemas.microsoft.com/office/drawing/2014/main" xmlns="" id="{4E2B69F5-2488-4824-A2DB-04D0EF88D6FE}"/>
              </a:ext>
            </a:extLst>
          </p:cNvPr>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7654" r="17654"/>
          <a:stretch>
            <a:fillRect/>
          </a:stretch>
        </p:blipFill>
        <p:spPr/>
      </p:pic>
      <p:sp>
        <p:nvSpPr>
          <p:cNvPr id="12" name="文本框 11">
            <a:extLst>
              <a:ext uri="{FF2B5EF4-FFF2-40B4-BE49-F238E27FC236}">
                <a16:creationId xmlns:a16="http://schemas.microsoft.com/office/drawing/2014/main" xmlns="" id="{7140738B-F48E-4914-B96B-1C21D802695D}"/>
              </a:ext>
            </a:extLst>
          </p:cNvPr>
          <p:cNvSpPr txBox="1"/>
          <p:nvPr/>
        </p:nvSpPr>
        <p:spPr>
          <a:xfrm>
            <a:off x="2659363" y="1385528"/>
            <a:ext cx="2488049" cy="1067385"/>
          </a:xfrm>
          <a:prstGeom prst="rect">
            <a:avLst/>
          </a:prstGeom>
          <a:noFill/>
        </p:spPr>
        <p:txBody>
          <a:bodyPr wrap="none" rtlCol="0">
            <a:prstTxWarp prst="textPlain">
              <a:avLst>
                <a:gd name="adj" fmla="val 50001"/>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THANKS</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e99c3c6-276f-476b-bce0-0a4fb3ef2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BD93441D-4437-4C63-93AB-932A8E7C8944}"/>
              </a:ext>
            </a:extLst>
          </p:cNvPr>
          <p:cNvGrpSpPr>
            <a:grpSpLocks noChangeAspect="1"/>
          </p:cNvGrpSpPr>
          <p:nvPr>
            <p:custDataLst>
              <p:tags r:id="rId2"/>
            </p:custDataLst>
          </p:nvPr>
        </p:nvGrpSpPr>
        <p:grpSpPr>
          <a:xfrm>
            <a:off x="0" y="2006400"/>
            <a:ext cx="12191999" cy="2529441"/>
            <a:chOff x="0" y="2006400"/>
            <a:chExt cx="12191999" cy="2529441"/>
          </a:xfrm>
        </p:grpSpPr>
        <p:sp>
          <p:nvSpPr>
            <p:cNvPr id="6" name="ïṥlïďè">
              <a:extLst>
                <a:ext uri="{FF2B5EF4-FFF2-40B4-BE49-F238E27FC236}">
                  <a16:creationId xmlns:a16="http://schemas.microsoft.com/office/drawing/2014/main" xmlns="" id="{E7736969-9571-42C7-9BFF-36D1AF842A6C}"/>
                </a:ext>
              </a:extLst>
            </p:cNvPr>
            <p:cNvSpPr/>
            <p:nvPr/>
          </p:nvSpPr>
          <p:spPr>
            <a:xfrm>
              <a:off x="7457759" y="2487116"/>
              <a:ext cx="4734240" cy="1885442"/>
            </a:xfrm>
            <a:custGeom>
              <a:avLst/>
              <a:gdLst>
                <a:gd name="connsiteX0" fmla="*/ 4061955 w 4734240"/>
                <a:gd name="connsiteY0" fmla="*/ 0 h 1885442"/>
                <a:gd name="connsiteX1" fmla="*/ 4734240 w 4734240"/>
                <a:gd name="connsiteY1" fmla="*/ 0 h 1885442"/>
                <a:gd name="connsiteX2" fmla="*/ 4734240 w 4734240"/>
                <a:gd name="connsiteY2" fmla="*/ 1875162 h 1885442"/>
                <a:gd name="connsiteX3" fmla="*/ 4061955 w 4734240"/>
                <a:gd name="connsiteY3" fmla="*/ 1875162 h 1885442"/>
                <a:gd name="connsiteX4" fmla="*/ 4061955 w 4734240"/>
                <a:gd name="connsiteY4" fmla="*/ 1885442 h 1885442"/>
                <a:gd name="connsiteX5" fmla="*/ 0 w 4734240"/>
                <a:gd name="connsiteY5" fmla="*/ 1885442 h 1885442"/>
                <a:gd name="connsiteX6" fmla="*/ 999671 w 4734240"/>
                <a:gd name="connsiteY6" fmla="*/ 14124 h 188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4240" h="1885442">
                  <a:moveTo>
                    <a:pt x="4061955" y="0"/>
                  </a:moveTo>
                  <a:lnTo>
                    <a:pt x="4734240" y="0"/>
                  </a:lnTo>
                  <a:lnTo>
                    <a:pt x="4734240" y="1875162"/>
                  </a:lnTo>
                  <a:lnTo>
                    <a:pt x="4061955" y="1875162"/>
                  </a:lnTo>
                  <a:lnTo>
                    <a:pt x="4061955" y="1885442"/>
                  </a:lnTo>
                  <a:lnTo>
                    <a:pt x="0" y="1885442"/>
                  </a:lnTo>
                  <a:lnTo>
                    <a:pt x="999671" y="14124"/>
                  </a:lnTo>
                  <a:close/>
                </a:path>
              </a:pathLst>
            </a:custGeom>
            <a:blipFill>
              <a:blip r:embed="rId4"/>
              <a:stretch>
                <a:fillRect t="-44458" b="-43863"/>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7" name="îšlîḓè">
              <a:extLst>
                <a:ext uri="{FF2B5EF4-FFF2-40B4-BE49-F238E27FC236}">
                  <a16:creationId xmlns:a16="http://schemas.microsoft.com/office/drawing/2014/main" xmlns="" id="{FE845F7D-FC6D-4994-ABA8-C441C1DB7A26}"/>
                </a:ext>
              </a:extLst>
            </p:cNvPr>
            <p:cNvSpPr/>
            <p:nvPr/>
          </p:nvSpPr>
          <p:spPr>
            <a:xfrm>
              <a:off x="92730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iŝľíďê">
              <a:extLst>
                <a:ext uri="{FF2B5EF4-FFF2-40B4-BE49-F238E27FC236}">
                  <a16:creationId xmlns:a16="http://schemas.microsoft.com/office/drawing/2014/main" xmlns="" id="{D2E156DD-570F-4712-93C0-D5F0FEABB721}"/>
                </a:ext>
              </a:extLst>
            </p:cNvPr>
            <p:cNvSpPr/>
            <p:nvPr/>
          </p:nvSpPr>
          <p:spPr>
            <a:xfrm flipH="1" flipV="1">
              <a:off x="0" y="2487117"/>
              <a:ext cx="1832955" cy="1875161"/>
            </a:xfrm>
            <a:custGeom>
              <a:avLst/>
              <a:gdLst>
                <a:gd name="connsiteX0" fmla="*/ 1832955 w 1832955"/>
                <a:gd name="connsiteY0" fmla="*/ 1875161 h 1875161"/>
                <a:gd name="connsiteX1" fmla="*/ 0 w 1832955"/>
                <a:gd name="connsiteY1" fmla="*/ 1875161 h 1875161"/>
                <a:gd name="connsiteX2" fmla="*/ 999671 w 1832955"/>
                <a:gd name="connsiteY2" fmla="*/ 3843 h 1875161"/>
                <a:gd name="connsiteX3" fmla="*/ 1832955 w 1832955"/>
                <a:gd name="connsiteY3" fmla="*/ 0 h 1875161"/>
              </a:gdLst>
              <a:ahLst/>
              <a:cxnLst>
                <a:cxn ang="0">
                  <a:pos x="connsiteX0" y="connsiteY0"/>
                </a:cxn>
                <a:cxn ang="0">
                  <a:pos x="connsiteX1" y="connsiteY1"/>
                </a:cxn>
                <a:cxn ang="0">
                  <a:pos x="connsiteX2" y="connsiteY2"/>
                </a:cxn>
                <a:cxn ang="0">
                  <a:pos x="connsiteX3" y="connsiteY3"/>
                </a:cxn>
              </a:cxnLst>
              <a:rect l="l" t="t" r="r" b="b"/>
              <a:pathLst>
                <a:path w="1832955" h="1875161">
                  <a:moveTo>
                    <a:pt x="1832955" y="1875161"/>
                  </a:moveTo>
                  <a:lnTo>
                    <a:pt x="0" y="1875161"/>
                  </a:lnTo>
                  <a:lnTo>
                    <a:pt x="999671" y="3843"/>
                  </a:lnTo>
                  <a:lnTo>
                    <a:pt x="1832955" y="0"/>
                  </a:lnTo>
                  <a:close/>
                </a:path>
              </a:pathLst>
            </a:custGeom>
            <a:solidFill>
              <a:schemeClr val="tx2">
                <a:lumMod val="20000"/>
                <a:lumOff val="80000"/>
              </a:schemeClr>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9" name="îṧľíḓè">
              <a:extLst>
                <a:ext uri="{FF2B5EF4-FFF2-40B4-BE49-F238E27FC236}">
                  <a16:creationId xmlns:a16="http://schemas.microsoft.com/office/drawing/2014/main" xmlns="" id="{7D107EAB-8ADC-4347-89FF-5B568C40D332}"/>
                </a:ext>
              </a:extLst>
            </p:cNvPr>
            <p:cNvSpPr/>
            <p:nvPr/>
          </p:nvSpPr>
          <p:spPr>
            <a:xfrm>
              <a:off x="100441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i$1ïdé">
              <a:extLst>
                <a:ext uri="{FF2B5EF4-FFF2-40B4-BE49-F238E27FC236}">
                  <a16:creationId xmlns:a16="http://schemas.microsoft.com/office/drawing/2014/main" xmlns="" id="{F0BE8959-1F82-4A34-A1D6-7A9C8E707637}"/>
                </a:ext>
              </a:extLst>
            </p:cNvPr>
            <p:cNvSpPr/>
            <p:nvPr/>
          </p:nvSpPr>
          <p:spPr>
            <a:xfrm>
              <a:off x="108152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iṣ1ïde">
              <a:extLst>
                <a:ext uri="{FF2B5EF4-FFF2-40B4-BE49-F238E27FC236}">
                  <a16:creationId xmlns:a16="http://schemas.microsoft.com/office/drawing/2014/main" xmlns="" id="{030DCBA1-3140-4525-A254-7C1EB3295391}"/>
                </a:ext>
              </a:extLst>
            </p:cNvPr>
            <p:cNvSpPr/>
            <p:nvPr/>
          </p:nvSpPr>
          <p:spPr>
            <a:xfrm>
              <a:off x="662612" y="2006400"/>
              <a:ext cx="2036135" cy="621816"/>
            </a:xfrm>
            <a:prstGeom prst="rect">
              <a:avLst/>
            </a:prstGeom>
          </p:spPr>
          <p:txBody>
            <a:bodyPr wrap="none" anchor="ctr">
              <a:normAutofit/>
            </a:bodyPr>
            <a:lstStyle/>
            <a:p>
              <a:pPr lvl="0">
                <a:spcBef>
                  <a:spcPct val="0"/>
                </a:spcBef>
              </a:pPr>
              <a:r>
                <a:rPr lang="en-US" altLang="zh-CN" sz="2000" b="1" dirty="0">
                  <a:solidFill>
                    <a:schemeClr val="tx2"/>
                  </a:solidFill>
                </a:rPr>
                <a:t>Content</a:t>
              </a:r>
            </a:p>
          </p:txBody>
        </p:sp>
        <p:sp>
          <p:nvSpPr>
            <p:cNvPr id="12" name="íşḻiďê">
              <a:extLst>
                <a:ext uri="{FF2B5EF4-FFF2-40B4-BE49-F238E27FC236}">
                  <a16:creationId xmlns:a16="http://schemas.microsoft.com/office/drawing/2014/main" xmlns="" id="{4FD65D8B-61B1-48BA-BEF8-AE1EE02C0507}"/>
                </a:ext>
              </a:extLst>
            </p:cNvPr>
            <p:cNvSpPr txBox="1"/>
            <p:nvPr/>
          </p:nvSpPr>
          <p:spPr bwMode="auto">
            <a:xfrm>
              <a:off x="2935291" y="2629171"/>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smtClean="0"/>
                <a:t>协议概述</a:t>
              </a:r>
              <a:endParaRPr lang="en-US" altLang="zh-CN" sz="1600" b="1" dirty="0"/>
            </a:p>
          </p:txBody>
        </p:sp>
        <p:sp>
          <p:nvSpPr>
            <p:cNvPr id="13" name="ïṥḻïḋe">
              <a:extLst>
                <a:ext uri="{FF2B5EF4-FFF2-40B4-BE49-F238E27FC236}">
                  <a16:creationId xmlns:a16="http://schemas.microsoft.com/office/drawing/2014/main" xmlns="" id="{2EEC6950-A8CA-4ACD-8C2D-6BC93C7247A6}"/>
                </a:ext>
              </a:extLst>
            </p:cNvPr>
            <p:cNvSpPr/>
            <p:nvPr/>
          </p:nvSpPr>
          <p:spPr bwMode="auto">
            <a:xfrm>
              <a:off x="2383148" y="2648608"/>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01</a:t>
              </a:r>
              <a:endParaRPr lang="zh-CN" altLang="en-US" sz="1400" b="1" dirty="0">
                <a:solidFill>
                  <a:schemeClr val="bg1"/>
                </a:solidFill>
              </a:endParaRPr>
            </a:p>
          </p:txBody>
        </p:sp>
        <p:sp>
          <p:nvSpPr>
            <p:cNvPr id="14" name="îşļide">
              <a:extLst>
                <a:ext uri="{FF2B5EF4-FFF2-40B4-BE49-F238E27FC236}">
                  <a16:creationId xmlns:a16="http://schemas.microsoft.com/office/drawing/2014/main" xmlns="" id="{1AA3CB15-C38C-43FD-B444-227E39C88E35}"/>
                </a:ext>
              </a:extLst>
            </p:cNvPr>
            <p:cNvSpPr txBox="1"/>
            <p:nvPr/>
          </p:nvSpPr>
          <p:spPr bwMode="auto">
            <a:xfrm>
              <a:off x="2654633" y="3128659"/>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smtClean="0"/>
                <a:t>协议流程</a:t>
              </a:r>
              <a:endParaRPr lang="en-US" altLang="zh-CN" sz="1600" b="1" dirty="0"/>
            </a:p>
          </p:txBody>
        </p:sp>
        <p:sp>
          <p:nvSpPr>
            <p:cNvPr id="15" name="îṡḻïḑé">
              <a:extLst>
                <a:ext uri="{FF2B5EF4-FFF2-40B4-BE49-F238E27FC236}">
                  <a16:creationId xmlns:a16="http://schemas.microsoft.com/office/drawing/2014/main" xmlns="" id="{BFB6385F-E025-48DB-9BAC-7148236DC4CB}"/>
                </a:ext>
              </a:extLst>
            </p:cNvPr>
            <p:cNvSpPr/>
            <p:nvPr/>
          </p:nvSpPr>
          <p:spPr bwMode="auto">
            <a:xfrm>
              <a:off x="2102490" y="3148096"/>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02</a:t>
              </a:r>
              <a:endParaRPr lang="zh-CN" altLang="en-US" sz="1400" b="1" dirty="0">
                <a:solidFill>
                  <a:schemeClr val="bg1"/>
                </a:solidFill>
              </a:endParaRPr>
            </a:p>
          </p:txBody>
        </p:sp>
        <p:sp>
          <p:nvSpPr>
            <p:cNvPr id="16" name="íŝḷîḓe">
              <a:extLst>
                <a:ext uri="{FF2B5EF4-FFF2-40B4-BE49-F238E27FC236}">
                  <a16:creationId xmlns:a16="http://schemas.microsoft.com/office/drawing/2014/main" xmlns="" id="{B0E8A3AC-322E-422A-A31C-AEC7EFF166BD}"/>
                </a:ext>
              </a:extLst>
            </p:cNvPr>
            <p:cNvSpPr txBox="1"/>
            <p:nvPr/>
          </p:nvSpPr>
          <p:spPr bwMode="auto">
            <a:xfrm>
              <a:off x="2392083" y="3628147"/>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smtClean="0"/>
                <a:t>代码分析</a:t>
              </a:r>
              <a:endParaRPr lang="en-US" altLang="zh-CN" sz="1600" b="1" dirty="0"/>
            </a:p>
          </p:txBody>
        </p:sp>
        <p:sp>
          <p:nvSpPr>
            <p:cNvPr id="17" name="íSļíďe">
              <a:extLst>
                <a:ext uri="{FF2B5EF4-FFF2-40B4-BE49-F238E27FC236}">
                  <a16:creationId xmlns:a16="http://schemas.microsoft.com/office/drawing/2014/main" xmlns="" id="{1984F080-4024-4E6E-897A-658721EB1E24}"/>
                </a:ext>
              </a:extLst>
            </p:cNvPr>
            <p:cNvSpPr/>
            <p:nvPr/>
          </p:nvSpPr>
          <p:spPr bwMode="auto">
            <a:xfrm>
              <a:off x="1839940" y="3647584"/>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03</a:t>
              </a:r>
              <a:endParaRPr lang="zh-CN" altLang="en-US" sz="1400" b="1" dirty="0">
                <a:solidFill>
                  <a:schemeClr val="bg1"/>
                </a:solidFill>
              </a:endParaRPr>
            </a:p>
          </p:txBody>
        </p:sp>
        <p:cxnSp>
          <p:nvCxnSpPr>
            <p:cNvPr id="20" name="直接连接符 19">
              <a:extLst>
                <a:ext uri="{FF2B5EF4-FFF2-40B4-BE49-F238E27FC236}">
                  <a16:creationId xmlns:a16="http://schemas.microsoft.com/office/drawing/2014/main" xmlns="" id="{379D8D88-77BD-4DC0-9E62-1FA6B6F16A62}"/>
                </a:ext>
              </a:extLst>
            </p:cNvPr>
            <p:cNvCxnSpPr/>
            <p:nvPr/>
          </p:nvCxnSpPr>
          <p:spPr>
            <a:xfrm>
              <a:off x="2858711" y="3105425"/>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1FB55965-D2B3-43BE-A10E-BB9D29D01D35}"/>
                </a:ext>
              </a:extLst>
            </p:cNvPr>
            <p:cNvCxnSpPr/>
            <p:nvPr/>
          </p:nvCxnSpPr>
          <p:spPr>
            <a:xfrm>
              <a:off x="2627472" y="3605279"/>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D9A1E8B0-B28A-4D38-840D-BED1086DF1D6}"/>
                </a:ext>
              </a:extLst>
            </p:cNvPr>
            <p:cNvCxnSpPr/>
            <p:nvPr/>
          </p:nvCxnSpPr>
          <p:spPr>
            <a:xfrm>
              <a:off x="2330470" y="4130381"/>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43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协议概述</a:t>
            </a:r>
            <a:endParaRPr lang="zh-CN" altLang="en-US" dirty="0"/>
          </a:p>
        </p:txBody>
      </p:sp>
      <p:pic>
        <p:nvPicPr>
          <p:cNvPr id="10" name="图片占位符 9">
            <a:extLst>
              <a:ext uri="{FF2B5EF4-FFF2-40B4-BE49-F238E27FC236}">
                <a16:creationId xmlns:a16="http://schemas.microsoft.com/office/drawing/2014/main" xmlns=""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xmlns=""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xmlns=""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协议概述</a:t>
            </a:r>
            <a:endParaRPr lang="zh-CN" altLang="en-US" dirty="0"/>
          </a:p>
        </p:txBody>
      </p:sp>
      <p:sp>
        <p:nvSpPr>
          <p:cNvPr id="35" name="TextBox 34"/>
          <p:cNvSpPr txBox="1"/>
          <p:nvPr/>
        </p:nvSpPr>
        <p:spPr>
          <a:xfrm>
            <a:off x="1091682" y="1464906"/>
            <a:ext cx="9703836" cy="3831818"/>
          </a:xfrm>
          <a:prstGeom prst="rect">
            <a:avLst/>
          </a:prstGeom>
          <a:noFill/>
        </p:spPr>
        <p:txBody>
          <a:bodyPr wrap="square" rtlCol="0">
            <a:spAutoFit/>
          </a:bodyPr>
          <a:lstStyle/>
          <a:p>
            <a:pPr indent="457200">
              <a:lnSpc>
                <a:spcPct val="150000"/>
              </a:lnSpc>
            </a:pPr>
            <a:r>
              <a:rPr lang="zh-CN" altLang="en-US" dirty="0" smtClean="0"/>
              <a:t>简介：</a:t>
            </a:r>
            <a:endParaRPr lang="en-US" altLang="zh-CN" dirty="0" smtClean="0"/>
          </a:p>
          <a:p>
            <a:pPr indent="457200">
              <a:lnSpc>
                <a:spcPct val="150000"/>
              </a:lnSpc>
            </a:pPr>
            <a:r>
              <a:rPr lang="en-US" altLang="zh-CN" dirty="0" smtClean="0"/>
              <a:t>DSR</a:t>
            </a:r>
            <a:r>
              <a:rPr lang="zh-CN" altLang="en-US" dirty="0" smtClean="0"/>
              <a:t>是一种典型的按需</a:t>
            </a:r>
            <a:r>
              <a:rPr lang="en-US" altLang="zh-CN" dirty="0" smtClean="0"/>
              <a:t>Ad Hoc</a:t>
            </a:r>
            <a:r>
              <a:rPr lang="zh-CN" altLang="en-US" dirty="0" smtClean="0"/>
              <a:t>路由协议，同时</a:t>
            </a:r>
            <a:r>
              <a:rPr lang="en-US" altLang="zh-CN" dirty="0" smtClean="0"/>
              <a:t>DSR</a:t>
            </a:r>
            <a:r>
              <a:rPr lang="zh-CN" altLang="en-US" dirty="0" smtClean="0"/>
              <a:t>使用源路由即每个分组头部显示地包含了从源节点到达目的节点的完整节点序列，使用源路由的任何中间节点都无需进行复杂的路由操作而只需根据分组头部的路由信息将分组转发到下一个节点</a:t>
            </a:r>
            <a:r>
              <a:rPr lang="zh-CN" altLang="en-US" dirty="0"/>
              <a:t>。</a:t>
            </a:r>
            <a:endParaRPr lang="en-US" altLang="zh-CN" dirty="0" smtClean="0"/>
          </a:p>
          <a:p>
            <a:pPr indent="457200">
              <a:lnSpc>
                <a:spcPct val="150000"/>
              </a:lnSpc>
            </a:pPr>
            <a:r>
              <a:rPr lang="en-US" altLang="zh-CN" dirty="0" smtClean="0"/>
              <a:t>DSR</a:t>
            </a:r>
            <a:r>
              <a:rPr lang="zh-CN" altLang="en-US" dirty="0" smtClean="0"/>
              <a:t>协议主要由两部分构成，路由发现和路由维护，路由发现和路由维护协同工作保证了节点维持的到达目的节点的路由的及时性和有效性。</a:t>
            </a:r>
            <a:endParaRPr lang="en-US" altLang="zh-CN" dirty="0" smtClean="0"/>
          </a:p>
          <a:p>
            <a:pPr indent="457200">
              <a:lnSpc>
                <a:spcPct val="150000"/>
              </a:lnSpc>
            </a:pPr>
            <a:r>
              <a:rPr lang="zh-CN" altLang="en-US" dirty="0">
                <a:solidFill>
                  <a:srgbClr val="333333"/>
                </a:solidFill>
                <a:latin typeface="arial"/>
              </a:rPr>
              <a:t>它的首部采用扩展性良好的</a:t>
            </a:r>
            <a:r>
              <a:rPr lang="en-US" altLang="zh-CN" dirty="0">
                <a:solidFill>
                  <a:srgbClr val="333333"/>
                </a:solidFill>
                <a:latin typeface="arial"/>
              </a:rPr>
              <a:t>TLV</a:t>
            </a:r>
            <a:r>
              <a:rPr lang="zh-CN" altLang="en-US" dirty="0">
                <a:solidFill>
                  <a:srgbClr val="333333"/>
                </a:solidFill>
                <a:latin typeface="arial"/>
              </a:rPr>
              <a:t>格式。除固定部分外，不同类型的选项</a:t>
            </a:r>
            <a:r>
              <a:rPr lang="en-US" altLang="zh-CN" dirty="0">
                <a:solidFill>
                  <a:srgbClr val="333333"/>
                </a:solidFill>
                <a:latin typeface="arial"/>
              </a:rPr>
              <a:t>(option)</a:t>
            </a:r>
            <a:r>
              <a:rPr lang="zh-CN" altLang="en-US" dirty="0">
                <a:solidFill>
                  <a:srgbClr val="333333"/>
                </a:solidFill>
                <a:latin typeface="arial"/>
              </a:rPr>
              <a:t>以</a:t>
            </a:r>
            <a:r>
              <a:rPr lang="en-US" altLang="zh-CN" dirty="0">
                <a:solidFill>
                  <a:srgbClr val="333333"/>
                </a:solidFill>
                <a:latin typeface="arial"/>
              </a:rPr>
              <a:t>TLV</a:t>
            </a:r>
            <a:r>
              <a:rPr lang="zh-CN" altLang="en-US" dirty="0">
                <a:solidFill>
                  <a:srgbClr val="333333"/>
                </a:solidFill>
                <a:latin typeface="arial"/>
              </a:rPr>
              <a:t>格式附加在固定部分之后。选项的种类包括</a:t>
            </a:r>
            <a:r>
              <a:rPr lang="zh-CN" altLang="en-US" dirty="0" smtClean="0">
                <a:solidFill>
                  <a:srgbClr val="333333"/>
                </a:solidFill>
                <a:latin typeface="arial"/>
              </a:rPr>
              <a:t>：路由</a:t>
            </a:r>
            <a:r>
              <a:rPr lang="zh-CN" altLang="en-US" dirty="0">
                <a:solidFill>
                  <a:srgbClr val="333333"/>
                </a:solidFill>
                <a:latin typeface="arial"/>
              </a:rPr>
              <a:t>请求</a:t>
            </a:r>
            <a:r>
              <a:rPr lang="en-US" altLang="zh-CN" dirty="0">
                <a:solidFill>
                  <a:srgbClr val="333333"/>
                </a:solidFill>
                <a:latin typeface="arial"/>
              </a:rPr>
              <a:t>(Route Request</a:t>
            </a:r>
            <a:r>
              <a:rPr lang="en-US" altLang="zh-CN" dirty="0" smtClean="0">
                <a:solidFill>
                  <a:srgbClr val="333333"/>
                </a:solidFill>
                <a:latin typeface="arial"/>
              </a:rPr>
              <a:t>)</a:t>
            </a:r>
            <a:r>
              <a:rPr lang="zh-CN" altLang="en-US" dirty="0" smtClean="0">
                <a:solidFill>
                  <a:srgbClr val="333333"/>
                </a:solidFill>
                <a:latin typeface="arial"/>
              </a:rPr>
              <a:t>、路由</a:t>
            </a:r>
            <a:r>
              <a:rPr lang="zh-CN" altLang="en-US" dirty="0">
                <a:solidFill>
                  <a:srgbClr val="333333"/>
                </a:solidFill>
                <a:latin typeface="arial"/>
              </a:rPr>
              <a:t>应答</a:t>
            </a:r>
            <a:r>
              <a:rPr lang="en-US" altLang="zh-CN" dirty="0">
                <a:solidFill>
                  <a:srgbClr val="333333"/>
                </a:solidFill>
                <a:latin typeface="arial"/>
              </a:rPr>
              <a:t>(Route </a:t>
            </a:r>
            <a:r>
              <a:rPr lang="en-US" altLang="zh-CN" dirty="0" smtClean="0">
                <a:solidFill>
                  <a:srgbClr val="333333"/>
                </a:solidFill>
                <a:latin typeface="arial"/>
              </a:rPr>
              <a:t>Reply)</a:t>
            </a:r>
            <a:r>
              <a:rPr lang="zh-CN" altLang="en-US" dirty="0" smtClean="0">
                <a:solidFill>
                  <a:srgbClr val="333333"/>
                </a:solidFill>
                <a:latin typeface="arial"/>
              </a:rPr>
              <a:t>、确认</a:t>
            </a:r>
            <a:r>
              <a:rPr lang="zh-CN" altLang="en-US" dirty="0">
                <a:solidFill>
                  <a:srgbClr val="333333"/>
                </a:solidFill>
                <a:latin typeface="arial"/>
              </a:rPr>
              <a:t>请求</a:t>
            </a:r>
            <a:r>
              <a:rPr lang="en-US" altLang="zh-CN" dirty="0">
                <a:solidFill>
                  <a:srgbClr val="333333"/>
                </a:solidFill>
                <a:latin typeface="arial"/>
              </a:rPr>
              <a:t>(ACK Request</a:t>
            </a:r>
            <a:r>
              <a:rPr lang="en-US" altLang="zh-CN" dirty="0" smtClean="0">
                <a:solidFill>
                  <a:srgbClr val="333333"/>
                </a:solidFill>
                <a:latin typeface="arial"/>
              </a:rPr>
              <a:t>)</a:t>
            </a:r>
            <a:r>
              <a:rPr lang="zh-CN" altLang="en-US" dirty="0" smtClean="0">
                <a:solidFill>
                  <a:srgbClr val="333333"/>
                </a:solidFill>
                <a:latin typeface="arial"/>
              </a:rPr>
              <a:t>、确认</a:t>
            </a:r>
            <a:r>
              <a:rPr lang="en-US" altLang="zh-CN" dirty="0">
                <a:solidFill>
                  <a:srgbClr val="333333"/>
                </a:solidFill>
                <a:latin typeface="arial"/>
              </a:rPr>
              <a:t>(ACK</a:t>
            </a:r>
            <a:r>
              <a:rPr lang="en-US" altLang="zh-CN" dirty="0" smtClean="0">
                <a:solidFill>
                  <a:srgbClr val="333333"/>
                </a:solidFill>
                <a:latin typeface="arial"/>
              </a:rPr>
              <a:t>)</a:t>
            </a:r>
            <a:r>
              <a:rPr lang="zh-CN" altLang="en-US" dirty="0" smtClean="0">
                <a:solidFill>
                  <a:srgbClr val="333333"/>
                </a:solidFill>
                <a:latin typeface="arial"/>
              </a:rPr>
              <a:t>、源</a:t>
            </a:r>
            <a:r>
              <a:rPr lang="zh-CN" altLang="en-US" dirty="0">
                <a:solidFill>
                  <a:srgbClr val="333333"/>
                </a:solidFill>
                <a:latin typeface="arial"/>
              </a:rPr>
              <a:t>路由</a:t>
            </a:r>
            <a:r>
              <a:rPr lang="en-US" altLang="zh-CN" dirty="0">
                <a:solidFill>
                  <a:srgbClr val="333333"/>
                </a:solidFill>
                <a:latin typeface="arial"/>
              </a:rPr>
              <a:t>(Source Route</a:t>
            </a:r>
            <a:r>
              <a:rPr lang="en-US" altLang="zh-CN" dirty="0" smtClean="0">
                <a:solidFill>
                  <a:srgbClr val="333333"/>
                </a:solidFill>
                <a:latin typeface="arial"/>
              </a:rPr>
              <a:t>)</a:t>
            </a:r>
            <a:r>
              <a:rPr lang="zh-CN" altLang="en-US" dirty="0" smtClean="0">
                <a:solidFill>
                  <a:srgbClr val="333333"/>
                </a:solidFill>
                <a:latin typeface="arial"/>
              </a:rPr>
              <a:t>。</a:t>
            </a:r>
            <a:endParaRPr lang="zh-CN" altLang="en-US" dirty="0"/>
          </a:p>
        </p:txBody>
      </p:sp>
    </p:spTree>
    <p:extLst>
      <p:ext uri="{BB962C8B-B14F-4D97-AF65-F5344CB8AC3E}">
        <p14:creationId xmlns:p14="http://schemas.microsoft.com/office/powerpoint/2010/main" val="29724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484210-2E8D-46EA-918C-2F049BE5EE50}"/>
              </a:ext>
            </a:extLst>
          </p:cNvPr>
          <p:cNvSpPr>
            <a:spLocks noGrp="1"/>
          </p:cNvSpPr>
          <p:nvPr>
            <p:ph type="title"/>
          </p:nvPr>
        </p:nvSpPr>
        <p:spPr/>
        <p:txBody>
          <a:bodyPr/>
          <a:lstStyle/>
          <a:p>
            <a:r>
              <a:rPr lang="zh-CN" altLang="en-US" dirty="0" smtClean="0"/>
              <a:t>路由发现</a:t>
            </a:r>
            <a:endParaRPr lang="zh-CN" altLang="en-US" dirty="0"/>
          </a:p>
        </p:txBody>
      </p:sp>
      <p:sp>
        <p:nvSpPr>
          <p:cNvPr id="40" name="TextBox 39"/>
          <p:cNvSpPr txBox="1"/>
          <p:nvPr/>
        </p:nvSpPr>
        <p:spPr>
          <a:xfrm>
            <a:off x="746447" y="1238306"/>
            <a:ext cx="11168743" cy="3970318"/>
          </a:xfrm>
          <a:prstGeom prst="rect">
            <a:avLst/>
          </a:prstGeom>
          <a:noFill/>
        </p:spPr>
        <p:txBody>
          <a:bodyPr wrap="square" rtlCol="0">
            <a:spAutoFit/>
          </a:bodyPr>
          <a:lstStyle/>
          <a:p>
            <a:pPr indent="457200"/>
            <a:r>
              <a:rPr lang="zh-CN" altLang="en-US" dirty="0"/>
              <a:t>源节点首先发送一个路由请求</a:t>
            </a:r>
            <a:r>
              <a:rPr lang="en-US" altLang="zh-CN" dirty="0"/>
              <a:t>(Route Request)</a:t>
            </a:r>
            <a:r>
              <a:rPr lang="zh-CN" altLang="en-US" dirty="0"/>
              <a:t>广播包，所有在源节点无线覆 盖范围内的节点都会收到这个路由请求，路由请求中包含了“目的节点地址”、</a:t>
            </a:r>
            <a:r>
              <a:rPr lang="zh-CN" altLang="en-US" dirty="0" smtClean="0"/>
              <a:t>“路由记录”</a:t>
            </a:r>
            <a:r>
              <a:rPr lang="zh-CN" altLang="en-US" dirty="0"/>
              <a:t>和一个唯一的“请求</a:t>
            </a:r>
            <a:r>
              <a:rPr lang="en-US" altLang="zh-CN" dirty="0" err="1"/>
              <a:t>lD</a:t>
            </a:r>
            <a:r>
              <a:rPr lang="en-US" altLang="zh-CN" dirty="0"/>
              <a:t>”</a:t>
            </a:r>
            <a:r>
              <a:rPr lang="zh-CN" altLang="en-US" dirty="0"/>
              <a:t>字段。其中“路由记录”字段用于记录从源节点到目 的结点所要经过的中间节点地址，当路由请求报文到达目的节点时，该字段中的 所有节点地址即构成了从源节点到目的结点的路由。“请求</a:t>
            </a:r>
            <a:r>
              <a:rPr lang="en-US" altLang="zh-CN" dirty="0"/>
              <a:t>ID”</a:t>
            </a:r>
            <a:r>
              <a:rPr lang="zh-CN" altLang="en-US" dirty="0"/>
              <a:t>字段由源节点管理， 中间节点维护</a:t>
            </a:r>
            <a:r>
              <a:rPr lang="en-US" altLang="zh-CN" dirty="0"/>
              <a:t>&lt;</a:t>
            </a:r>
            <a:r>
              <a:rPr lang="zh-CN" altLang="en-US" dirty="0"/>
              <a:t>源结点地址，请求</a:t>
            </a:r>
            <a:r>
              <a:rPr lang="en-US" altLang="zh-CN" dirty="0" err="1"/>
              <a:t>lD</a:t>
            </a:r>
            <a:r>
              <a:rPr lang="en-US" altLang="zh-CN" dirty="0"/>
              <a:t>&gt;</a:t>
            </a:r>
            <a:r>
              <a:rPr lang="zh-CN" altLang="en-US" dirty="0"/>
              <a:t>序列对列表，</a:t>
            </a:r>
            <a:r>
              <a:rPr lang="en-US" altLang="zh-CN" dirty="0"/>
              <a:t>&lt;</a:t>
            </a:r>
            <a:r>
              <a:rPr lang="zh-CN" altLang="en-US" dirty="0"/>
              <a:t>源节点地址，请求</a:t>
            </a:r>
            <a:r>
              <a:rPr lang="en-US" altLang="zh-CN" dirty="0"/>
              <a:t>ID&gt;</a:t>
            </a:r>
            <a:r>
              <a:rPr lang="zh-CN" altLang="en-US" dirty="0"/>
              <a:t>序列</a:t>
            </a:r>
            <a:r>
              <a:rPr lang="zh-CN" altLang="en-US" dirty="0" smtClean="0"/>
              <a:t>用于</a:t>
            </a:r>
            <a:r>
              <a:rPr lang="zh-CN" altLang="en-US" dirty="0"/>
              <a:t>唯一标识一个路由请求报文，以防止收到重复的路由请求。 当一个中间节点收到一条路由请求，其处理步骤如下： </a:t>
            </a:r>
            <a:endParaRPr lang="en-US" altLang="zh-CN" dirty="0" smtClean="0"/>
          </a:p>
          <a:p>
            <a:r>
              <a:rPr lang="en-US" altLang="zh-CN" dirty="0" smtClean="0"/>
              <a:t>1</a:t>
            </a:r>
            <a:r>
              <a:rPr lang="zh-CN" altLang="en-US" dirty="0" smtClean="0"/>
              <a:t>）如果</a:t>
            </a:r>
            <a:r>
              <a:rPr lang="zh-CN" altLang="en-US" dirty="0"/>
              <a:t>路由请求报文的</a:t>
            </a:r>
            <a:r>
              <a:rPr lang="en-US" altLang="zh-CN" dirty="0"/>
              <a:t>&lt;</a:t>
            </a:r>
            <a:r>
              <a:rPr lang="zh-CN" altLang="en-US" dirty="0"/>
              <a:t>源节点地址，请求</a:t>
            </a:r>
            <a:r>
              <a:rPr lang="en-US" altLang="zh-CN" dirty="0"/>
              <a:t>m&gt;</a:t>
            </a:r>
            <a:r>
              <a:rPr lang="zh-CN" altLang="en-US" dirty="0"/>
              <a:t>存在于本节点的序列对列表 中，表明该请求报文已经收到过，节点不用处理该请求：否则转步骤</a:t>
            </a:r>
            <a:r>
              <a:rPr lang="en-US" altLang="zh-CN" dirty="0"/>
              <a:t>2)</a:t>
            </a:r>
            <a:r>
              <a:rPr lang="zh-CN" altLang="en-US" dirty="0"/>
              <a:t>； </a:t>
            </a:r>
            <a:endParaRPr lang="en-US" altLang="zh-CN" dirty="0" smtClean="0"/>
          </a:p>
          <a:p>
            <a:r>
              <a:rPr lang="en-US" altLang="zh-CN" dirty="0" smtClean="0"/>
              <a:t>2</a:t>
            </a:r>
            <a:r>
              <a:rPr lang="zh-CN" altLang="en-US" dirty="0" smtClean="0"/>
              <a:t>）如果</a:t>
            </a:r>
            <a:r>
              <a:rPr lang="zh-CN" altLang="en-US" dirty="0"/>
              <a:t>节点的地址已经在路由记录字段中存在，节点不用处理该请求；否则</a:t>
            </a:r>
          </a:p>
          <a:p>
            <a:r>
              <a:rPr lang="zh-CN" altLang="en-US" dirty="0"/>
              <a:t>转步骤</a:t>
            </a:r>
            <a:r>
              <a:rPr lang="en-US" altLang="zh-CN" dirty="0"/>
              <a:t>3</a:t>
            </a:r>
            <a:r>
              <a:rPr lang="en-US" altLang="zh-CN" dirty="0" smtClean="0"/>
              <a:t>)</a:t>
            </a:r>
            <a:r>
              <a:rPr lang="zh-CN" altLang="en-US" dirty="0"/>
              <a:t>；</a:t>
            </a:r>
            <a:endParaRPr lang="en-US" altLang="zh-CN" dirty="0" smtClean="0"/>
          </a:p>
          <a:p>
            <a:r>
              <a:rPr lang="en-US" altLang="zh-CN" dirty="0" smtClean="0"/>
              <a:t>3</a:t>
            </a:r>
            <a:r>
              <a:rPr lang="zh-CN" altLang="en-US" dirty="0" smtClean="0"/>
              <a:t>）如果</a:t>
            </a:r>
            <a:r>
              <a:rPr lang="zh-CN" altLang="en-US" dirty="0"/>
              <a:t>请求报文的目的节点就是本节点，则路由记录节点中的节点地址序列 构成了源节点到目的节点的路由。节点向源节点发送“路由应答”报文，同 时将该路由拷贝到“路由应答”报文中；否则转步骤</a:t>
            </a:r>
            <a:r>
              <a:rPr lang="en-US" altLang="zh-CN" dirty="0"/>
              <a:t>4)</a:t>
            </a:r>
            <a:r>
              <a:rPr lang="zh-CN" altLang="en-US" dirty="0"/>
              <a:t>； </a:t>
            </a:r>
            <a:endParaRPr lang="en-US" altLang="zh-CN" dirty="0" smtClean="0"/>
          </a:p>
          <a:p>
            <a:r>
              <a:rPr lang="en-US" altLang="zh-CN" dirty="0" smtClean="0"/>
              <a:t>4</a:t>
            </a:r>
            <a:r>
              <a:rPr lang="zh-CN" altLang="en-US" dirty="0" smtClean="0"/>
              <a:t>）该</a:t>
            </a:r>
            <a:r>
              <a:rPr lang="zh-CN" altLang="en-US" dirty="0"/>
              <a:t>节点是中间节点。将节点地址附在报文的“路由记录”字段后，同时向</a:t>
            </a:r>
            <a:r>
              <a:rPr lang="zh-CN" altLang="en-US" dirty="0" smtClean="0"/>
              <a:t>邻居</a:t>
            </a:r>
            <a:r>
              <a:rPr lang="zh-CN" altLang="en-US" dirty="0"/>
              <a:t>节点广播该路由请求。 通过这种方法，路由请求报文将最终到达目的节点</a:t>
            </a:r>
            <a:r>
              <a:rPr lang="zh-CN" altLang="en-US" dirty="0" smtClean="0"/>
              <a:t>。下图为路由</a:t>
            </a:r>
            <a:r>
              <a:rPr lang="zh-CN" altLang="en-US" dirty="0"/>
              <a:t>请求过程</a:t>
            </a:r>
            <a:r>
              <a:rPr lang="zh-CN" altLang="en-US" dirty="0" smtClean="0"/>
              <a:t>。</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451" y="5208624"/>
            <a:ext cx="5562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43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17FAF2-2CC5-4306-BBCB-D56DAD9E166A}"/>
              </a:ext>
            </a:extLst>
          </p:cNvPr>
          <p:cNvSpPr>
            <a:spLocks noGrp="1"/>
          </p:cNvSpPr>
          <p:nvPr>
            <p:ph type="title"/>
          </p:nvPr>
        </p:nvSpPr>
        <p:spPr/>
        <p:txBody>
          <a:bodyPr/>
          <a:lstStyle/>
          <a:p>
            <a:r>
              <a:rPr lang="zh-CN" altLang="en-US" dirty="0" smtClean="0"/>
              <a:t>路由维护</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253" y="5463852"/>
            <a:ext cx="60388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TextBox 54"/>
          <p:cNvSpPr txBox="1"/>
          <p:nvPr/>
        </p:nvSpPr>
        <p:spPr>
          <a:xfrm>
            <a:off x="1352938" y="1138335"/>
            <a:ext cx="9554547" cy="4247317"/>
          </a:xfrm>
          <a:prstGeom prst="rect">
            <a:avLst/>
          </a:prstGeom>
          <a:noFill/>
        </p:spPr>
        <p:txBody>
          <a:bodyPr wrap="square" rtlCol="0">
            <a:spAutoFit/>
          </a:bodyPr>
          <a:lstStyle/>
          <a:p>
            <a:r>
              <a:rPr lang="zh-CN" altLang="en-US" dirty="0" smtClean="0"/>
              <a:t>路由</a:t>
            </a:r>
            <a:r>
              <a:rPr lang="zh-CN" altLang="en-US" dirty="0"/>
              <a:t>维护 首先要监测到路由错误，发现路由错误可</a:t>
            </a:r>
            <a:r>
              <a:rPr lang="zh-CN" altLang="en-US" dirty="0" smtClean="0"/>
              <a:t>由链路监测获得</a:t>
            </a:r>
            <a:r>
              <a:rPr lang="zh-CN" altLang="en-US" dirty="0"/>
              <a:t>：</a:t>
            </a:r>
            <a:endParaRPr lang="en-US" altLang="zh-CN" dirty="0" smtClean="0"/>
          </a:p>
          <a:p>
            <a:pPr indent="457200"/>
            <a:r>
              <a:rPr lang="zh-CN" altLang="en-US" dirty="0" smtClean="0"/>
              <a:t>无线</a:t>
            </a:r>
            <a:r>
              <a:rPr lang="zh-CN" altLang="en-US" dirty="0"/>
              <a:t>信道相对于有线信道的可靠性要差一些，因此通常在无线 网络的数据链路层上选择逐跳</a:t>
            </a:r>
            <a:r>
              <a:rPr lang="en-US" altLang="zh-CN" dirty="0"/>
              <a:t>(hop</a:t>
            </a:r>
            <a:r>
              <a:rPr lang="zh-CN" altLang="en-US" dirty="0"/>
              <a:t>一研一</a:t>
            </a:r>
            <a:r>
              <a:rPr lang="en-US" altLang="zh-CN" dirty="0"/>
              <a:t>hop)</a:t>
            </a:r>
            <a:r>
              <a:rPr lang="zh-CN" altLang="en-US" dirty="0"/>
              <a:t>确认的方式进行监测，以取得 分组转发成功与否的判断功能。在数据链路层取得路由链路的监测功能是 比较方便的，因为在相隔一跳的两个节点之间，节点可以通过转发分组监测另外的一个节点是否正常工作。假如转发分组的一个节点在数据链路层 检测到转发故障并且不能恢复，它将会生成一个“错误分组”</a:t>
            </a:r>
            <a:r>
              <a:rPr lang="en-US" altLang="zh-CN" dirty="0"/>
              <a:t>(</a:t>
            </a:r>
            <a:r>
              <a:rPr lang="en-US" altLang="zh-CN" dirty="0" smtClean="0"/>
              <a:t>Error packet</a:t>
            </a:r>
            <a:r>
              <a:rPr lang="en-US" altLang="zh-CN" dirty="0"/>
              <a:t>) </a:t>
            </a:r>
            <a:r>
              <a:rPr lang="zh-CN" altLang="en-US" dirty="0"/>
              <a:t>或者通知给上层软件</a:t>
            </a:r>
            <a:r>
              <a:rPr lang="zh-CN" altLang="en-US" dirty="0" smtClean="0"/>
              <a:t>。路由</a:t>
            </a:r>
            <a:r>
              <a:rPr lang="zh-CN" altLang="en-US" dirty="0"/>
              <a:t>维护的过程如下： </a:t>
            </a:r>
            <a:endParaRPr lang="en-US" altLang="zh-CN" dirty="0" smtClean="0"/>
          </a:p>
          <a:p>
            <a:pPr indent="457200"/>
            <a:r>
              <a:rPr lang="zh-CN" altLang="en-US" dirty="0" smtClean="0"/>
              <a:t>假设节点</a:t>
            </a:r>
            <a:r>
              <a:rPr lang="en-US" altLang="zh-CN" dirty="0" smtClean="0"/>
              <a:t>C</a:t>
            </a:r>
            <a:r>
              <a:rPr lang="zh-CN" altLang="en-US" dirty="0" smtClean="0"/>
              <a:t>转发分组，当</a:t>
            </a:r>
            <a:r>
              <a:rPr lang="en-US" altLang="zh-CN" dirty="0" smtClean="0"/>
              <a:t>C</a:t>
            </a:r>
            <a:r>
              <a:rPr lang="zh-CN" altLang="en-US" dirty="0" smtClean="0"/>
              <a:t>在发送几个请求后没有得到</a:t>
            </a:r>
            <a:r>
              <a:rPr lang="en-US" altLang="zh-CN" dirty="0" smtClean="0"/>
              <a:t>D</a:t>
            </a:r>
            <a:r>
              <a:rPr lang="zh-CN" altLang="en-US" dirty="0" smtClean="0"/>
              <a:t>节点的回应时，</a:t>
            </a:r>
            <a:r>
              <a:rPr lang="en-US" altLang="zh-CN" dirty="0" smtClean="0"/>
              <a:t>C</a:t>
            </a:r>
            <a:r>
              <a:rPr lang="zh-CN" altLang="en-US" dirty="0" smtClean="0"/>
              <a:t>将产生</a:t>
            </a:r>
            <a:r>
              <a:rPr lang="zh-CN" altLang="en-US" dirty="0"/>
              <a:t>一个路由错误</a:t>
            </a:r>
            <a:r>
              <a:rPr lang="en-US" altLang="zh-CN" dirty="0"/>
              <a:t>(Route </a:t>
            </a:r>
            <a:r>
              <a:rPr lang="en-US" altLang="zh-CN" dirty="0" smtClean="0"/>
              <a:t>Error</a:t>
            </a:r>
            <a:r>
              <a:rPr lang="en-US" altLang="zh-CN" dirty="0"/>
              <a:t>)</a:t>
            </a:r>
            <a:r>
              <a:rPr lang="zh-CN" altLang="en-US" dirty="0"/>
              <a:t>分组用于</a:t>
            </a:r>
            <a:r>
              <a:rPr lang="zh-CN" altLang="en-US" dirty="0" smtClean="0"/>
              <a:t>通 知源节点</a:t>
            </a:r>
            <a:r>
              <a:rPr lang="en-US" altLang="zh-CN" dirty="0" smtClean="0"/>
              <a:t>A</a:t>
            </a:r>
            <a:r>
              <a:rPr lang="zh-CN" altLang="en-US" dirty="0" smtClean="0"/>
              <a:t>以及所有使用</a:t>
            </a:r>
            <a:r>
              <a:rPr lang="en-US" altLang="zh-CN" dirty="0" smtClean="0"/>
              <a:t>C</a:t>
            </a:r>
            <a:r>
              <a:rPr lang="zh-CN" altLang="en-US" dirty="0" smtClean="0"/>
              <a:t>到</a:t>
            </a:r>
            <a:r>
              <a:rPr lang="en-US" altLang="zh-CN" dirty="0" smtClean="0"/>
              <a:t>D</a:t>
            </a:r>
            <a:r>
              <a:rPr lang="zh-CN" altLang="en-US" dirty="0" smtClean="0"/>
              <a:t>路由的源节点。节点</a:t>
            </a:r>
            <a:r>
              <a:rPr lang="en-US" altLang="zh-CN" dirty="0" smtClean="0"/>
              <a:t>C</a:t>
            </a:r>
            <a:r>
              <a:rPr lang="zh-CN" altLang="en-US" dirty="0" smtClean="0"/>
              <a:t>为了</a:t>
            </a:r>
            <a:r>
              <a:rPr lang="zh-CN" altLang="en-US" dirty="0"/>
              <a:t>将路由错 误分组转发给源节点</a:t>
            </a:r>
            <a:r>
              <a:rPr lang="en-US" altLang="zh-CN" dirty="0"/>
              <a:t>A</a:t>
            </a:r>
            <a:r>
              <a:rPr lang="zh-CN" altLang="en-US" dirty="0"/>
              <a:t>，首先查询自己的路由缓存是否有到达源节点的路由，若存 在这样的路由，则将路由错误分组发送给源节点</a:t>
            </a:r>
            <a:r>
              <a:rPr lang="en-US" altLang="zh-CN" dirty="0"/>
              <a:t>A</a:t>
            </a:r>
            <a:r>
              <a:rPr lang="zh-CN" altLang="en-US" dirty="0"/>
              <a:t>；若不存在现成路由，可通过</a:t>
            </a:r>
            <a:r>
              <a:rPr lang="zh-CN" altLang="en-US" dirty="0" smtClean="0"/>
              <a:t>出错</a:t>
            </a:r>
            <a:r>
              <a:rPr lang="zh-CN" altLang="en-US" dirty="0"/>
              <a:t>路由的未失效部分</a:t>
            </a:r>
            <a:r>
              <a:rPr lang="en-US" altLang="zh-CN" dirty="0"/>
              <a:t>(</a:t>
            </a:r>
            <a:r>
              <a:rPr lang="zh-CN" altLang="en-US" dirty="0"/>
              <a:t>从源节点</a:t>
            </a:r>
            <a:r>
              <a:rPr lang="en-US" altLang="zh-CN" dirty="0"/>
              <a:t>A</a:t>
            </a:r>
            <a:r>
              <a:rPr lang="zh-CN" altLang="en-US" dirty="0"/>
              <a:t>到达本</a:t>
            </a:r>
            <a:r>
              <a:rPr lang="zh-CN" altLang="en-US" dirty="0" smtClean="0"/>
              <a:t>节点</a:t>
            </a:r>
            <a:r>
              <a:rPr lang="en-US" altLang="zh-CN" dirty="0" smtClean="0"/>
              <a:t>C</a:t>
            </a:r>
            <a:r>
              <a:rPr lang="zh-CN" altLang="en-US" dirty="0" smtClean="0"/>
              <a:t>的</a:t>
            </a:r>
            <a:r>
              <a:rPr lang="zh-CN" altLang="en-US" dirty="0"/>
              <a:t>路由</a:t>
            </a:r>
            <a:r>
              <a:rPr lang="en-US" altLang="zh-CN" dirty="0"/>
              <a:t>)</a:t>
            </a:r>
            <a:r>
              <a:rPr lang="zh-CN" altLang="en-US" dirty="0"/>
              <a:t>路由逆向转发路由错误</a:t>
            </a:r>
            <a:r>
              <a:rPr lang="zh-CN" altLang="en-US" dirty="0" smtClean="0"/>
              <a:t>分组。</a:t>
            </a:r>
            <a:r>
              <a:rPr lang="zh-CN" altLang="en-US" dirty="0"/>
              <a:t>源节点</a:t>
            </a:r>
            <a:r>
              <a:rPr lang="en-US" altLang="zh-CN" dirty="0"/>
              <a:t>A</a:t>
            </a:r>
            <a:r>
              <a:rPr lang="zh-CN" altLang="en-US" dirty="0"/>
              <a:t>和其它收到 路由错误分组的节点会检查自己路由缓存中的路由并且删除出错的路由，同时， 源节点</a:t>
            </a:r>
            <a:r>
              <a:rPr lang="en-US" altLang="zh-CN" dirty="0"/>
              <a:t>A</a:t>
            </a:r>
            <a:r>
              <a:rPr lang="zh-CN" altLang="en-US" dirty="0"/>
              <a:t>会查询路由缓存以寻找一条替代路由继续向节点</a:t>
            </a:r>
            <a:r>
              <a:rPr lang="en-US" altLang="zh-CN" dirty="0"/>
              <a:t>c</a:t>
            </a:r>
            <a:r>
              <a:rPr lang="zh-CN" altLang="en-US" dirty="0"/>
              <a:t>发送分组，若找不到替 代路由，则重新启动路由发现。</a:t>
            </a:r>
          </a:p>
          <a:p>
            <a:endParaRPr lang="zh-CN" altLang="en-US" dirty="0"/>
          </a:p>
        </p:txBody>
      </p:sp>
    </p:spTree>
    <p:extLst>
      <p:ext uri="{BB962C8B-B14F-4D97-AF65-F5344CB8AC3E}">
        <p14:creationId xmlns:p14="http://schemas.microsoft.com/office/powerpoint/2010/main" val="244102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优化部分</a:t>
            </a:r>
            <a:endParaRPr lang="zh-CN" altLang="en-US" dirty="0"/>
          </a:p>
        </p:txBody>
      </p:sp>
      <p:sp>
        <p:nvSpPr>
          <p:cNvPr id="38" name="TextBox 37"/>
          <p:cNvSpPr txBox="1"/>
          <p:nvPr/>
        </p:nvSpPr>
        <p:spPr>
          <a:xfrm>
            <a:off x="1390260" y="1231641"/>
            <a:ext cx="9405258" cy="5078313"/>
          </a:xfrm>
          <a:prstGeom prst="rect">
            <a:avLst/>
          </a:prstGeom>
          <a:noFill/>
        </p:spPr>
        <p:txBody>
          <a:bodyPr wrap="square" rtlCol="0">
            <a:spAutoFit/>
          </a:bodyPr>
          <a:lstStyle/>
          <a:p>
            <a:r>
              <a:rPr lang="zh-CN" altLang="en-US" dirty="0" smtClean="0"/>
              <a:t>自动路径缩短：</a:t>
            </a:r>
            <a:endParaRPr lang="en-US" altLang="zh-CN" dirty="0" smtClean="0"/>
          </a:p>
          <a:p>
            <a:r>
              <a:rPr lang="zh-CN" altLang="en-US" dirty="0" smtClean="0"/>
              <a:t>假设旧</a:t>
            </a:r>
            <a:r>
              <a:rPr lang="zh-CN" altLang="en-US" dirty="0"/>
              <a:t>路由为</a:t>
            </a:r>
            <a:r>
              <a:rPr lang="en-US" altLang="zh-CN" dirty="0" smtClean="0"/>
              <a:t>ABCDE</a:t>
            </a:r>
            <a:r>
              <a:rPr lang="zh-CN" altLang="en-US" dirty="0"/>
              <a:t>，</a:t>
            </a:r>
            <a:r>
              <a:rPr lang="en-US" altLang="zh-CN" dirty="0"/>
              <a:t>n</a:t>
            </a:r>
            <a:r>
              <a:rPr lang="zh-CN" altLang="en-US" dirty="0"/>
              <a:t>节点监听到一个从</a:t>
            </a:r>
            <a:r>
              <a:rPr lang="en-US" altLang="zh-CN" dirty="0"/>
              <a:t>B</a:t>
            </a:r>
            <a:r>
              <a:rPr lang="zh-CN" altLang="en-US" dirty="0"/>
              <a:t>发出的源节点为</a:t>
            </a:r>
            <a:r>
              <a:rPr lang="en-US" altLang="zh-CN" dirty="0"/>
              <a:t>A</a:t>
            </a:r>
            <a:r>
              <a:rPr lang="zh-CN" altLang="en-US" dirty="0"/>
              <a:t>的目的节点为</a:t>
            </a:r>
            <a:r>
              <a:rPr lang="en-US" altLang="zh-CN" dirty="0"/>
              <a:t>E </a:t>
            </a:r>
            <a:r>
              <a:rPr lang="zh-CN" altLang="en-US" dirty="0"/>
              <a:t>的数据包，而</a:t>
            </a:r>
            <a:r>
              <a:rPr lang="en-US" altLang="zh-CN" dirty="0"/>
              <a:t>D</a:t>
            </a:r>
            <a:r>
              <a:rPr lang="zh-CN" altLang="en-US" dirty="0"/>
              <a:t>可以直接到达</a:t>
            </a:r>
            <a:r>
              <a:rPr lang="en-US" altLang="zh-CN" dirty="0"/>
              <a:t>E</a:t>
            </a:r>
            <a:r>
              <a:rPr lang="zh-CN" altLang="en-US" dirty="0"/>
              <a:t>，即</a:t>
            </a:r>
            <a:r>
              <a:rPr lang="en-US" altLang="zh-CN" dirty="0"/>
              <a:t>B</a:t>
            </a:r>
            <a:r>
              <a:rPr lang="zh-CN" altLang="en-US" dirty="0"/>
              <a:t>欲到</a:t>
            </a:r>
            <a:r>
              <a:rPr lang="en-US" altLang="zh-CN" dirty="0"/>
              <a:t>E</a:t>
            </a:r>
            <a:r>
              <a:rPr lang="zh-CN" altLang="en-US" dirty="0"/>
              <a:t>路径为</a:t>
            </a:r>
            <a:r>
              <a:rPr lang="en-US" altLang="zh-CN" dirty="0"/>
              <a:t>BDE</a:t>
            </a:r>
            <a:r>
              <a:rPr lang="zh-CN" altLang="en-US" dirty="0"/>
              <a:t>，而旧的路由信息时 从</a:t>
            </a:r>
            <a:r>
              <a:rPr lang="en-US" altLang="zh-CN" dirty="0"/>
              <a:t>B</a:t>
            </a:r>
            <a:r>
              <a:rPr lang="zh-CN" altLang="en-US" dirty="0"/>
              <a:t>来的数据包需经过</a:t>
            </a:r>
            <a:r>
              <a:rPr lang="en-US" altLang="zh-CN" dirty="0"/>
              <a:t>C</a:t>
            </a:r>
            <a:r>
              <a:rPr lang="zh-CN" altLang="en-US" dirty="0"/>
              <a:t>转发，即</a:t>
            </a:r>
            <a:r>
              <a:rPr lang="en-US" altLang="zh-CN" dirty="0"/>
              <a:t>BCDE</a:t>
            </a:r>
            <a:r>
              <a:rPr lang="zh-CN" altLang="en-US" dirty="0"/>
              <a:t>。那么节点</a:t>
            </a:r>
            <a:r>
              <a:rPr lang="en-US" altLang="zh-CN" dirty="0"/>
              <a:t>D</a:t>
            </a:r>
            <a:r>
              <a:rPr lang="zh-CN" altLang="en-US" dirty="0"/>
              <a:t>会向源节点回送一</a:t>
            </a:r>
            <a:r>
              <a:rPr lang="zh-CN" altLang="en-US" dirty="0" smtClean="0"/>
              <a:t>条路由</a:t>
            </a:r>
            <a:r>
              <a:rPr lang="zh-CN" altLang="en-US" dirty="0"/>
              <a:t>应答，其中包含的源路由为</a:t>
            </a:r>
            <a:r>
              <a:rPr lang="en-US" altLang="zh-CN" dirty="0"/>
              <a:t>A</a:t>
            </a:r>
            <a:r>
              <a:rPr lang="zh-CN" altLang="en-US" dirty="0"/>
              <a:t>埘</a:t>
            </a:r>
            <a:r>
              <a:rPr lang="en-US" altLang="zh-CN" dirty="0"/>
              <a:t>)E</a:t>
            </a:r>
            <a:r>
              <a:rPr lang="zh-CN" altLang="en-US" dirty="0"/>
              <a:t>。再次，源节点接受路由应答分组 后，会在下一次的路由请求包中包含有路由中断信息，使所有收到这个请 求分组的节点都能及时更新路由缓存</a:t>
            </a:r>
            <a:r>
              <a:rPr lang="en-US" altLang="zh-CN" dirty="0"/>
              <a:t>(</a:t>
            </a:r>
            <a:r>
              <a:rPr lang="zh-CN" altLang="en-US" dirty="0"/>
              <a:t>从</a:t>
            </a:r>
            <a:r>
              <a:rPr lang="en-US" altLang="zh-CN" dirty="0"/>
              <a:t>B</a:t>
            </a:r>
            <a:r>
              <a:rPr lang="zh-CN" altLang="en-US" dirty="0"/>
              <a:t>到</a:t>
            </a:r>
            <a:r>
              <a:rPr lang="en-US" altLang="zh-CN" dirty="0"/>
              <a:t>E</a:t>
            </a:r>
            <a:r>
              <a:rPr lang="zh-CN" altLang="en-US" dirty="0"/>
              <a:t>无需再经过</a:t>
            </a:r>
            <a:r>
              <a:rPr lang="en-US" altLang="zh-CN" dirty="0"/>
              <a:t>c)</a:t>
            </a:r>
            <a:r>
              <a:rPr lang="zh-CN" altLang="en-US" dirty="0"/>
              <a:t>，并不再用 以前的无效路由向源节点发送路由应答，尤其是源节点周围的节点。</a:t>
            </a:r>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路由错误信息扩散：</a:t>
            </a:r>
            <a:endParaRPr lang="en-US" altLang="zh-CN" dirty="0" smtClean="0"/>
          </a:p>
          <a:p>
            <a:r>
              <a:rPr lang="zh-CN" altLang="en-US" dirty="0" smtClean="0"/>
              <a:t>参考路由维护中列举的例子，假设节点</a:t>
            </a:r>
            <a:r>
              <a:rPr lang="en-US" altLang="zh-CN" dirty="0" smtClean="0"/>
              <a:t>C</a:t>
            </a:r>
            <a:r>
              <a:rPr lang="zh-CN" altLang="en-US" dirty="0" smtClean="0"/>
              <a:t>与节点</a:t>
            </a:r>
            <a:r>
              <a:rPr lang="en-US" altLang="zh-CN" dirty="0" smtClean="0"/>
              <a:t>D</a:t>
            </a:r>
            <a:r>
              <a:rPr lang="zh-CN" altLang="en-US" dirty="0" smtClean="0"/>
              <a:t>之间的链路故障，节点</a:t>
            </a:r>
            <a:r>
              <a:rPr lang="en-US" altLang="zh-CN" dirty="0" smtClean="0"/>
              <a:t>A</a:t>
            </a:r>
            <a:r>
              <a:rPr lang="zh-CN" altLang="en-US" dirty="0" smtClean="0"/>
              <a:t>会收到节点</a:t>
            </a:r>
            <a:r>
              <a:rPr lang="en-US" altLang="zh-CN" dirty="0" smtClean="0"/>
              <a:t>C </a:t>
            </a:r>
            <a:r>
              <a:rPr lang="zh-CN" altLang="en-US" dirty="0" smtClean="0"/>
              <a:t>发送的故障信息，它会因此将自己缓存中对应的路径信息删除并发起新的路由发现。在路由发现发送的包中捎带（</a:t>
            </a:r>
            <a:r>
              <a:rPr lang="en-US" altLang="zh-CN" dirty="0" smtClean="0"/>
              <a:t>piggybacks</a:t>
            </a:r>
            <a:r>
              <a:rPr lang="zh-CN" altLang="en-US" dirty="0" smtClean="0"/>
              <a:t>）一个路由错误信息，以便将路由错误信息扩散到其他节点</a:t>
            </a:r>
            <a:endParaRPr lang="en-US" altLang="zh-CN" dirty="0"/>
          </a:p>
          <a:p>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099" y="3217953"/>
            <a:ext cx="57721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09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协议流程</a:t>
            </a:r>
            <a:endParaRPr lang="zh-CN" altLang="en-US" dirty="0"/>
          </a:p>
        </p:txBody>
      </p:sp>
      <p:pic>
        <p:nvPicPr>
          <p:cNvPr id="10" name="图片占位符 9">
            <a:extLst>
              <a:ext uri="{FF2B5EF4-FFF2-40B4-BE49-F238E27FC236}">
                <a16:creationId xmlns:a16="http://schemas.microsoft.com/office/drawing/2014/main" xmlns=""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xmlns=""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xmlns=""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协议流程</a:t>
            </a:r>
            <a:endParaRPr lang="zh-CN" altLang="en-US" dirty="0"/>
          </a:p>
        </p:txBody>
      </p:sp>
      <p:sp>
        <p:nvSpPr>
          <p:cNvPr id="5" name="TextBox 4"/>
          <p:cNvSpPr txBox="1"/>
          <p:nvPr/>
        </p:nvSpPr>
        <p:spPr>
          <a:xfrm>
            <a:off x="719624" y="1386368"/>
            <a:ext cx="2136710" cy="369332"/>
          </a:xfrm>
          <a:prstGeom prst="rect">
            <a:avLst/>
          </a:prstGeom>
          <a:noFill/>
        </p:spPr>
        <p:txBody>
          <a:bodyPr wrap="square" rtlCol="0">
            <a:spAutoFit/>
          </a:bodyPr>
          <a:lstStyle/>
          <a:p>
            <a:r>
              <a:rPr lang="zh-CN" altLang="en-US" dirty="0" smtClean="0"/>
              <a:t>接收分组流程图</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636" y="1268963"/>
            <a:ext cx="384810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4173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bbf64372-3296-4c25-b4d2-2cdb7dec74de"/>
</p:tagLst>
</file>

<file path=ppt/tags/tag2.xml><?xml version="1.0" encoding="utf-8"?>
<p:tagLst xmlns:a="http://schemas.openxmlformats.org/drawingml/2006/main" xmlns:r="http://schemas.openxmlformats.org/officeDocument/2006/relationships" xmlns:p="http://schemas.openxmlformats.org/presentationml/2006/main">
  <p:tag name="ISLIDE.DIAGRAM" val="ae99c3c6-276f-476b-bce0-0a4fb3ef299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0.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1.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2.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3.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4.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5.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6.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7.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18.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9.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394</TotalTime>
  <Words>1200</Words>
  <Application>Microsoft Office PowerPoint</Application>
  <PresentationFormat>自定义</PresentationFormat>
  <Paragraphs>67</Paragraphs>
  <Slides>18</Slides>
  <Notes>0</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主题5</vt:lpstr>
      <vt:lpstr>OfficePLUS</vt:lpstr>
      <vt:lpstr>1_主题5</vt:lpstr>
      <vt:lpstr>DSR协议分析</vt:lpstr>
      <vt:lpstr>PowerPoint 演示文稿</vt:lpstr>
      <vt:lpstr>协议概述</vt:lpstr>
      <vt:lpstr>协议概述</vt:lpstr>
      <vt:lpstr>路由发现</vt:lpstr>
      <vt:lpstr>路由维护</vt:lpstr>
      <vt:lpstr>优化部分</vt:lpstr>
      <vt:lpstr>协议流程</vt:lpstr>
      <vt:lpstr>协议流程</vt:lpstr>
      <vt:lpstr>协议流程</vt:lpstr>
      <vt:lpstr>代码分析</vt:lpstr>
      <vt:lpstr>代码分析——启动路由发现</vt:lpstr>
      <vt:lpstr>代码分析——回复路由发现</vt:lpstr>
      <vt:lpstr>代码分析——接收、处理、转发</vt:lpstr>
      <vt:lpstr>代码分析——路由错误</vt:lpstr>
      <vt:lpstr>代码分析——路由错误（续）</vt:lpstr>
      <vt:lpstr>代码分析——路由缩短</vt:lpstr>
      <vt:lpstr>Thanks. And Your Slogan Here.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dell</cp:lastModifiedBy>
  <cp:revision>35</cp:revision>
  <cp:lastPrinted>2018-02-05T16:00:00Z</cp:lastPrinted>
  <dcterms:created xsi:type="dcterms:W3CDTF">2018-02-05T16:00:00Z</dcterms:created>
  <dcterms:modified xsi:type="dcterms:W3CDTF">2018-12-22T09:37:21Z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2018-11-06T07:54:46.0303480Z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