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handoutMasterIdLst>
    <p:handoutMasterId r:id="rId39"/>
  </p:handoutMasterIdLst>
  <p:sldIdLst>
    <p:sldId id="256" r:id="rId2"/>
    <p:sldId id="848" r:id="rId3"/>
    <p:sldId id="542" r:id="rId4"/>
    <p:sldId id="883" r:id="rId5"/>
    <p:sldId id="884" r:id="rId6"/>
    <p:sldId id="885" r:id="rId7"/>
    <p:sldId id="543" r:id="rId8"/>
    <p:sldId id="544" r:id="rId9"/>
    <p:sldId id="886" r:id="rId10"/>
    <p:sldId id="888" r:id="rId11"/>
    <p:sldId id="889" r:id="rId12"/>
    <p:sldId id="890" r:id="rId13"/>
    <p:sldId id="891" r:id="rId14"/>
    <p:sldId id="892" r:id="rId15"/>
    <p:sldId id="846" r:id="rId16"/>
    <p:sldId id="871" r:id="rId17"/>
    <p:sldId id="849" r:id="rId18"/>
    <p:sldId id="872" r:id="rId19"/>
    <p:sldId id="894" r:id="rId20"/>
    <p:sldId id="873" r:id="rId21"/>
    <p:sldId id="874" r:id="rId22"/>
    <p:sldId id="895" r:id="rId23"/>
    <p:sldId id="896" r:id="rId24"/>
    <p:sldId id="897" r:id="rId25"/>
    <p:sldId id="898" r:id="rId26"/>
    <p:sldId id="899" r:id="rId27"/>
    <p:sldId id="875" r:id="rId28"/>
    <p:sldId id="901" r:id="rId29"/>
    <p:sldId id="900" r:id="rId30"/>
    <p:sldId id="902" r:id="rId31"/>
    <p:sldId id="876" r:id="rId32"/>
    <p:sldId id="877" r:id="rId33"/>
    <p:sldId id="878" r:id="rId34"/>
    <p:sldId id="880" r:id="rId35"/>
    <p:sldId id="881" r:id="rId36"/>
    <p:sldId id="879" r:id="rId37"/>
  </p:sldIdLst>
  <p:sldSz cx="9144000" cy="6858000" type="screen4x3"/>
  <p:notesSz cx="6797675" cy="9928225"/>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rgbClr val="4D4D4D"/>
        </a:solidFill>
        <a:latin typeface="Segoe"/>
        <a:ea typeface="MS PGothic" panose="020B0600070205080204" pitchFamily="34" charset="-128"/>
        <a:cs typeface="+mn-cs"/>
      </a:defRPr>
    </a:lvl9pPr>
  </p:defaultTextStyle>
  <p:extLst>
    <p:ext uri="{EFAFB233-063F-42B5-8137-9DF3F51BA10A}">
      <p15:sldGuideLst xmlns:p15="http://schemas.microsoft.com/office/powerpoint/2012/main">
        <p15:guide id="1" orient="horz" pos="2159">
          <p15:clr>
            <a:srgbClr val="A4A3A4"/>
          </p15:clr>
        </p15:guide>
        <p15:guide id="2" pos="2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83E"/>
    <a:srgbClr val="F78843"/>
    <a:srgbClr val="1EE84E"/>
    <a:srgbClr val="4F81BD"/>
    <a:srgbClr val="62A5E8"/>
    <a:srgbClr val="A8CDF2"/>
    <a:srgbClr val="A8CD8E"/>
    <a:srgbClr val="882F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9" autoAdjust="0"/>
    <p:restoredTop sz="82249" autoAdjust="0"/>
  </p:normalViewPr>
  <p:slideViewPr>
    <p:cSldViewPr snapToGrid="0" showGuides="1">
      <p:cViewPr varScale="1">
        <p:scale>
          <a:sx n="94" d="100"/>
          <a:sy n="94" d="100"/>
        </p:scale>
        <p:origin x="2178" y="84"/>
      </p:cViewPr>
      <p:guideLst>
        <p:guide orient="horz" pos="2159"/>
        <p:guide pos="287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3104" tIns="46552" rIns="93104" bIns="46552" numCol="1" anchor="t" anchorCtr="0" compatLnSpc="1"/>
          <a:lstStyle>
            <a:lvl1pPr defTabSz="930275" eaLnBrk="1" hangingPunct="1">
              <a:defRPr sz="1200">
                <a:solidFill>
                  <a:schemeClr val="tx1"/>
                </a:solidFill>
                <a:latin typeface="Arial" panose="020B0604020202020204" pitchFamily="34" charset="0"/>
              </a:defRPr>
            </a:lvl1pPr>
          </a:lstStyle>
          <a:p>
            <a:pPr marL="0" marR="0" lvl="0" indent="0" algn="l" defTabSz="930275"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ln>
          <a:effectLst/>
        </p:spPr>
        <p:txBody>
          <a:bodyPr vert="horz" wrap="square" lIns="93104" tIns="46552" rIns="93104" bIns="46552" numCol="1" anchor="t" anchorCtr="0" compatLnSpc="1"/>
          <a:lstStyle>
            <a:lvl1pPr algn="r" defTabSz="930275" eaLnBrk="1" hangingPunct="1">
              <a:defRPr sz="1200">
                <a:solidFill>
                  <a:schemeClr val="tx1"/>
                </a:solidFill>
                <a:latin typeface="Arial" panose="020B0604020202020204" pitchFamily="34" charset="0"/>
              </a:defRPr>
            </a:lvl1p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100" name="Rectangle 4"/>
          <p:cNvSpPr>
            <a:spLocks noGrp="1" noChangeArrowheads="1"/>
          </p:cNvSpPr>
          <p:nvPr>
            <p:ph type="ftr" sz="quarter" idx="2"/>
          </p:nvPr>
        </p:nvSpPr>
        <p:spPr bwMode="auto">
          <a:xfrm>
            <a:off x="0" y="9429750"/>
            <a:ext cx="2946400" cy="496888"/>
          </a:xfrm>
          <a:prstGeom prst="rect">
            <a:avLst/>
          </a:prstGeom>
          <a:noFill/>
          <a:ln w="9525">
            <a:noFill/>
            <a:miter lim="800000"/>
          </a:ln>
          <a:effectLst/>
        </p:spPr>
        <p:txBody>
          <a:bodyPr vert="horz" wrap="square" lIns="93104" tIns="46552" rIns="93104" bIns="46552" numCol="1" anchor="b" anchorCtr="0" compatLnSpc="1"/>
          <a:lstStyle>
            <a:lvl1pPr defTabSz="930275" eaLnBrk="1" hangingPunct="1">
              <a:defRPr sz="1200">
                <a:solidFill>
                  <a:schemeClr val="tx1"/>
                </a:solidFill>
                <a:latin typeface="Arial" panose="020B0604020202020204" pitchFamily="34" charset="0"/>
              </a:defRPr>
            </a:lvl1pPr>
          </a:lstStyle>
          <a:p>
            <a:pPr marL="0" marR="0" lvl="0" indent="0" algn="l" defTabSz="930275"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101" name="Rectangle 5"/>
          <p:cNvSpPr>
            <a:spLocks noGrp="1" noChangeArrowheads="1"/>
          </p:cNvSpPr>
          <p:nvPr>
            <p:ph type="sldNum" sz="quarter" idx="3"/>
          </p:nvPr>
        </p:nvSpPr>
        <p:spPr bwMode="auto">
          <a:xfrm>
            <a:off x="3849688" y="9429750"/>
            <a:ext cx="2946400" cy="496888"/>
          </a:xfrm>
          <a:prstGeom prst="rect">
            <a:avLst/>
          </a:prstGeom>
          <a:noFill/>
          <a:ln w="9525">
            <a:noFill/>
            <a:miter lim="800000"/>
          </a:ln>
          <a:effectLst/>
        </p:spPr>
        <p:txBody>
          <a:bodyPr vert="horz" wrap="square" lIns="93104" tIns="46552" rIns="93104" bIns="46552" numCol="1" anchor="b" anchorCtr="0" compatLnSpc="1"/>
          <a:lstStyle>
            <a:lvl1pPr algn="r" defTabSz="930275" eaLnBrk="1" hangingPunct="1">
              <a:defRPr sz="1200">
                <a:solidFill>
                  <a:schemeClr val="tx1"/>
                </a:solidFill>
                <a:latin typeface="Arial" panose="020B0604020202020204" pitchFamily="34" charset="0"/>
              </a:defRPr>
            </a:lvl1pPr>
          </a:lstStyle>
          <a:p>
            <a:pPr marL="0" marR="0" lvl="0" indent="0" algn="r" defTabSz="930275" rtl="0" eaLnBrk="1" fontAlgn="base" latinLnBrk="0" hangingPunct="1">
              <a:lnSpc>
                <a:spcPct val="100000"/>
              </a:lnSpc>
              <a:spcBef>
                <a:spcPct val="0"/>
              </a:spcBef>
              <a:spcAft>
                <a:spcPct val="0"/>
              </a:spcAft>
              <a:buClrTx/>
              <a:buSzTx/>
              <a:buFontTx/>
              <a:buNone/>
              <a:defRPr/>
            </a:pPr>
            <a:fld id="{CC7AA23D-163F-4868-B376-2696DD287875}"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3104" tIns="46552" rIns="93104" bIns="46552" numCol="1" anchor="t" anchorCtr="0" compatLnSpc="1"/>
          <a:lstStyle>
            <a:lvl1pPr defTabSz="930275" eaLnBrk="1" hangingPunct="1">
              <a:defRPr sz="1200">
                <a:solidFill>
                  <a:schemeClr val="tx1"/>
                </a:solidFill>
                <a:latin typeface="Arial" panose="020B0604020202020204" pitchFamily="34" charset="0"/>
              </a:defRPr>
            </a:lvl1pPr>
          </a:lstStyle>
          <a:p>
            <a:pPr marL="0" marR="0" lvl="0" indent="0" algn="l" defTabSz="930275"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ln>
          <a:effectLst/>
        </p:spPr>
        <p:txBody>
          <a:bodyPr vert="horz" wrap="square" lIns="93104" tIns="46552" rIns="93104" bIns="46552" numCol="1" anchor="t" anchorCtr="0" compatLnSpc="1"/>
          <a:lstStyle>
            <a:lvl1pPr algn="r" defTabSz="930275" eaLnBrk="1" hangingPunct="1">
              <a:defRPr sz="1200">
                <a:solidFill>
                  <a:schemeClr val="tx1"/>
                </a:solidFill>
                <a:latin typeface="Arial" panose="020B0604020202020204" pitchFamily="34" charset="0"/>
              </a:defRPr>
            </a:lvl1p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9460" name="Rectangle 4"/>
          <p:cNvSpPr>
            <a:spLocks noGrp="1" noRot="1" noChangeAspect="1" noTextEdit="1"/>
          </p:cNvSpPr>
          <p:nvPr>
            <p:ph type="sldImg" idx="2"/>
          </p:nvPr>
        </p:nvSpPr>
        <p:spPr>
          <a:xfrm>
            <a:off x="917575" y="744538"/>
            <a:ext cx="4962525" cy="3722687"/>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bwMode="auto">
          <a:xfrm>
            <a:off x="679450" y="4716463"/>
            <a:ext cx="5438775" cy="4467225"/>
          </a:xfrm>
          <a:prstGeom prst="rect">
            <a:avLst/>
          </a:prstGeom>
          <a:noFill/>
          <a:ln w="9525">
            <a:noFill/>
            <a:miter lim="800000"/>
          </a:ln>
          <a:effectLst/>
        </p:spPr>
        <p:txBody>
          <a:bodyPr vert="horz" wrap="square" lIns="93104" tIns="46552" rIns="93104" bIns="46552"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S PGothic" panose="020B0600070205080204" pitchFamily="34" charset="-128"/>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Narrow" panose="020B0606020202030204" pitchFamily="34" charset="0"/>
                <a:ea typeface="MS PGothic" panose="020B0600070205080204" pitchFamily="34" charset="-128"/>
                <a:cs typeface="+mn-cs"/>
              </a:rPr>
              <a:t>Fifth level</a:t>
            </a:r>
          </a:p>
        </p:txBody>
      </p:sp>
      <p:sp>
        <p:nvSpPr>
          <p:cNvPr id="7174" name="Rectangle 6"/>
          <p:cNvSpPr>
            <a:spLocks noGrp="1" noChangeArrowheads="1"/>
          </p:cNvSpPr>
          <p:nvPr>
            <p:ph type="ftr" sz="quarter" idx="4"/>
          </p:nvPr>
        </p:nvSpPr>
        <p:spPr bwMode="auto">
          <a:xfrm>
            <a:off x="0" y="9429750"/>
            <a:ext cx="2946400" cy="496888"/>
          </a:xfrm>
          <a:prstGeom prst="rect">
            <a:avLst/>
          </a:prstGeom>
          <a:noFill/>
          <a:ln w="9525">
            <a:noFill/>
            <a:miter lim="800000"/>
          </a:ln>
          <a:effectLst/>
        </p:spPr>
        <p:txBody>
          <a:bodyPr vert="horz" wrap="square" lIns="93104" tIns="46552" rIns="93104" bIns="46552" numCol="1" anchor="b" anchorCtr="0" compatLnSpc="1"/>
          <a:lstStyle>
            <a:lvl1pPr defTabSz="930275" eaLnBrk="1" hangingPunct="1">
              <a:defRPr sz="1200">
                <a:solidFill>
                  <a:schemeClr val="tx1"/>
                </a:solidFill>
                <a:latin typeface="Arial" panose="020B0604020202020204" pitchFamily="34" charset="0"/>
              </a:defRPr>
            </a:lvl1pPr>
          </a:lstStyle>
          <a:p>
            <a:pPr marL="0" marR="0" lvl="0" indent="0" algn="l" defTabSz="930275"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175" name="Rectangle 7"/>
          <p:cNvSpPr>
            <a:spLocks noGrp="1" noChangeArrowheads="1"/>
          </p:cNvSpPr>
          <p:nvPr>
            <p:ph type="sldNum" sz="quarter" idx="5"/>
          </p:nvPr>
        </p:nvSpPr>
        <p:spPr bwMode="auto">
          <a:xfrm>
            <a:off x="3849688" y="9429750"/>
            <a:ext cx="2946400" cy="496888"/>
          </a:xfrm>
          <a:prstGeom prst="rect">
            <a:avLst/>
          </a:prstGeom>
          <a:noFill/>
          <a:ln w="9525">
            <a:noFill/>
            <a:miter lim="800000"/>
          </a:ln>
          <a:effectLst/>
        </p:spPr>
        <p:txBody>
          <a:bodyPr vert="horz" wrap="square" lIns="93104" tIns="46552" rIns="93104" bIns="46552" numCol="1" anchor="b" anchorCtr="0" compatLnSpc="1"/>
          <a:lstStyle>
            <a:lvl1pPr algn="r" defTabSz="930275" eaLnBrk="1" hangingPunct="1">
              <a:defRPr sz="1200">
                <a:solidFill>
                  <a:schemeClr val="tx1"/>
                </a:solidFill>
                <a:latin typeface="Arial" panose="020B0604020202020204" pitchFamily="34" charset="0"/>
              </a:defRPr>
            </a:lvl1pPr>
          </a:lstStyle>
          <a:p>
            <a:pPr marL="0" marR="0" lvl="0" indent="0" algn="r" defTabSz="930275" rtl="0" eaLnBrk="1" fontAlgn="base" latinLnBrk="0" hangingPunct="1">
              <a:lnSpc>
                <a:spcPct val="100000"/>
              </a:lnSpc>
              <a:spcBef>
                <a:spcPct val="0"/>
              </a:spcBef>
              <a:spcAft>
                <a:spcPct val="0"/>
              </a:spcAft>
              <a:buClrTx/>
              <a:buSzTx/>
              <a:buFontTx/>
              <a:buNone/>
              <a:defRPr/>
            </a:pPr>
            <a:fld id="{B182292A-811B-4C88-91B3-21F2276BDFE7}"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n-cs"/>
      </a:defRPr>
    </a:lvl2pPr>
    <a:lvl3pPr marL="9144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n-cs"/>
      </a:defRPr>
    </a:lvl3pPr>
    <a:lvl4pPr marL="13716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n-cs"/>
      </a:defRPr>
    </a:lvl4pPr>
    <a:lvl5pPr marL="1828800" algn="l" rtl="0" eaLnBrk="0" fontAlgn="base" hangingPunct="0">
      <a:spcBef>
        <a:spcPct val="30000"/>
      </a:spcBef>
      <a:spcAft>
        <a:spcPct val="0"/>
      </a:spcAft>
      <a:defRPr sz="1000" kern="1200">
        <a:solidFill>
          <a:schemeClr val="tx1"/>
        </a:solidFill>
        <a:latin typeface="Arial Narrow" panose="020B060602020203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89260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341166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2379566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1122319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2342845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988329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1685535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951788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30275"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2020/8/05</a:t>
            </a: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33902005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幻灯片首页">
    <p:bg>
      <p:bgPr>
        <a:blipFill rotWithShape="0">
          <a:blip r:embed="rId2"/>
          <a:stretch>
            <a:fillRect/>
          </a:stretch>
        </a:blipFill>
        <a:effectLst/>
      </p:bgPr>
    </p:bg>
    <p:spTree>
      <p:nvGrpSpPr>
        <p:cNvPr id="1" name=""/>
        <p:cNvGrpSpPr/>
        <p:nvPr/>
      </p:nvGrpSpPr>
      <p:grpSpPr>
        <a:xfrm>
          <a:off x="0" y="0"/>
          <a:ext cx="0" cy="0"/>
          <a:chOff x="0" y="0"/>
          <a:chExt cx="0" cy="0"/>
        </a:xfrm>
      </p:grpSpPr>
      <p:sp>
        <p:nvSpPr>
          <p:cNvPr id="602115" name="Rectangle 3"/>
          <p:cNvSpPr>
            <a:spLocks noGrp="1" noChangeArrowheads="1"/>
          </p:cNvSpPr>
          <p:nvPr>
            <p:ph type="ctrTitle"/>
          </p:nvPr>
        </p:nvSpPr>
        <p:spPr>
          <a:xfrm>
            <a:off x="466725" y="2957383"/>
            <a:ext cx="6273709" cy="646331"/>
          </a:xfrm>
        </p:spPr>
        <p:txBody>
          <a:bodyPr/>
          <a:lstStyle>
            <a:lvl1pPr algn="l">
              <a:defRPr sz="3600" b="1">
                <a:solidFill>
                  <a:srgbClr val="0070A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602116" name="Rectangle 4"/>
          <p:cNvSpPr>
            <a:spLocks noGrp="1" noChangeArrowheads="1"/>
          </p:cNvSpPr>
          <p:nvPr>
            <p:ph type="subTitle" idx="1"/>
          </p:nvPr>
        </p:nvSpPr>
        <p:spPr>
          <a:xfrm>
            <a:off x="466725" y="3813175"/>
            <a:ext cx="6705600" cy="1295400"/>
          </a:xfrm>
        </p:spPr>
        <p:txBody>
          <a:bodyPr/>
          <a:lstStyle>
            <a:lvl1pPr marL="0" indent="0" algn="l">
              <a:buFontTx/>
              <a:buNone/>
              <a:defRPr sz="2000" i="0">
                <a:solidFill>
                  <a:srgbClr val="FBB030"/>
                </a:solidFill>
                <a:latin typeface="微软雅黑" panose="020B0503020204020204" pitchFamily="34" charset="-122"/>
                <a:ea typeface="微软雅黑" panose="020B0503020204020204" pitchFamily="34" charset="-122"/>
              </a:defRPr>
            </a:lvl1pPr>
          </a:lstStyle>
          <a:p>
            <a:r>
              <a:rPr lang="zh-CN" altLang="en-US"/>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项目列表">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F583859A-4E12-45AA-833C-AB4B4907B801}"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BC29BAFC-6EB4-4D39-B4FC-3DB6B4D758A3}"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2020/8/12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5125" name="Group 54"/>
          <p:cNvGrpSpPr/>
          <p:nvPr/>
        </p:nvGrpSpPr>
        <p:grpSpPr>
          <a:xfrm>
            <a:off x="1828800" y="1752600"/>
            <a:ext cx="5329238" cy="665163"/>
            <a:chOff x="1152" y="1104"/>
            <a:chExt cx="3357" cy="419"/>
          </a:xfrm>
        </p:grpSpPr>
        <p:grpSp>
          <p:nvGrpSpPr>
            <p:cNvPr id="5149" name="Group 3"/>
            <p:cNvGrpSpPr/>
            <p:nvPr/>
          </p:nvGrpSpPr>
          <p:grpSpPr>
            <a:xfrm>
              <a:off x="1152" y="1104"/>
              <a:ext cx="480" cy="419"/>
              <a:chOff x="1110" y="2656"/>
              <a:chExt cx="1549" cy="1351"/>
            </a:xfrm>
          </p:grpSpPr>
          <p:sp>
            <p:nvSpPr>
              <p:cNvPr id="1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17"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5150" name="Line 11"/>
            <p:cNvSpPr/>
            <p:nvPr/>
          </p:nvSpPr>
          <p:spPr>
            <a:xfrm>
              <a:off x="1536" y="1488"/>
              <a:ext cx="2973" cy="1"/>
            </a:xfrm>
            <a:prstGeom prst="line">
              <a:avLst/>
            </a:prstGeom>
            <a:ln w="25400" cap="flat" cmpd="sng">
              <a:solidFill>
                <a:srgbClr val="C0C0C0"/>
              </a:solidFill>
              <a:prstDash val="sysDot"/>
              <a:headEnd type="none" w="med" len="med"/>
              <a:tailEnd type="oval" w="med" len="med"/>
            </a:ln>
          </p:spPr>
        </p:sp>
        <p:sp>
          <p:nvSpPr>
            <p:cNvPr id="14" name="Text Box 13"/>
            <p:cNvSpPr txBox="1">
              <a:spLocks noChangeArrowheads="1"/>
            </p:cNvSpPr>
            <p:nvPr/>
          </p:nvSpPr>
          <p:spPr bwMode="gray">
            <a:xfrm>
              <a:off x="1270" y="1166"/>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1</a:t>
              </a:r>
            </a:p>
          </p:txBody>
        </p:sp>
      </p:grpSp>
      <p:grpSp>
        <p:nvGrpSpPr>
          <p:cNvPr id="5126" name="Group 55"/>
          <p:cNvGrpSpPr/>
          <p:nvPr/>
        </p:nvGrpSpPr>
        <p:grpSpPr>
          <a:xfrm>
            <a:off x="1828800" y="2667000"/>
            <a:ext cx="5329238" cy="665163"/>
            <a:chOff x="1152" y="1680"/>
            <a:chExt cx="3357" cy="419"/>
          </a:xfrm>
        </p:grpSpPr>
        <p:grpSp>
          <p:nvGrpSpPr>
            <p:cNvPr id="5143" name="Group 7"/>
            <p:cNvGrpSpPr/>
            <p:nvPr/>
          </p:nvGrpSpPr>
          <p:grpSpPr>
            <a:xfrm>
              <a:off x="1152" y="1680"/>
              <a:ext cx="480" cy="419"/>
              <a:chOff x="3174" y="2656"/>
              <a:chExt cx="1549" cy="1351"/>
            </a:xfrm>
          </p:grpSpPr>
          <p:sp>
            <p:nvSpPr>
              <p:cNvPr id="22"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23"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24"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5144" name="Line 14"/>
            <p:cNvSpPr/>
            <p:nvPr/>
          </p:nvSpPr>
          <p:spPr>
            <a:xfrm>
              <a:off x="1536" y="2064"/>
              <a:ext cx="2973" cy="1"/>
            </a:xfrm>
            <a:prstGeom prst="line">
              <a:avLst/>
            </a:prstGeom>
            <a:ln w="25400" cap="flat" cmpd="sng">
              <a:solidFill>
                <a:srgbClr val="C0C0C0"/>
              </a:solidFill>
              <a:prstDash val="sysDot"/>
              <a:headEnd type="none" w="med" len="med"/>
              <a:tailEnd type="oval" w="med" len="med"/>
            </a:ln>
          </p:spPr>
        </p:sp>
        <p:sp>
          <p:nvSpPr>
            <p:cNvPr id="21" name="Text Box 16"/>
            <p:cNvSpPr txBox="1">
              <a:spLocks noChangeArrowheads="1"/>
            </p:cNvSpPr>
            <p:nvPr/>
          </p:nvSpPr>
          <p:spPr bwMode="gray">
            <a:xfrm>
              <a:off x="1270" y="1742"/>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2</a:t>
              </a:r>
            </a:p>
          </p:txBody>
        </p:sp>
      </p:grpSp>
      <p:grpSp>
        <p:nvGrpSpPr>
          <p:cNvPr id="5127" name="Group 56"/>
          <p:cNvGrpSpPr/>
          <p:nvPr/>
        </p:nvGrpSpPr>
        <p:grpSpPr>
          <a:xfrm>
            <a:off x="1828800" y="3559175"/>
            <a:ext cx="5329238" cy="665163"/>
            <a:chOff x="1152" y="2242"/>
            <a:chExt cx="3357" cy="419"/>
          </a:xfrm>
        </p:grpSpPr>
        <p:grpSp>
          <p:nvGrpSpPr>
            <p:cNvPr id="5137" name="Group 17"/>
            <p:cNvGrpSpPr/>
            <p:nvPr/>
          </p:nvGrpSpPr>
          <p:grpSpPr>
            <a:xfrm>
              <a:off x="1152" y="2242"/>
              <a:ext cx="480" cy="419"/>
              <a:chOff x="1110" y="2656"/>
              <a:chExt cx="1549" cy="1351"/>
            </a:xfrm>
          </p:grpSpPr>
          <p:sp>
            <p:nvSpPr>
              <p:cNvPr id="29"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30"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31"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5138" name="Line 25"/>
            <p:cNvSpPr/>
            <p:nvPr/>
          </p:nvSpPr>
          <p:spPr>
            <a:xfrm>
              <a:off x="1536" y="2626"/>
              <a:ext cx="2973" cy="1"/>
            </a:xfrm>
            <a:prstGeom prst="line">
              <a:avLst/>
            </a:prstGeom>
            <a:ln w="25400" cap="flat" cmpd="sng">
              <a:solidFill>
                <a:srgbClr val="C0C0C0"/>
              </a:solidFill>
              <a:prstDash val="sysDot"/>
              <a:headEnd type="none" w="med" len="med"/>
              <a:tailEnd type="oval" w="med" len="med"/>
            </a:ln>
          </p:spPr>
        </p:sp>
        <p:sp>
          <p:nvSpPr>
            <p:cNvPr id="28" name="Text Box 27"/>
            <p:cNvSpPr txBox="1">
              <a:spLocks noChangeArrowheads="1"/>
            </p:cNvSpPr>
            <p:nvPr/>
          </p:nvSpPr>
          <p:spPr bwMode="gray">
            <a:xfrm>
              <a:off x="1270" y="2304"/>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3</a:t>
              </a:r>
            </a:p>
          </p:txBody>
        </p:sp>
      </p:grpSp>
      <p:grpSp>
        <p:nvGrpSpPr>
          <p:cNvPr id="5128" name="Group 57"/>
          <p:cNvGrpSpPr/>
          <p:nvPr/>
        </p:nvGrpSpPr>
        <p:grpSpPr>
          <a:xfrm>
            <a:off x="1828800" y="4473575"/>
            <a:ext cx="5329238" cy="665163"/>
            <a:chOff x="1152" y="2818"/>
            <a:chExt cx="3357" cy="419"/>
          </a:xfrm>
        </p:grpSpPr>
        <p:grpSp>
          <p:nvGrpSpPr>
            <p:cNvPr id="5131" name="Group 21"/>
            <p:cNvGrpSpPr/>
            <p:nvPr/>
          </p:nvGrpSpPr>
          <p:grpSpPr>
            <a:xfrm>
              <a:off x="1152" y="2818"/>
              <a:ext cx="480" cy="419"/>
              <a:chOff x="3174" y="2656"/>
              <a:chExt cx="1549" cy="1351"/>
            </a:xfrm>
          </p:grpSpPr>
          <p:sp>
            <p:nvSpPr>
              <p:cNvPr id="36"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37"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38"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grpSp>
        <p:sp>
          <p:nvSpPr>
            <p:cNvPr id="5132" name="Line 28"/>
            <p:cNvSpPr/>
            <p:nvPr/>
          </p:nvSpPr>
          <p:spPr>
            <a:xfrm>
              <a:off x="1536" y="3202"/>
              <a:ext cx="2973" cy="1"/>
            </a:xfrm>
            <a:prstGeom prst="line">
              <a:avLst/>
            </a:prstGeom>
            <a:ln w="25400" cap="flat" cmpd="sng">
              <a:solidFill>
                <a:srgbClr val="C0C0C0"/>
              </a:solidFill>
              <a:prstDash val="sysDot"/>
              <a:headEnd type="none" w="med" len="med"/>
              <a:tailEnd type="oval" w="med" len="med"/>
            </a:ln>
          </p:spPr>
        </p:sp>
        <p:sp>
          <p:nvSpPr>
            <p:cNvPr id="35" name="Text Box 30"/>
            <p:cNvSpPr txBox="1">
              <a:spLocks noChangeArrowheads="1"/>
            </p:cNvSpPr>
            <p:nvPr/>
          </p:nvSpPr>
          <p:spPr bwMode="gray">
            <a:xfrm>
              <a:off x="1270" y="2880"/>
              <a:ext cx="235" cy="291"/>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4</a:t>
              </a: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0" name="文本占位符 39"/>
          <p:cNvSpPr>
            <a:spLocks noGrp="1"/>
          </p:cNvSpPr>
          <p:nvPr>
            <p:ph type="body" sz="quarter" idx="10"/>
          </p:nvPr>
        </p:nvSpPr>
        <p:spPr>
          <a:xfrm>
            <a:off x="2716923" y="3668108"/>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
        <p:nvSpPr>
          <p:cNvPr id="41" name="文本占位符 39"/>
          <p:cNvSpPr>
            <a:spLocks noGrp="1"/>
          </p:cNvSpPr>
          <p:nvPr>
            <p:ph type="body" sz="quarter" idx="11"/>
          </p:nvPr>
        </p:nvSpPr>
        <p:spPr>
          <a:xfrm>
            <a:off x="2716923" y="2779986"/>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
        <p:nvSpPr>
          <p:cNvPr id="42" name="文本占位符 39"/>
          <p:cNvSpPr>
            <a:spLocks noGrp="1"/>
          </p:cNvSpPr>
          <p:nvPr>
            <p:ph type="body" sz="quarter" idx="12"/>
          </p:nvPr>
        </p:nvSpPr>
        <p:spPr>
          <a:xfrm>
            <a:off x="2716923" y="1855076"/>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
        <p:nvSpPr>
          <p:cNvPr id="43" name="文本占位符 39"/>
          <p:cNvSpPr>
            <a:spLocks noGrp="1"/>
          </p:cNvSpPr>
          <p:nvPr>
            <p:ph type="body" sz="quarter" idx="13"/>
          </p:nvPr>
        </p:nvSpPr>
        <p:spPr>
          <a:xfrm>
            <a:off x="2716923" y="4582507"/>
            <a:ext cx="4330262" cy="452492"/>
          </a:xfrm>
        </p:spPr>
        <p:txBody>
          <a:bodyPr/>
          <a:lstStyle>
            <a:lvl1pPr algn="ctr">
              <a:buNone/>
              <a:defRPr sz="2400" b="0">
                <a:solidFill>
                  <a:schemeClr val="bg2">
                    <a:lumMod val="10000"/>
                  </a:schemeClr>
                </a:solidFill>
              </a:defRPr>
            </a:lvl1pPr>
          </a:lstStyle>
          <a:p>
            <a:pPr lvl="0"/>
            <a:r>
              <a:rPr lang="zh-CN" altLang="en-US"/>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循环过程">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97D64C99-99DE-468B-AECF-D19B50299150}"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ECD09A97-B8D0-402F-BDC8-9CC51947E67E}"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2020/8/12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6149" name="Group 3"/>
          <p:cNvGrpSpPr/>
          <p:nvPr/>
        </p:nvGrpSpPr>
        <p:grpSpPr>
          <a:xfrm>
            <a:off x="595313" y="1577975"/>
            <a:ext cx="8139112" cy="4398963"/>
            <a:chOff x="559" y="1296"/>
            <a:chExt cx="4529" cy="2448"/>
          </a:xfrm>
        </p:grpSpPr>
        <p:sp>
          <p:nvSpPr>
            <p:cNvPr id="6152" name="Freeform 4"/>
            <p:cNvSpPr>
              <a:spLocks noEditPoints="1"/>
            </p:cNvSpPr>
            <p:nvPr/>
          </p:nvSpPr>
          <p:spPr>
            <a:xfrm rot="-1358056">
              <a:off x="877" y="1765"/>
              <a:ext cx="3839" cy="1527"/>
            </a:xfrm>
            <a:custGeom>
              <a:avLst/>
              <a:gdLst/>
              <a:ahLst/>
              <a:cxnLst>
                <a:cxn ang="0">
                  <a:pos x="332" y="2"/>
                </a:cxn>
                <a:cxn ang="0">
                  <a:pos x="241" y="2"/>
                </a:cxn>
                <a:cxn ang="0">
                  <a:pos x="162" y="2"/>
                </a:cxn>
                <a:cxn ang="0">
                  <a:pos x="95" y="2"/>
                </a:cxn>
                <a:cxn ang="0">
                  <a:pos x="45" y="2"/>
                </a:cxn>
                <a:cxn ang="0">
                  <a:pos x="10" y="2"/>
                </a:cxn>
                <a:cxn ang="0">
                  <a:pos x="0" y="2"/>
                </a:cxn>
                <a:cxn ang="0">
                  <a:pos x="10" y="2"/>
                </a:cxn>
                <a:cxn ang="0">
                  <a:pos x="45" y="2"/>
                </a:cxn>
                <a:cxn ang="0">
                  <a:pos x="95" y="2"/>
                </a:cxn>
                <a:cxn ang="0">
                  <a:pos x="162" y="2"/>
                </a:cxn>
                <a:cxn ang="0">
                  <a:pos x="241" y="2"/>
                </a:cxn>
                <a:cxn ang="0">
                  <a:pos x="332" y="2"/>
                </a:cxn>
                <a:cxn ang="0">
                  <a:pos x="428" y="2"/>
                </a:cxn>
                <a:cxn ang="0">
                  <a:pos x="519" y="2"/>
                </a:cxn>
                <a:cxn ang="0">
                  <a:pos x="602" y="2"/>
                </a:cxn>
                <a:cxn ang="0">
                  <a:pos x="674" y="2"/>
                </a:cxn>
                <a:cxn ang="0">
                  <a:pos x="730" y="2"/>
                </a:cxn>
                <a:cxn ang="0">
                  <a:pos x="768" y="2"/>
                </a:cxn>
                <a:cxn ang="0">
                  <a:pos x="790" y="2"/>
                </a:cxn>
                <a:cxn ang="0">
                  <a:pos x="783" y="2"/>
                </a:cxn>
                <a:cxn ang="0">
                  <a:pos x="757" y="2"/>
                </a:cxn>
                <a:cxn ang="0">
                  <a:pos x="715" y="2"/>
                </a:cxn>
                <a:cxn ang="0">
                  <a:pos x="650" y="2"/>
                </a:cxn>
                <a:cxn ang="0">
                  <a:pos x="575" y="2"/>
                </a:cxn>
                <a:cxn ang="0">
                  <a:pos x="488" y="2"/>
                </a:cxn>
                <a:cxn ang="0">
                  <a:pos x="395" y="0"/>
                </a:cxn>
                <a:cxn ang="0">
                  <a:pos x="315" y="2"/>
                </a:cxn>
                <a:cxn ang="0">
                  <a:pos x="227" y="2"/>
                </a:cxn>
                <a:cxn ang="0">
                  <a:pos x="152" y="2"/>
                </a:cxn>
                <a:cxn ang="0">
                  <a:pos x="88" y="2"/>
                </a:cxn>
                <a:cxn ang="0">
                  <a:pos x="44" y="2"/>
                </a:cxn>
                <a:cxn ang="0">
                  <a:pos x="19" y="2"/>
                </a:cxn>
                <a:cxn ang="0">
                  <a:pos x="14" y="2"/>
                </a:cxn>
                <a:cxn ang="0">
                  <a:pos x="33" y="2"/>
                </a:cxn>
                <a:cxn ang="0">
                  <a:pos x="72" y="2"/>
                </a:cxn>
                <a:cxn ang="0">
                  <a:pos x="129" y="2"/>
                </a:cxn>
                <a:cxn ang="0">
                  <a:pos x="200" y="2"/>
                </a:cxn>
                <a:cxn ang="0">
                  <a:pos x="285" y="2"/>
                </a:cxn>
                <a:cxn ang="0">
                  <a:pos x="375" y="2"/>
                </a:cxn>
                <a:cxn ang="0">
                  <a:pos x="467" y="2"/>
                </a:cxn>
                <a:cxn ang="0">
                  <a:pos x="551" y="2"/>
                </a:cxn>
                <a:cxn ang="0">
                  <a:pos x="621" y="2"/>
                </a:cxn>
                <a:cxn ang="0">
                  <a:pos x="680" y="2"/>
                </a:cxn>
                <a:cxn ang="0">
                  <a:pos x="717" y="2"/>
                </a:cxn>
                <a:cxn ang="0">
                  <a:pos x="738" y="2"/>
                </a:cxn>
                <a:cxn ang="0">
                  <a:pos x="734" y="2"/>
                </a:cxn>
                <a:cxn ang="0">
                  <a:pos x="705" y="2"/>
                </a:cxn>
                <a:cxn ang="0">
                  <a:pos x="662" y="2"/>
                </a:cxn>
                <a:cxn ang="0">
                  <a:pos x="599" y="2"/>
                </a:cxn>
                <a:cxn ang="0">
                  <a:pos x="525" y="2"/>
                </a:cxn>
                <a:cxn ang="0">
                  <a:pos x="438" y="2"/>
                </a:cxn>
              </a:cxnLst>
              <a:rect l="0" t="0" r="0" b="0"/>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E4E4E4">
                    <a:alpha val="35999"/>
                  </a:srgbClr>
                </a:gs>
                <a:gs pos="100000">
                  <a:srgbClr val="C0C0C0">
                    <a:alpha val="100000"/>
                  </a:srgbClr>
                </a:gs>
              </a:gsLst>
              <a:lin ang="0" scaled="1"/>
              <a:tileRect/>
            </a:gradFill>
            <a:ln w="0">
              <a:noFill/>
            </a:ln>
          </p:spPr>
          <p:txBody>
            <a:bodyPr/>
            <a:lstStyle/>
            <a:p>
              <a:endParaRPr lang="zh-CN" altLang="en-US"/>
            </a:p>
          </p:txBody>
        </p:sp>
        <p:sp>
          <p:nvSpPr>
            <p:cNvPr id="13" name="Oval 5"/>
            <p:cNvSpPr>
              <a:spLocks noChangeArrowheads="1"/>
            </p:cNvSpPr>
            <p:nvPr/>
          </p:nvSpPr>
          <p:spPr bwMode="gray">
            <a:xfrm rot="-1543677">
              <a:off x="2784" y="1680"/>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 name="Oval 6"/>
            <p:cNvSpPr>
              <a:spLocks noChangeArrowheads="1"/>
            </p:cNvSpPr>
            <p:nvPr/>
          </p:nvSpPr>
          <p:spPr bwMode="gray">
            <a:xfrm rot="-1543677">
              <a:off x="4416" y="1824"/>
              <a:ext cx="672"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5" name="Oval 7"/>
            <p:cNvSpPr>
              <a:spLocks noChangeArrowheads="1"/>
            </p:cNvSpPr>
            <p:nvPr/>
          </p:nvSpPr>
          <p:spPr bwMode="gray">
            <a:xfrm rot="-1543677">
              <a:off x="1872" y="3456"/>
              <a:ext cx="671"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 name="Oval 8"/>
            <p:cNvSpPr>
              <a:spLocks noChangeArrowheads="1"/>
            </p:cNvSpPr>
            <p:nvPr/>
          </p:nvSpPr>
          <p:spPr bwMode="gray">
            <a:xfrm rot="-1543677">
              <a:off x="3456" y="310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7" name="Oval 9"/>
            <p:cNvSpPr>
              <a:spLocks noChangeArrowheads="1"/>
            </p:cNvSpPr>
            <p:nvPr/>
          </p:nvSpPr>
          <p:spPr bwMode="gray">
            <a:xfrm rot="-1543677">
              <a:off x="1344" y="2544"/>
              <a:ext cx="670" cy="19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 name="Oval 10"/>
            <p:cNvSpPr>
              <a:spLocks noChangeArrowheads="1"/>
            </p:cNvSpPr>
            <p:nvPr/>
          </p:nvSpPr>
          <p:spPr bwMode="gray">
            <a:xfrm>
              <a:off x="2407" y="1296"/>
              <a:ext cx="720" cy="694"/>
            </a:xfrm>
            <a:prstGeom prst="ellipse">
              <a:avLst/>
            </a:prstGeom>
            <a:gradFill rotWithShape="1">
              <a:gsLst>
                <a:gs pos="0">
                  <a:srgbClr val="36A1B6"/>
                </a:gs>
                <a:gs pos="100000">
                  <a:srgbClr val="13383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9" name="Oval 11"/>
            <p:cNvSpPr>
              <a:spLocks noChangeArrowheads="1"/>
            </p:cNvSpPr>
            <p:nvPr/>
          </p:nvSpPr>
          <p:spPr bwMode="gray">
            <a:xfrm>
              <a:off x="999" y="2126"/>
              <a:ext cx="719" cy="693"/>
            </a:xfrm>
            <a:prstGeom prst="ellipse">
              <a:avLst/>
            </a:prstGeom>
            <a:gradFill rotWithShape="1">
              <a:gsLst>
                <a:gs pos="0">
                  <a:srgbClr val="4987E3"/>
                </a:gs>
                <a:gs pos="100000">
                  <a:srgbClr val="172A47"/>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0" name="Oval 12"/>
            <p:cNvSpPr>
              <a:spLocks noChangeArrowheads="1"/>
            </p:cNvSpPr>
            <p:nvPr/>
          </p:nvSpPr>
          <p:spPr bwMode="gray">
            <a:xfrm>
              <a:off x="1493" y="3050"/>
              <a:ext cx="719" cy="694"/>
            </a:xfrm>
            <a:prstGeom prst="ellipse">
              <a:avLst/>
            </a:prstGeom>
            <a:gradFill rotWithShape="1">
              <a:gsLst>
                <a:gs pos="0">
                  <a:srgbClr val="D9520F"/>
                </a:gs>
                <a:gs pos="100000">
                  <a:srgbClr val="4D1D0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Oval 13"/>
            <p:cNvSpPr>
              <a:spLocks noChangeArrowheads="1"/>
            </p:cNvSpPr>
            <p:nvPr/>
          </p:nvSpPr>
          <p:spPr bwMode="gray">
            <a:xfrm>
              <a:off x="3048" y="2707"/>
              <a:ext cx="719" cy="694"/>
            </a:xfrm>
            <a:prstGeom prst="ellipse">
              <a:avLst/>
            </a:prstGeom>
            <a:gradFill rotWithShape="1">
              <a:gsLst>
                <a:gs pos="0">
                  <a:srgbClr val="C0C0C0"/>
                </a:gs>
                <a:gs pos="100000">
                  <a:srgbClr val="454545"/>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2" name="Oval 14"/>
            <p:cNvSpPr>
              <a:spLocks noChangeArrowheads="1"/>
            </p:cNvSpPr>
            <p:nvPr/>
          </p:nvSpPr>
          <p:spPr bwMode="gray">
            <a:xfrm>
              <a:off x="4072" y="1420"/>
              <a:ext cx="680" cy="695"/>
            </a:xfrm>
            <a:prstGeom prst="ellipse">
              <a:avLst/>
            </a:prstGeom>
            <a:gradFill rotWithShape="1">
              <a:gsLst>
                <a:gs pos="0">
                  <a:srgbClr val="9CC769"/>
                </a:gs>
                <a:gs pos="100000">
                  <a:srgbClr val="364524"/>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6163" name="Line 21"/>
            <p:cNvSpPr/>
            <p:nvPr/>
          </p:nvSpPr>
          <p:spPr>
            <a:xfrm>
              <a:off x="1639" y="1545"/>
              <a:ext cx="1025" cy="788"/>
            </a:xfrm>
            <a:prstGeom prst="line">
              <a:avLst/>
            </a:prstGeom>
            <a:ln w="9525" cap="flat" cmpd="sng">
              <a:solidFill>
                <a:srgbClr val="000000"/>
              </a:solidFill>
              <a:prstDash val="solid"/>
              <a:headEnd type="none" w="med" len="med"/>
              <a:tailEnd type="triangle" w="med" len="med"/>
            </a:ln>
          </p:spPr>
        </p:sp>
        <p:cxnSp>
          <p:nvCxnSpPr>
            <p:cNvPr id="6164" name="AutoShape 22"/>
            <p:cNvCxnSpPr/>
            <p:nvPr/>
          </p:nvCxnSpPr>
          <p:spPr>
            <a:xfrm flipH="1">
              <a:off x="559" y="1545"/>
              <a:ext cx="1087" cy="0"/>
            </a:xfrm>
            <a:prstGeom prst="straightConnector1">
              <a:avLst/>
            </a:prstGeom>
            <a:ln w="9525" cap="flat" cmpd="sng">
              <a:solidFill>
                <a:srgbClr val="000000"/>
              </a:solidFill>
              <a:prstDash val="solid"/>
              <a:headEnd type="none" w="med" len="med"/>
              <a:tailEnd type="none" w="med" len="med"/>
            </a:ln>
          </p:spPr>
        </p:cxn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5" name="文本占位符 24"/>
          <p:cNvSpPr>
            <a:spLocks noGrp="1"/>
          </p:cNvSpPr>
          <p:nvPr>
            <p:ph type="body" sz="quarter" idx="10"/>
          </p:nvPr>
        </p:nvSpPr>
        <p:spPr>
          <a:xfrm>
            <a:off x="3005795" y="3331998"/>
            <a:ext cx="3132411" cy="567339"/>
          </a:xfrm>
        </p:spPr>
        <p:txBody>
          <a:bodyPr/>
          <a:lstStyle>
            <a:lvl1pPr algn="ctr">
              <a:buNone/>
              <a:defRPr lang="zh-CN" altLang="en-US" sz="2800" b="1" dirty="0">
                <a:solidFill>
                  <a:schemeClr val="bg2">
                    <a:lumMod val="10000"/>
                  </a:schemeClr>
                </a:solidFill>
              </a:defRPr>
            </a:lvl1pPr>
          </a:lstStyle>
          <a:p>
            <a:pPr lvl="0"/>
            <a:r>
              <a:rPr lang="zh-CN" altLang="en-US"/>
              <a:t>单击此处编辑母版文本样式</a:t>
            </a:r>
          </a:p>
        </p:txBody>
      </p:sp>
      <p:sp>
        <p:nvSpPr>
          <p:cNvPr id="28" name="文本占位符 24"/>
          <p:cNvSpPr>
            <a:spLocks noGrp="1"/>
          </p:cNvSpPr>
          <p:nvPr>
            <p:ph type="body" sz="quarter" idx="11"/>
          </p:nvPr>
        </p:nvSpPr>
        <p:spPr>
          <a:xfrm>
            <a:off x="604180" y="1645089"/>
            <a:ext cx="1939324" cy="362388"/>
          </a:xfrm>
        </p:spPr>
        <p:txBody>
          <a:bodyPr/>
          <a:lstStyle>
            <a:lvl1pPr algn="ctr">
              <a:buNone/>
              <a:defRPr lang="zh-CN" altLang="en-US" sz="1800" b="0" dirty="0">
                <a:solidFill>
                  <a:schemeClr val="bg2">
                    <a:lumMod val="10000"/>
                  </a:schemeClr>
                </a:solidFill>
              </a:defRPr>
            </a:lvl1pPr>
          </a:lstStyle>
          <a:p>
            <a:pPr lvl="0"/>
            <a:r>
              <a:rPr lang="zh-CN" altLang="en-US"/>
              <a:t>单击此处编辑母版文本样式</a:t>
            </a:r>
          </a:p>
        </p:txBody>
      </p:sp>
      <p:sp>
        <p:nvSpPr>
          <p:cNvPr id="30" name="文本占位符 29"/>
          <p:cNvSpPr>
            <a:spLocks noGrp="1"/>
          </p:cNvSpPr>
          <p:nvPr>
            <p:ph type="body" sz="quarter" idx="12"/>
          </p:nvPr>
        </p:nvSpPr>
        <p:spPr>
          <a:xfrm>
            <a:off x="4120055" y="2017329"/>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1" name="文本占位符 29"/>
          <p:cNvSpPr>
            <a:spLocks noGrp="1"/>
          </p:cNvSpPr>
          <p:nvPr>
            <p:ph type="body" sz="quarter" idx="13"/>
          </p:nvPr>
        </p:nvSpPr>
        <p:spPr>
          <a:xfrm>
            <a:off x="1581806" y="3525564"/>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2" name="文本占位符 29"/>
          <p:cNvSpPr>
            <a:spLocks noGrp="1"/>
          </p:cNvSpPr>
          <p:nvPr>
            <p:ph type="body" sz="quarter" idx="14"/>
          </p:nvPr>
        </p:nvSpPr>
        <p:spPr>
          <a:xfrm>
            <a:off x="2454165" y="51967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3" name="文本占位符 29"/>
          <p:cNvSpPr>
            <a:spLocks noGrp="1"/>
          </p:cNvSpPr>
          <p:nvPr>
            <p:ph type="body" sz="quarter" idx="15"/>
          </p:nvPr>
        </p:nvSpPr>
        <p:spPr>
          <a:xfrm>
            <a:off x="5265683" y="458185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4" name="文本占位符 29"/>
          <p:cNvSpPr>
            <a:spLocks noGrp="1"/>
          </p:cNvSpPr>
          <p:nvPr>
            <p:ph type="body" sz="quarter" idx="16"/>
          </p:nvPr>
        </p:nvSpPr>
        <p:spPr>
          <a:xfrm>
            <a:off x="7068206" y="223279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层次结构">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8085A0B5-E7E2-4023-8690-3B866D1A90D0}"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022B6016-D1F9-48F0-B223-FA1588978CFF}"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2020/8/12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7173" name="Group 3"/>
          <p:cNvGrpSpPr/>
          <p:nvPr/>
        </p:nvGrpSpPr>
        <p:grpSpPr>
          <a:xfrm>
            <a:off x="914400" y="1741488"/>
            <a:ext cx="7239000" cy="3733800"/>
            <a:chOff x="168" y="960"/>
            <a:chExt cx="5367" cy="2792"/>
          </a:xfrm>
        </p:grpSpPr>
        <p:sp>
          <p:nvSpPr>
            <p:cNvPr id="7176" name="Freeform 4"/>
            <p:cNvSpPr/>
            <p:nvPr/>
          </p:nvSpPr>
          <p:spPr>
            <a:xfrm>
              <a:off x="5089" y="960"/>
              <a:ext cx="441" cy="705"/>
            </a:xfrm>
            <a:custGeom>
              <a:avLst/>
              <a:gdLst/>
              <a:ahLst/>
              <a:cxnLst>
                <a:cxn ang="0">
                  <a:pos x="29943625" y="320365989"/>
                </a:cxn>
                <a:cxn ang="0">
                  <a:pos x="0" y="1183387811"/>
                </a:cxn>
                <a:cxn ang="0">
                  <a:pos x="0" y="762476259"/>
                </a:cxn>
                <a:cxn ang="0">
                  <a:pos x="29943625" y="0"/>
                </a:cxn>
                <a:cxn ang="0">
                  <a:pos x="29943625" y="320365989"/>
                </a:cxn>
              </a:cxnLst>
              <a:rect l="0" t="0" r="0" b="0"/>
              <a:pathLst>
                <a:path w="308" h="444">
                  <a:moveTo>
                    <a:pt x="308" y="120"/>
                  </a:moveTo>
                  <a:lnTo>
                    <a:pt x="0" y="444"/>
                  </a:lnTo>
                  <a:lnTo>
                    <a:pt x="0" y="286"/>
                  </a:lnTo>
                  <a:lnTo>
                    <a:pt x="308" y="0"/>
                  </a:lnTo>
                  <a:lnTo>
                    <a:pt x="308" y="120"/>
                  </a:lnTo>
                  <a:close/>
                </a:path>
              </a:pathLst>
            </a:custGeom>
            <a:gradFill rotWithShape="1">
              <a:gsLst>
                <a:gs pos="0">
                  <a:srgbClr val="00281D">
                    <a:alpha val="100000"/>
                  </a:srgbClr>
                </a:gs>
                <a:gs pos="50000">
                  <a:srgbClr val="00563F">
                    <a:alpha val="100000"/>
                  </a:srgbClr>
                </a:gs>
                <a:gs pos="100000">
                  <a:srgbClr val="00281D">
                    <a:alpha val="100000"/>
                  </a:srgbClr>
                </a:gs>
              </a:gsLst>
              <a:lin ang="2700000" scaled="1"/>
              <a:tileRect/>
            </a:gradFill>
            <a:ln w="0">
              <a:noFill/>
            </a:ln>
          </p:spPr>
          <p:txBody>
            <a:bodyPr/>
            <a:lstStyle/>
            <a:p>
              <a:endParaRPr lang="zh-CN" altLang="en-US"/>
            </a:p>
          </p:txBody>
        </p:sp>
        <p:sp>
          <p:nvSpPr>
            <p:cNvPr id="7177" name="Freeform 5"/>
            <p:cNvSpPr/>
            <p:nvPr/>
          </p:nvSpPr>
          <p:spPr>
            <a:xfrm>
              <a:off x="2976" y="960"/>
              <a:ext cx="2559" cy="451"/>
            </a:xfrm>
            <a:custGeom>
              <a:avLst/>
              <a:gdLst/>
              <a:ahLst/>
              <a:cxnLst>
                <a:cxn ang="0">
                  <a:pos x="147182990" y="759874971"/>
                </a:cxn>
                <a:cxn ang="0">
                  <a:pos x="0" y="759874971"/>
                </a:cxn>
                <a:cxn ang="0">
                  <a:pos x="44417420" y="0"/>
                </a:cxn>
                <a:cxn ang="0">
                  <a:pos x="177813178" y="0"/>
                </a:cxn>
                <a:cxn ang="0">
                  <a:pos x="147182990" y="759874971"/>
                </a:cxn>
              </a:cxnLst>
              <a:rect l="0" t="0" r="0" b="0"/>
              <a:pathLst>
                <a:path w="1786" h="284">
                  <a:moveTo>
                    <a:pt x="1478" y="284"/>
                  </a:moveTo>
                  <a:lnTo>
                    <a:pt x="0" y="284"/>
                  </a:lnTo>
                  <a:lnTo>
                    <a:pt x="446" y="0"/>
                  </a:lnTo>
                  <a:lnTo>
                    <a:pt x="1786" y="0"/>
                  </a:lnTo>
                  <a:lnTo>
                    <a:pt x="1478" y="284"/>
                  </a:lnTo>
                  <a:close/>
                </a:path>
              </a:pathLst>
            </a:custGeom>
            <a:solidFill>
              <a:srgbClr val="00CC99">
                <a:alpha val="100000"/>
              </a:srgbClr>
            </a:solidFill>
            <a:ln w="0">
              <a:noFill/>
            </a:ln>
          </p:spPr>
          <p:txBody>
            <a:bodyPr/>
            <a:lstStyle/>
            <a:p>
              <a:endParaRPr lang="zh-CN" altLang="en-US"/>
            </a:p>
          </p:txBody>
        </p:sp>
        <p:sp>
          <p:nvSpPr>
            <p:cNvPr id="7178" name="Freeform 6"/>
            <p:cNvSpPr/>
            <p:nvPr/>
          </p:nvSpPr>
          <p:spPr>
            <a:xfrm>
              <a:off x="4645" y="1660"/>
              <a:ext cx="441" cy="699"/>
            </a:xfrm>
            <a:custGeom>
              <a:avLst/>
              <a:gdLst/>
              <a:ahLst/>
              <a:cxnLst>
                <a:cxn ang="0">
                  <a:pos x="29943625" y="280975066"/>
                </a:cxn>
                <a:cxn ang="0">
                  <a:pos x="0" y="1035409789"/>
                </a:cxn>
                <a:cxn ang="0">
                  <a:pos x="0" y="670062630"/>
                </a:cxn>
                <a:cxn ang="0">
                  <a:pos x="29943625" y="0"/>
                </a:cxn>
                <a:cxn ang="0">
                  <a:pos x="29943625" y="280975066"/>
                </a:cxn>
              </a:cxnLst>
              <a:rect l="0" t="0" r="0" b="0"/>
              <a:pathLst>
                <a:path w="308" h="442">
                  <a:moveTo>
                    <a:pt x="308" y="120"/>
                  </a:moveTo>
                  <a:lnTo>
                    <a:pt x="0" y="442"/>
                  </a:lnTo>
                  <a:lnTo>
                    <a:pt x="0" y="286"/>
                  </a:lnTo>
                  <a:lnTo>
                    <a:pt x="308" y="0"/>
                  </a:lnTo>
                  <a:lnTo>
                    <a:pt x="308" y="120"/>
                  </a:lnTo>
                  <a:close/>
                </a:path>
              </a:pathLst>
            </a:custGeom>
            <a:gradFill rotWithShape="1">
              <a:gsLst>
                <a:gs pos="0">
                  <a:srgbClr val="230744">
                    <a:alpha val="100000"/>
                  </a:srgbClr>
                </a:gs>
                <a:gs pos="50000">
                  <a:srgbClr val="4B1092">
                    <a:alpha val="100000"/>
                  </a:srgbClr>
                </a:gs>
                <a:gs pos="100000">
                  <a:srgbClr val="230744">
                    <a:alpha val="100000"/>
                  </a:srgbClr>
                </a:gs>
              </a:gsLst>
              <a:lin ang="2700000" scaled="1"/>
              <a:tileRect/>
            </a:gradFill>
            <a:ln w="0">
              <a:noFill/>
            </a:ln>
          </p:spPr>
          <p:txBody>
            <a:bodyPr/>
            <a:lstStyle/>
            <a:p>
              <a:endParaRPr lang="zh-CN" altLang="en-US"/>
            </a:p>
          </p:txBody>
        </p:sp>
        <p:sp>
          <p:nvSpPr>
            <p:cNvPr id="7179" name="Freeform 7"/>
            <p:cNvSpPr/>
            <p:nvPr/>
          </p:nvSpPr>
          <p:spPr>
            <a:xfrm>
              <a:off x="2340" y="1660"/>
              <a:ext cx="2753" cy="450"/>
            </a:xfrm>
            <a:custGeom>
              <a:avLst/>
              <a:gdLst/>
              <a:ahLst/>
              <a:cxnLst>
                <a:cxn ang="0">
                  <a:pos x="164264385" y="707760700"/>
                </a:cxn>
                <a:cxn ang="0">
                  <a:pos x="0" y="707760700"/>
                </a:cxn>
                <a:cxn ang="0">
                  <a:pos x="45389477" y="0"/>
                </a:cxn>
                <a:cxn ang="0">
                  <a:pos x="195590680" y="0"/>
                </a:cxn>
                <a:cxn ang="0">
                  <a:pos x="164264385" y="707760700"/>
                </a:cxn>
              </a:cxnLst>
              <a:rect l="0" t="0" r="0" b="0"/>
              <a:pathLst>
                <a:path w="1920" h="284">
                  <a:moveTo>
                    <a:pt x="1612" y="284"/>
                  </a:moveTo>
                  <a:lnTo>
                    <a:pt x="0" y="284"/>
                  </a:lnTo>
                  <a:lnTo>
                    <a:pt x="446" y="0"/>
                  </a:lnTo>
                  <a:lnTo>
                    <a:pt x="1920" y="0"/>
                  </a:lnTo>
                  <a:lnTo>
                    <a:pt x="1612" y="284"/>
                  </a:lnTo>
                  <a:close/>
                </a:path>
              </a:pathLst>
            </a:custGeom>
            <a:solidFill>
              <a:srgbClr val="A77BFF">
                <a:alpha val="100000"/>
              </a:srgbClr>
            </a:solidFill>
            <a:ln w="0">
              <a:noFill/>
            </a:ln>
          </p:spPr>
          <p:txBody>
            <a:bodyPr/>
            <a:lstStyle/>
            <a:p>
              <a:endParaRPr lang="zh-CN" altLang="en-US"/>
            </a:p>
          </p:txBody>
        </p:sp>
        <p:sp>
          <p:nvSpPr>
            <p:cNvPr id="7180" name="Freeform 8"/>
            <p:cNvSpPr/>
            <p:nvPr/>
          </p:nvSpPr>
          <p:spPr>
            <a:xfrm>
              <a:off x="4200" y="2352"/>
              <a:ext cx="439" cy="705"/>
            </a:xfrm>
            <a:custGeom>
              <a:avLst/>
              <a:gdLst/>
              <a:ahLst/>
              <a:cxnLst>
                <a:cxn ang="0">
                  <a:pos x="31752019" y="325349105"/>
                </a:cxn>
                <a:cxn ang="0">
                  <a:pos x="0" y="1183387811"/>
                </a:cxn>
                <a:cxn ang="0">
                  <a:pos x="0" y="762476259"/>
                </a:cxn>
                <a:cxn ang="0">
                  <a:pos x="31752019" y="0"/>
                </a:cxn>
                <a:cxn ang="0">
                  <a:pos x="31752019" y="325349105"/>
                </a:cxn>
              </a:cxnLst>
              <a:rect l="0" t="0" r="0" b="0"/>
              <a:pathLst>
                <a:path w="306" h="444">
                  <a:moveTo>
                    <a:pt x="306" y="122"/>
                  </a:moveTo>
                  <a:lnTo>
                    <a:pt x="0" y="444"/>
                  </a:lnTo>
                  <a:lnTo>
                    <a:pt x="0" y="286"/>
                  </a:lnTo>
                  <a:lnTo>
                    <a:pt x="306" y="0"/>
                  </a:lnTo>
                  <a:lnTo>
                    <a:pt x="306" y="122"/>
                  </a:lnTo>
                  <a:close/>
                </a:path>
              </a:pathLst>
            </a:custGeom>
            <a:gradFill rotWithShape="1">
              <a:gsLst>
                <a:gs pos="0">
                  <a:srgbClr val="431805">
                    <a:alpha val="100000"/>
                  </a:srgbClr>
                </a:gs>
                <a:gs pos="50000">
                  <a:srgbClr val="90330A">
                    <a:alpha val="100000"/>
                  </a:srgbClr>
                </a:gs>
                <a:gs pos="100000">
                  <a:srgbClr val="431805">
                    <a:alpha val="100000"/>
                  </a:srgbClr>
                </a:gs>
              </a:gsLst>
              <a:lin ang="2700000" scaled="1"/>
              <a:tileRect/>
            </a:gradFill>
            <a:ln w="0">
              <a:noFill/>
            </a:ln>
          </p:spPr>
          <p:txBody>
            <a:bodyPr/>
            <a:lstStyle/>
            <a:p>
              <a:endParaRPr lang="zh-CN" altLang="en-US"/>
            </a:p>
          </p:txBody>
        </p:sp>
        <p:sp>
          <p:nvSpPr>
            <p:cNvPr id="7181" name="Freeform 9"/>
            <p:cNvSpPr/>
            <p:nvPr/>
          </p:nvSpPr>
          <p:spPr>
            <a:xfrm>
              <a:off x="3758" y="3047"/>
              <a:ext cx="444" cy="705"/>
            </a:xfrm>
            <a:custGeom>
              <a:avLst/>
              <a:gdLst/>
              <a:ahLst/>
              <a:cxnLst>
                <a:cxn ang="0">
                  <a:pos x="37275954" y="325349105"/>
                </a:cxn>
                <a:cxn ang="0">
                  <a:pos x="0" y="1183387811"/>
                </a:cxn>
                <a:cxn ang="0">
                  <a:pos x="0" y="762476259"/>
                </a:cxn>
                <a:cxn ang="0">
                  <a:pos x="37275954" y="0"/>
                </a:cxn>
                <a:cxn ang="0">
                  <a:pos x="37275954" y="325349105"/>
                </a:cxn>
              </a:cxnLst>
              <a:rect l="0" t="0" r="0" b="0"/>
              <a:pathLst>
                <a:path w="308" h="444">
                  <a:moveTo>
                    <a:pt x="308" y="122"/>
                  </a:moveTo>
                  <a:lnTo>
                    <a:pt x="0" y="444"/>
                  </a:lnTo>
                  <a:lnTo>
                    <a:pt x="0" y="286"/>
                  </a:lnTo>
                  <a:lnTo>
                    <a:pt x="308" y="0"/>
                  </a:lnTo>
                  <a:lnTo>
                    <a:pt x="308" y="122"/>
                  </a:lnTo>
                  <a:close/>
                </a:path>
              </a:pathLst>
            </a:custGeom>
            <a:gradFill rotWithShape="1">
              <a:gsLst>
                <a:gs pos="0">
                  <a:srgbClr val="433206">
                    <a:alpha val="100000"/>
                  </a:srgbClr>
                </a:gs>
                <a:gs pos="50000">
                  <a:srgbClr val="906B0E">
                    <a:alpha val="100000"/>
                  </a:srgbClr>
                </a:gs>
                <a:gs pos="100000">
                  <a:srgbClr val="433206">
                    <a:alpha val="100000"/>
                  </a:srgbClr>
                </a:gs>
              </a:gsLst>
              <a:lin ang="2700000" scaled="1"/>
              <a:tileRect/>
            </a:gradFill>
            <a:ln w="0">
              <a:noFill/>
            </a:ln>
          </p:spPr>
          <p:txBody>
            <a:bodyPr/>
            <a:lstStyle/>
            <a:p>
              <a:endParaRPr lang="zh-CN" altLang="en-US"/>
            </a:p>
          </p:txBody>
        </p:sp>
        <p:sp>
          <p:nvSpPr>
            <p:cNvPr id="7182" name="Freeform 10"/>
            <p:cNvSpPr/>
            <p:nvPr/>
          </p:nvSpPr>
          <p:spPr>
            <a:xfrm>
              <a:off x="1075" y="3050"/>
              <a:ext cx="3125" cy="451"/>
            </a:xfrm>
            <a:custGeom>
              <a:avLst/>
              <a:gdLst/>
              <a:ahLst/>
              <a:cxnLst>
                <a:cxn ang="0">
                  <a:pos x="189156610" y="759874971"/>
                </a:cxn>
                <a:cxn ang="0">
                  <a:pos x="0" y="759874971"/>
                </a:cxn>
                <a:cxn ang="0">
                  <a:pos x="45058849" y="0"/>
                </a:cxn>
                <a:cxn ang="0">
                  <a:pos x="220352906" y="0"/>
                </a:cxn>
                <a:cxn ang="0">
                  <a:pos x="189156610" y="759874971"/>
                </a:cxn>
              </a:cxnLst>
              <a:rect l="0" t="0" r="0" b="0"/>
              <a:pathLst>
                <a:path w="2180" h="284">
                  <a:moveTo>
                    <a:pt x="1872" y="284"/>
                  </a:moveTo>
                  <a:lnTo>
                    <a:pt x="0" y="284"/>
                  </a:lnTo>
                  <a:lnTo>
                    <a:pt x="446" y="0"/>
                  </a:lnTo>
                  <a:lnTo>
                    <a:pt x="2180" y="0"/>
                  </a:lnTo>
                  <a:lnTo>
                    <a:pt x="1872" y="284"/>
                  </a:lnTo>
                  <a:close/>
                </a:path>
              </a:pathLst>
            </a:custGeom>
            <a:solidFill>
              <a:srgbClr val="F2E160">
                <a:alpha val="100000"/>
              </a:srgbClr>
            </a:solidFill>
            <a:ln w="0">
              <a:noFill/>
            </a:ln>
          </p:spPr>
          <p:txBody>
            <a:bodyPr/>
            <a:lstStyle/>
            <a:p>
              <a:endParaRPr lang="zh-CN" altLang="en-US"/>
            </a:p>
          </p:txBody>
        </p:sp>
        <p:sp>
          <p:nvSpPr>
            <p:cNvPr id="7183" name="Line 11"/>
            <p:cNvSpPr/>
            <p:nvPr/>
          </p:nvSpPr>
          <p:spPr>
            <a:xfrm flipH="1">
              <a:off x="168" y="3747"/>
              <a:ext cx="907" cy="0"/>
            </a:xfrm>
            <a:prstGeom prst="line">
              <a:avLst/>
            </a:prstGeom>
            <a:ln w="9525" cap="flat" cmpd="sng">
              <a:solidFill>
                <a:schemeClr val="tx1"/>
              </a:solidFill>
              <a:prstDash val="solid"/>
              <a:headEnd type="none" w="med" len="med"/>
              <a:tailEnd type="none" w="med" len="med"/>
            </a:ln>
          </p:spPr>
        </p:sp>
        <p:sp>
          <p:nvSpPr>
            <p:cNvPr id="7184" name="Line 12"/>
            <p:cNvSpPr/>
            <p:nvPr/>
          </p:nvSpPr>
          <p:spPr>
            <a:xfrm flipH="1">
              <a:off x="168" y="3047"/>
              <a:ext cx="1543" cy="0"/>
            </a:xfrm>
            <a:prstGeom prst="line">
              <a:avLst/>
            </a:prstGeom>
            <a:ln w="9525" cap="flat" cmpd="sng">
              <a:solidFill>
                <a:schemeClr val="tx1"/>
              </a:solidFill>
              <a:prstDash val="solid"/>
              <a:headEnd type="none" w="med" len="med"/>
              <a:tailEnd type="none" w="med" len="med"/>
            </a:ln>
          </p:spPr>
        </p:sp>
        <p:sp>
          <p:nvSpPr>
            <p:cNvPr id="7185" name="Line 13"/>
            <p:cNvSpPr/>
            <p:nvPr/>
          </p:nvSpPr>
          <p:spPr>
            <a:xfrm flipH="1">
              <a:off x="168" y="2356"/>
              <a:ext cx="2179" cy="0"/>
            </a:xfrm>
            <a:prstGeom prst="line">
              <a:avLst/>
            </a:prstGeom>
            <a:ln w="9525" cap="flat" cmpd="sng">
              <a:solidFill>
                <a:schemeClr val="tx1"/>
              </a:solidFill>
              <a:prstDash val="solid"/>
              <a:headEnd type="none" w="med" len="med"/>
              <a:tailEnd type="none" w="med" len="med"/>
            </a:ln>
          </p:spPr>
        </p:sp>
        <p:sp>
          <p:nvSpPr>
            <p:cNvPr id="7186" name="Line 14"/>
            <p:cNvSpPr/>
            <p:nvPr/>
          </p:nvSpPr>
          <p:spPr>
            <a:xfrm flipH="1">
              <a:off x="168" y="1666"/>
              <a:ext cx="2813" cy="0"/>
            </a:xfrm>
            <a:prstGeom prst="line">
              <a:avLst/>
            </a:prstGeom>
            <a:ln w="9525" cap="flat" cmpd="sng">
              <a:solidFill>
                <a:schemeClr val="tx1"/>
              </a:solidFill>
              <a:prstDash val="solid"/>
              <a:headEnd type="none" w="med" len="med"/>
              <a:tailEnd type="none" w="med" len="med"/>
            </a:ln>
          </p:spPr>
        </p:sp>
        <p:sp>
          <p:nvSpPr>
            <p:cNvPr id="7187" name="Line 15"/>
            <p:cNvSpPr/>
            <p:nvPr/>
          </p:nvSpPr>
          <p:spPr>
            <a:xfrm flipH="1">
              <a:off x="168" y="965"/>
              <a:ext cx="3449" cy="0"/>
            </a:xfrm>
            <a:prstGeom prst="line">
              <a:avLst/>
            </a:prstGeom>
            <a:ln w="9525" cap="flat" cmpd="sng">
              <a:solidFill>
                <a:schemeClr val="tx1"/>
              </a:solidFill>
              <a:prstDash val="solid"/>
              <a:headEnd type="none" w="med" len="med"/>
              <a:tailEnd type="none" w="med" len="med"/>
            </a:ln>
          </p:spPr>
        </p:sp>
        <p:sp>
          <p:nvSpPr>
            <p:cNvPr id="7188" name="Line 16"/>
            <p:cNvSpPr/>
            <p:nvPr/>
          </p:nvSpPr>
          <p:spPr>
            <a:xfrm>
              <a:off x="305" y="960"/>
              <a:ext cx="0" cy="726"/>
            </a:xfrm>
            <a:prstGeom prst="line">
              <a:avLst/>
            </a:prstGeom>
            <a:ln w="9525" cap="flat" cmpd="sng">
              <a:solidFill>
                <a:schemeClr val="tx1"/>
              </a:solidFill>
              <a:prstDash val="solid"/>
              <a:headEnd type="triangle" w="med" len="med"/>
              <a:tailEnd type="triangle" w="med" len="med"/>
            </a:ln>
          </p:spPr>
        </p:sp>
        <p:sp>
          <p:nvSpPr>
            <p:cNvPr id="7189" name="Line 17"/>
            <p:cNvSpPr/>
            <p:nvPr/>
          </p:nvSpPr>
          <p:spPr>
            <a:xfrm>
              <a:off x="305" y="1686"/>
              <a:ext cx="0" cy="679"/>
            </a:xfrm>
            <a:prstGeom prst="line">
              <a:avLst/>
            </a:prstGeom>
            <a:ln w="9525" cap="flat" cmpd="sng">
              <a:solidFill>
                <a:schemeClr val="tx1"/>
              </a:solidFill>
              <a:prstDash val="solid"/>
              <a:headEnd type="triangle" w="med" len="med"/>
              <a:tailEnd type="triangle" w="med" len="med"/>
            </a:ln>
          </p:spPr>
        </p:sp>
        <p:sp>
          <p:nvSpPr>
            <p:cNvPr id="7190" name="Line 18"/>
            <p:cNvSpPr/>
            <p:nvPr/>
          </p:nvSpPr>
          <p:spPr>
            <a:xfrm>
              <a:off x="305" y="2365"/>
              <a:ext cx="0" cy="679"/>
            </a:xfrm>
            <a:prstGeom prst="line">
              <a:avLst/>
            </a:prstGeom>
            <a:ln w="9525" cap="flat" cmpd="sng">
              <a:solidFill>
                <a:schemeClr val="tx1"/>
              </a:solidFill>
              <a:prstDash val="solid"/>
              <a:headEnd type="triangle" w="med" len="med"/>
              <a:tailEnd type="triangle" w="med" len="med"/>
            </a:ln>
          </p:spPr>
        </p:sp>
        <p:sp>
          <p:nvSpPr>
            <p:cNvPr id="7191" name="Line 19"/>
            <p:cNvSpPr/>
            <p:nvPr/>
          </p:nvSpPr>
          <p:spPr>
            <a:xfrm>
              <a:off x="305" y="3047"/>
              <a:ext cx="0" cy="680"/>
            </a:xfrm>
            <a:prstGeom prst="line">
              <a:avLst/>
            </a:prstGeom>
            <a:ln w="9525" cap="flat" cmpd="sng">
              <a:solidFill>
                <a:schemeClr val="tx1"/>
              </a:solidFill>
              <a:prstDash val="solid"/>
              <a:headEnd type="triangle" w="med" len="med"/>
              <a:tailEnd type="triangle" w="med" len="med"/>
            </a:ln>
          </p:spPr>
        </p:sp>
        <p:sp>
          <p:nvSpPr>
            <p:cNvPr id="7192" name="Freeform 20"/>
            <p:cNvSpPr/>
            <p:nvPr/>
          </p:nvSpPr>
          <p:spPr>
            <a:xfrm>
              <a:off x="1529" y="1097"/>
              <a:ext cx="1409" cy="2267"/>
            </a:xfrm>
            <a:custGeom>
              <a:avLst/>
              <a:gdLst/>
              <a:ahLst/>
              <a:cxnLst>
                <a:cxn ang="0">
                  <a:pos x="2" y="17"/>
                </a:cxn>
                <a:cxn ang="0">
                  <a:pos x="2" y="15"/>
                </a:cxn>
                <a:cxn ang="0">
                  <a:pos x="2" y="13"/>
                </a:cxn>
                <a:cxn ang="0">
                  <a:pos x="2" y="11"/>
                </a:cxn>
                <a:cxn ang="0">
                  <a:pos x="2" y="9"/>
                </a:cxn>
                <a:cxn ang="0">
                  <a:pos x="2" y="7"/>
                </a:cxn>
                <a:cxn ang="0">
                  <a:pos x="2" y="6"/>
                </a:cxn>
                <a:cxn ang="0">
                  <a:pos x="2" y="5"/>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3"/>
                </a:cxn>
                <a:cxn ang="0">
                  <a:pos x="2" y="4"/>
                </a:cxn>
                <a:cxn ang="0">
                  <a:pos x="2" y="5"/>
                </a:cxn>
                <a:cxn ang="0">
                  <a:pos x="2" y="6"/>
                </a:cxn>
                <a:cxn ang="0">
                  <a:pos x="2" y="8"/>
                </a:cxn>
                <a:cxn ang="0">
                  <a:pos x="2" y="9"/>
                </a:cxn>
                <a:cxn ang="0">
                  <a:pos x="2" y="11"/>
                </a:cxn>
                <a:cxn ang="0">
                  <a:pos x="2" y="13"/>
                </a:cxn>
                <a:cxn ang="0">
                  <a:pos x="2" y="15"/>
                </a:cxn>
                <a:cxn ang="0">
                  <a:pos x="2" y="17"/>
                </a:cxn>
              </a:cxnLst>
              <a:rect l="0" t="0" r="0" b="0"/>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alpha val="100000"/>
                  </a:srgbClr>
                </a:gs>
                <a:gs pos="100000">
                  <a:srgbClr val="61092E">
                    <a:alpha val="100000"/>
                  </a:srgbClr>
                </a:gs>
              </a:gsLst>
              <a:lin ang="5400000" scaled="1"/>
              <a:tileRect/>
            </a:gradFill>
            <a:ln w="0">
              <a:noFill/>
            </a:ln>
          </p:spPr>
          <p:txBody>
            <a:bodyPr/>
            <a:lstStyle/>
            <a:p>
              <a:endParaRPr lang="zh-CN" altLang="en-US"/>
            </a:p>
          </p:txBody>
        </p:sp>
        <p:sp>
          <p:nvSpPr>
            <p:cNvPr id="29" name="Rectangle 21"/>
            <p:cNvSpPr>
              <a:spLocks noChangeArrowheads="1"/>
            </p:cNvSpPr>
            <p:nvPr/>
          </p:nvSpPr>
          <p:spPr bwMode="gray">
            <a:xfrm>
              <a:off x="2980" y="1411"/>
              <a:ext cx="2120" cy="253"/>
            </a:xfrm>
            <a:prstGeom prst="rect">
              <a:avLst/>
            </a:prstGeom>
            <a:gradFill rotWithShape="1">
              <a:gsLst>
                <a:gs pos="0">
                  <a:srgbClr val="00684D"/>
                </a:gs>
                <a:gs pos="50000">
                  <a:srgbClr val="00906A"/>
                </a:gs>
                <a:gs pos="100000">
                  <a:srgbClr val="00684D"/>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0" name="Rectangle 22"/>
            <p:cNvSpPr>
              <a:spLocks noChangeArrowheads="1"/>
            </p:cNvSpPr>
            <p:nvPr/>
          </p:nvSpPr>
          <p:spPr bwMode="gray">
            <a:xfrm>
              <a:off x="2341" y="2110"/>
              <a:ext cx="2309" cy="248"/>
            </a:xfrm>
            <a:prstGeom prst="rect">
              <a:avLst/>
            </a:prstGeom>
            <a:gradFill rotWithShape="1">
              <a:gsLst>
                <a:gs pos="0">
                  <a:srgbClr val="5D2FB9"/>
                </a:gs>
                <a:gs pos="50000">
                  <a:srgbClr val="8041FF"/>
                </a:gs>
                <a:gs pos="100000">
                  <a:srgbClr val="5D2FB9"/>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195" name="Freeform 23"/>
            <p:cNvSpPr/>
            <p:nvPr/>
          </p:nvSpPr>
          <p:spPr>
            <a:xfrm>
              <a:off x="1709" y="2352"/>
              <a:ext cx="2935" cy="455"/>
            </a:xfrm>
            <a:custGeom>
              <a:avLst/>
              <a:gdLst/>
              <a:ahLst/>
              <a:cxnLst>
                <a:cxn ang="0">
                  <a:pos x="174529540" y="811332351"/>
                </a:cxn>
                <a:cxn ang="0">
                  <a:pos x="0" y="811332351"/>
                </a:cxn>
                <a:cxn ang="0">
                  <a:pos x="44708917" y="0"/>
                </a:cxn>
                <a:cxn ang="0">
                  <a:pos x="205244374" y="0"/>
                </a:cxn>
                <a:cxn ang="0">
                  <a:pos x="174529540" y="811332351"/>
                </a:cxn>
              </a:cxnLst>
              <a:rect l="0" t="0" r="0" b="0"/>
              <a:pathLst>
                <a:path w="2048" h="286">
                  <a:moveTo>
                    <a:pt x="1742" y="286"/>
                  </a:moveTo>
                  <a:lnTo>
                    <a:pt x="0" y="286"/>
                  </a:lnTo>
                  <a:lnTo>
                    <a:pt x="446" y="0"/>
                  </a:lnTo>
                  <a:lnTo>
                    <a:pt x="2048" y="0"/>
                  </a:lnTo>
                  <a:lnTo>
                    <a:pt x="1742" y="286"/>
                  </a:lnTo>
                  <a:close/>
                </a:path>
              </a:pathLst>
            </a:custGeom>
            <a:solidFill>
              <a:srgbClr val="FF9966">
                <a:alpha val="100000"/>
              </a:srgbClr>
            </a:solidFill>
            <a:ln w="0">
              <a:noFill/>
            </a:ln>
          </p:spPr>
          <p:txBody>
            <a:bodyPr/>
            <a:lstStyle/>
            <a:p>
              <a:endParaRPr lang="zh-CN" altLang="en-US"/>
            </a:p>
          </p:txBody>
        </p:sp>
        <p:sp>
          <p:nvSpPr>
            <p:cNvPr id="3" name="Rectangle 24"/>
            <p:cNvSpPr>
              <a:spLocks noChangeArrowheads="1"/>
            </p:cNvSpPr>
            <p:nvPr/>
          </p:nvSpPr>
          <p:spPr bwMode="gray">
            <a:xfrm>
              <a:off x="1711" y="2806"/>
              <a:ext cx="2499" cy="248"/>
            </a:xfrm>
            <a:prstGeom prst="rect">
              <a:avLst/>
            </a:prstGeom>
            <a:gradFill rotWithShape="1">
              <a:gsLst>
                <a:gs pos="0">
                  <a:srgbClr val="A0523A"/>
                </a:gs>
                <a:gs pos="50000">
                  <a:srgbClr val="DC7150"/>
                </a:gs>
                <a:gs pos="100000">
                  <a:srgbClr val="A0523A"/>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 name="Rectangle 25"/>
            <p:cNvSpPr>
              <a:spLocks noChangeArrowheads="1"/>
            </p:cNvSpPr>
            <p:nvPr/>
          </p:nvSpPr>
          <p:spPr bwMode="gray">
            <a:xfrm>
              <a:off x="1075" y="3502"/>
              <a:ext cx="2687" cy="248"/>
            </a:xfrm>
            <a:prstGeom prst="rect">
              <a:avLst/>
            </a:prstGeom>
            <a:gradFill rotWithShape="1">
              <a:gsLst>
                <a:gs pos="0">
                  <a:srgbClr val="977514"/>
                </a:gs>
                <a:gs pos="50000">
                  <a:srgbClr val="D0A11C"/>
                </a:gs>
                <a:gs pos="100000">
                  <a:srgbClr val="977514"/>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1" name="文本占位符 30"/>
          <p:cNvSpPr>
            <a:spLocks noGrp="1"/>
          </p:cNvSpPr>
          <p:nvPr>
            <p:ph type="body" sz="quarter" idx="10"/>
          </p:nvPr>
        </p:nvSpPr>
        <p:spPr>
          <a:xfrm>
            <a:off x="1113988" y="2039393"/>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2" name="文本占位符 30"/>
          <p:cNvSpPr>
            <a:spLocks noGrp="1"/>
          </p:cNvSpPr>
          <p:nvPr>
            <p:ph type="body" sz="quarter" idx="11"/>
          </p:nvPr>
        </p:nvSpPr>
        <p:spPr>
          <a:xfrm>
            <a:off x="1119243" y="2969557"/>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3" name="文本占位符 30"/>
          <p:cNvSpPr>
            <a:spLocks noGrp="1"/>
          </p:cNvSpPr>
          <p:nvPr>
            <p:ph type="body" sz="quarter" idx="12"/>
          </p:nvPr>
        </p:nvSpPr>
        <p:spPr>
          <a:xfrm>
            <a:off x="1113988" y="3899722"/>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4" name="文本占位符 30"/>
          <p:cNvSpPr>
            <a:spLocks noGrp="1"/>
          </p:cNvSpPr>
          <p:nvPr>
            <p:ph type="body" sz="quarter" idx="13"/>
          </p:nvPr>
        </p:nvSpPr>
        <p:spPr>
          <a:xfrm>
            <a:off x="1114096" y="4829887"/>
            <a:ext cx="1702784" cy="304416"/>
          </a:xfrm>
        </p:spPr>
        <p:txBody>
          <a:bodyPr/>
          <a:lstStyle>
            <a:lvl1pPr>
              <a:buNone/>
              <a:defRPr sz="1400" b="0">
                <a:solidFill>
                  <a:schemeClr val="tx2">
                    <a:lumMod val="50000"/>
                  </a:schemeClr>
                </a:solidFill>
              </a:defRPr>
            </a:lvl1pPr>
          </a:lstStyle>
          <a:p>
            <a:pPr lvl="0"/>
            <a:r>
              <a:rPr lang="zh-CN" altLang="en-US"/>
              <a:t>单击此处编辑母版文本样式</a:t>
            </a:r>
          </a:p>
          <a:p>
            <a:pPr lvl="1"/>
            <a:r>
              <a:rPr lang="zh-CN" altLang="en-US"/>
              <a:t>第二级</a:t>
            </a:r>
          </a:p>
        </p:txBody>
      </p:sp>
      <p:sp>
        <p:nvSpPr>
          <p:cNvPr id="35" name="文本占位符 30"/>
          <p:cNvSpPr>
            <a:spLocks noGrp="1"/>
          </p:cNvSpPr>
          <p:nvPr>
            <p:ph type="body" sz="quarter" idx="14"/>
          </p:nvPr>
        </p:nvSpPr>
        <p:spPr>
          <a:xfrm>
            <a:off x="4708634" y="2343807"/>
            <a:ext cx="2848303"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
        <p:nvSpPr>
          <p:cNvPr id="39" name="文本占位符 30"/>
          <p:cNvSpPr>
            <a:spLocks noGrp="1"/>
          </p:cNvSpPr>
          <p:nvPr>
            <p:ph type="body" sz="quarter" idx="15"/>
          </p:nvPr>
        </p:nvSpPr>
        <p:spPr>
          <a:xfrm>
            <a:off x="3852041" y="3273973"/>
            <a:ext cx="3095297"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
        <p:nvSpPr>
          <p:cNvPr id="40" name="文本占位符 30"/>
          <p:cNvSpPr>
            <a:spLocks noGrp="1"/>
          </p:cNvSpPr>
          <p:nvPr>
            <p:ph type="body" sz="quarter" idx="16"/>
          </p:nvPr>
        </p:nvSpPr>
        <p:spPr>
          <a:xfrm>
            <a:off x="2995448" y="4204139"/>
            <a:ext cx="3363311"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
        <p:nvSpPr>
          <p:cNvPr id="41" name="文本占位符 30"/>
          <p:cNvSpPr>
            <a:spLocks noGrp="1"/>
          </p:cNvSpPr>
          <p:nvPr>
            <p:ph type="body" sz="quarter" idx="17"/>
          </p:nvPr>
        </p:nvSpPr>
        <p:spPr>
          <a:xfrm>
            <a:off x="2149365" y="5134304"/>
            <a:ext cx="3599794" cy="325822"/>
          </a:xfrm>
        </p:spPr>
        <p:txBody>
          <a:bodyPr/>
          <a:lstStyle>
            <a:lvl1pPr algn="ctr">
              <a:buNone/>
              <a:defRPr sz="1800" b="0">
                <a:solidFill>
                  <a:schemeClr val="bg1"/>
                </a:solidFill>
              </a:defRPr>
            </a:lvl1pPr>
          </a:lstStyle>
          <a:p>
            <a:pPr lvl="0"/>
            <a:r>
              <a:rPr lang="zh-CN" altLang="en-US"/>
              <a:t>单击此处编辑母版文本样式</a:t>
            </a:r>
          </a:p>
          <a:p>
            <a:pPr lvl="1"/>
            <a:r>
              <a:rPr lang="zh-CN" altLang="en-US"/>
              <a:t>第二级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归纳总结">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68C36808-18EC-432A-9136-EE1B7F8551BB}"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6115CAE8-375D-4BBB-B8AF-9DD574C8C905}"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2020/8/12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4" name="AutoShape 3"/>
          <p:cNvSpPr>
            <a:spLocks noChangeArrowheads="1"/>
          </p:cNvSpPr>
          <p:nvPr/>
        </p:nvSpPr>
        <p:spPr bwMode="gray">
          <a:xfrm>
            <a:off x="228600" y="1401763"/>
            <a:ext cx="5975350" cy="4495800"/>
          </a:xfrm>
          <a:prstGeom prst="rightArrow">
            <a:avLst>
              <a:gd name="adj1" fmla="val 79306"/>
              <a:gd name="adj2" fmla="val 32920"/>
            </a:avLst>
          </a:prstGeom>
          <a:gradFill rotWithShape="1">
            <a:gsLst>
              <a:gs pos="0">
                <a:schemeClr val="accent1">
                  <a:gamma/>
                  <a:tint val="3137"/>
                  <a:invGamma/>
                </a:schemeClr>
              </a:gs>
              <a:gs pos="100000">
                <a:schemeClr val="accent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
        <p:nvSpPr>
          <p:cNvPr id="5" name="AutoShape 4"/>
          <p:cNvSpPr>
            <a:spLocks noChangeArrowheads="1"/>
          </p:cNvSpPr>
          <p:nvPr/>
        </p:nvSpPr>
        <p:spPr bwMode="blackWhite">
          <a:xfrm>
            <a:off x="685800" y="2011363"/>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bg1"/>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3" name="AutoShape 5"/>
          <p:cNvSpPr>
            <a:spLocks noChangeArrowheads="1"/>
          </p:cNvSpPr>
          <p:nvPr/>
        </p:nvSpPr>
        <p:spPr bwMode="blackWhite">
          <a:xfrm>
            <a:off x="685800" y="3154363"/>
            <a:ext cx="4038600" cy="990600"/>
          </a:xfrm>
          <a:prstGeom prst="roundRect">
            <a:avLst>
              <a:gd name="adj" fmla="val 9106"/>
            </a:avLst>
          </a:prstGeom>
          <a:gradFill rotWithShape="1">
            <a:gsLst>
              <a:gs pos="0">
                <a:srgbClr val="699D5F"/>
              </a:gs>
              <a:gs pos="100000">
                <a:srgbClr val="31492C"/>
              </a:gs>
            </a:gsLst>
            <a:lin ang="5400000" scaled="1"/>
          </a:gradFill>
          <a:ln w="25400">
            <a:solidFill>
              <a:schemeClr val="bg1"/>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AutoShape 6"/>
          <p:cNvSpPr>
            <a:spLocks noChangeArrowheads="1"/>
          </p:cNvSpPr>
          <p:nvPr/>
        </p:nvSpPr>
        <p:spPr bwMode="blackWhite">
          <a:xfrm>
            <a:off x="685800" y="4297363"/>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bg1"/>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9" name="文本占位符 8"/>
          <p:cNvSpPr>
            <a:spLocks noGrp="1"/>
          </p:cNvSpPr>
          <p:nvPr>
            <p:ph type="body" sz="quarter" idx="10"/>
          </p:nvPr>
        </p:nvSpPr>
        <p:spPr>
          <a:xfrm>
            <a:off x="1339904" y="2323278"/>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10" name="文本占位符 8"/>
          <p:cNvSpPr>
            <a:spLocks noGrp="1"/>
          </p:cNvSpPr>
          <p:nvPr>
            <p:ph type="body" sz="quarter" idx="11"/>
          </p:nvPr>
        </p:nvSpPr>
        <p:spPr>
          <a:xfrm>
            <a:off x="1339904" y="3463652"/>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11" name="文本占位符 8"/>
          <p:cNvSpPr>
            <a:spLocks noGrp="1"/>
          </p:cNvSpPr>
          <p:nvPr>
            <p:ph type="body" sz="quarter" idx="12"/>
          </p:nvPr>
        </p:nvSpPr>
        <p:spPr>
          <a:xfrm>
            <a:off x="1339904" y="4604023"/>
            <a:ext cx="2606675" cy="398900"/>
          </a:xfrm>
        </p:spPr>
        <p:txBody>
          <a:bodyPr/>
          <a:lstStyle>
            <a:lvl1pPr algn="ctr">
              <a:buNone/>
              <a:defRPr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12" name="文本占位符 8"/>
          <p:cNvSpPr>
            <a:spLocks noGrp="1"/>
          </p:cNvSpPr>
          <p:nvPr>
            <p:ph type="body" sz="quarter" idx="13"/>
          </p:nvPr>
        </p:nvSpPr>
        <p:spPr>
          <a:xfrm>
            <a:off x="6242980" y="2890346"/>
            <a:ext cx="2606675" cy="1513488"/>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概念演变">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8A76E08B-B661-429B-B35A-891F3D970274}"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0D72DB3E-7BC2-4C3E-BF4B-6423AB7483F1}"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2020/8/12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9221" name="Group 41"/>
          <p:cNvGrpSpPr/>
          <p:nvPr/>
        </p:nvGrpSpPr>
        <p:grpSpPr>
          <a:xfrm>
            <a:off x="914400" y="2209800"/>
            <a:ext cx="7162800" cy="2895600"/>
            <a:chOff x="476" y="1388"/>
            <a:chExt cx="4808" cy="1924"/>
          </a:xfrm>
        </p:grpSpPr>
        <p:sp>
          <p:nvSpPr>
            <p:cNvPr id="12" name="AutoShape 3"/>
            <p:cNvSpPr>
              <a:spLocks noChangeArrowheads="1"/>
            </p:cNvSpPr>
            <p:nvPr/>
          </p:nvSpPr>
          <p:spPr bwMode="gray">
            <a:xfrm>
              <a:off x="1837" y="1891"/>
              <a:ext cx="321" cy="363"/>
            </a:xfrm>
            <a:prstGeom prst="chevron">
              <a:avLst>
                <a:gd name="adj" fmla="val 52514"/>
              </a:avLst>
            </a:prstGeom>
            <a:solidFill>
              <a:schemeClr val="accent1"/>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3" name="AutoShape 4"/>
            <p:cNvSpPr>
              <a:spLocks noChangeArrowheads="1"/>
            </p:cNvSpPr>
            <p:nvPr/>
          </p:nvSpPr>
          <p:spPr bwMode="gray">
            <a:xfrm>
              <a:off x="3560" y="1891"/>
              <a:ext cx="319" cy="363"/>
            </a:xfrm>
            <a:prstGeom prst="chevron">
              <a:avLst>
                <a:gd name="adj" fmla="val 52514"/>
              </a:avLst>
            </a:prstGeom>
            <a:solidFill>
              <a:schemeClr val="hlink"/>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4" name="Oval 5"/>
            <p:cNvSpPr>
              <a:spLocks noChangeArrowheads="1"/>
            </p:cNvSpPr>
            <p:nvPr/>
          </p:nvSpPr>
          <p:spPr bwMode="gray">
            <a:xfrm>
              <a:off x="3923" y="1392"/>
              <a:ext cx="1361" cy="136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5" name="Oval 6"/>
            <p:cNvSpPr>
              <a:spLocks noChangeArrowheads="1"/>
            </p:cNvSpPr>
            <p:nvPr/>
          </p:nvSpPr>
          <p:spPr bwMode="gray">
            <a:xfrm>
              <a:off x="3923" y="1392"/>
              <a:ext cx="1361" cy="1361"/>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6" name="Oval 7"/>
            <p:cNvSpPr>
              <a:spLocks noChangeArrowheads="1"/>
            </p:cNvSpPr>
            <p:nvPr/>
          </p:nvSpPr>
          <p:spPr bwMode="gray">
            <a:xfrm>
              <a:off x="4012" y="1481"/>
              <a:ext cx="1183" cy="11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7" name="Oval 8"/>
            <p:cNvSpPr>
              <a:spLocks noChangeArrowheads="1"/>
            </p:cNvSpPr>
            <p:nvPr/>
          </p:nvSpPr>
          <p:spPr bwMode="gray">
            <a:xfrm>
              <a:off x="4032" y="1488"/>
              <a:ext cx="1183" cy="1179"/>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8" name="Oval 9"/>
            <p:cNvSpPr>
              <a:spLocks noChangeArrowheads="1"/>
            </p:cNvSpPr>
            <p:nvPr/>
          </p:nvSpPr>
          <p:spPr bwMode="gray">
            <a:xfrm>
              <a:off x="4076" y="1540"/>
              <a:ext cx="1070"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19" name="Oval 10"/>
            <p:cNvSpPr>
              <a:spLocks noChangeArrowheads="1"/>
            </p:cNvSpPr>
            <p:nvPr/>
          </p:nvSpPr>
          <p:spPr bwMode="gray">
            <a:xfrm>
              <a:off x="476" y="1388"/>
              <a:ext cx="1361" cy="1361"/>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0" name="Oval 11"/>
            <p:cNvSpPr>
              <a:spLocks noChangeArrowheads="1"/>
            </p:cNvSpPr>
            <p:nvPr/>
          </p:nvSpPr>
          <p:spPr bwMode="gray">
            <a:xfrm>
              <a:off x="476" y="1388"/>
              <a:ext cx="1361" cy="1361"/>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1" name="Oval 12"/>
            <p:cNvSpPr>
              <a:spLocks noChangeArrowheads="1"/>
            </p:cNvSpPr>
            <p:nvPr/>
          </p:nvSpPr>
          <p:spPr bwMode="gray">
            <a:xfrm>
              <a:off x="566" y="1477"/>
              <a:ext cx="1186" cy="1191"/>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2" name="Oval 13"/>
            <p:cNvSpPr>
              <a:spLocks noChangeArrowheads="1"/>
            </p:cNvSpPr>
            <p:nvPr/>
          </p:nvSpPr>
          <p:spPr bwMode="gray">
            <a:xfrm>
              <a:off x="566" y="1479"/>
              <a:ext cx="1186" cy="1189"/>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3" name="Oval 14"/>
            <p:cNvSpPr>
              <a:spLocks noChangeArrowheads="1"/>
            </p:cNvSpPr>
            <p:nvPr/>
          </p:nvSpPr>
          <p:spPr bwMode="gray">
            <a:xfrm>
              <a:off x="624" y="1536"/>
              <a:ext cx="1065"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nvGrpSpPr>
            <p:cNvPr id="9236" name="Group 15"/>
            <p:cNvGrpSpPr/>
            <p:nvPr/>
          </p:nvGrpSpPr>
          <p:grpSpPr>
            <a:xfrm>
              <a:off x="639" y="1551"/>
              <a:ext cx="1029" cy="1034"/>
              <a:chOff x="4166" y="1705"/>
              <a:chExt cx="1250" cy="1255"/>
            </a:xfrm>
          </p:grpSpPr>
          <p:sp>
            <p:nvSpPr>
              <p:cNvPr id="43" name="Oval 16"/>
              <p:cNvSpPr>
                <a:spLocks noChangeArrowheads="1"/>
              </p:cNvSpPr>
              <p:nvPr/>
            </p:nvSpPr>
            <p:spPr bwMode="gray">
              <a:xfrm>
                <a:off x="4166" y="1708"/>
                <a:ext cx="1250" cy="125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4" name="Oval 17"/>
              <p:cNvSpPr>
                <a:spLocks noChangeArrowheads="1"/>
              </p:cNvSpPr>
              <p:nvPr/>
            </p:nvSpPr>
            <p:spPr bwMode="gray">
              <a:xfrm>
                <a:off x="4182" y="1712"/>
                <a:ext cx="1223" cy="122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5" name="Oval 18"/>
              <p:cNvSpPr>
                <a:spLocks noChangeArrowheads="1"/>
              </p:cNvSpPr>
              <p:nvPr/>
            </p:nvSpPr>
            <p:spPr bwMode="gray">
              <a:xfrm>
                <a:off x="4195" y="1726"/>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6" name="Oval 19"/>
              <p:cNvSpPr>
                <a:spLocks noChangeArrowheads="1"/>
              </p:cNvSpPr>
              <p:nvPr/>
            </p:nvSpPr>
            <p:spPr bwMode="gray">
              <a:xfrm>
                <a:off x="4263" y="1758"/>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sp>
          <p:nvSpPr>
            <p:cNvPr id="25" name="Oval 20"/>
            <p:cNvSpPr>
              <a:spLocks noChangeArrowheads="1"/>
            </p:cNvSpPr>
            <p:nvPr/>
          </p:nvSpPr>
          <p:spPr bwMode="gray">
            <a:xfrm>
              <a:off x="2200" y="1392"/>
              <a:ext cx="1361" cy="1361"/>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6" name="Oval 21"/>
            <p:cNvSpPr>
              <a:spLocks noChangeArrowheads="1"/>
            </p:cNvSpPr>
            <p:nvPr/>
          </p:nvSpPr>
          <p:spPr bwMode="gray">
            <a:xfrm>
              <a:off x="2200" y="1392"/>
              <a:ext cx="1361" cy="1361"/>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7" name="Oval 22"/>
            <p:cNvSpPr>
              <a:spLocks noChangeArrowheads="1"/>
            </p:cNvSpPr>
            <p:nvPr/>
          </p:nvSpPr>
          <p:spPr bwMode="gray">
            <a:xfrm>
              <a:off x="2289" y="1481"/>
              <a:ext cx="1184" cy="1187"/>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8" name="Oval 23"/>
            <p:cNvSpPr>
              <a:spLocks noChangeArrowheads="1"/>
            </p:cNvSpPr>
            <p:nvPr/>
          </p:nvSpPr>
          <p:spPr bwMode="gray">
            <a:xfrm>
              <a:off x="2290" y="1483"/>
              <a:ext cx="1183" cy="118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29" name="Oval 24"/>
            <p:cNvSpPr>
              <a:spLocks noChangeArrowheads="1"/>
            </p:cNvSpPr>
            <p:nvPr/>
          </p:nvSpPr>
          <p:spPr bwMode="gray">
            <a:xfrm>
              <a:off x="2348" y="1540"/>
              <a:ext cx="1065" cy="106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nvGrpSpPr>
            <p:cNvPr id="9242" name="Group 25"/>
            <p:cNvGrpSpPr/>
            <p:nvPr/>
          </p:nvGrpSpPr>
          <p:grpSpPr>
            <a:xfrm>
              <a:off x="2362" y="1551"/>
              <a:ext cx="1028" cy="1034"/>
              <a:chOff x="4166" y="1705"/>
              <a:chExt cx="1249" cy="1255"/>
            </a:xfrm>
          </p:grpSpPr>
          <p:sp>
            <p:nvSpPr>
              <p:cNvPr id="39" name="Oval 26"/>
              <p:cNvSpPr>
                <a:spLocks noChangeArrowheads="1"/>
              </p:cNvSpPr>
              <p:nvPr/>
            </p:nvSpPr>
            <p:spPr bwMode="gray">
              <a:xfrm>
                <a:off x="4166" y="1708"/>
                <a:ext cx="1249" cy="125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0" name="Oval 27"/>
              <p:cNvSpPr>
                <a:spLocks noChangeArrowheads="1"/>
              </p:cNvSpPr>
              <p:nvPr/>
            </p:nvSpPr>
            <p:spPr bwMode="gray">
              <a:xfrm>
                <a:off x="4182" y="1712"/>
                <a:ext cx="1223" cy="122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1" name="Oval 28"/>
              <p:cNvSpPr>
                <a:spLocks noChangeArrowheads="1"/>
              </p:cNvSpPr>
              <p:nvPr/>
            </p:nvSpPr>
            <p:spPr bwMode="gray">
              <a:xfrm>
                <a:off x="4195" y="1726"/>
                <a:ext cx="1161"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42" name="Oval 29"/>
              <p:cNvSpPr>
                <a:spLocks noChangeArrowheads="1"/>
              </p:cNvSpPr>
              <p:nvPr/>
            </p:nvSpPr>
            <p:spPr bwMode="gray">
              <a:xfrm>
                <a:off x="4263" y="1758"/>
                <a:ext cx="1032"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grpSp>
          <p:nvGrpSpPr>
            <p:cNvPr id="9243" name="Group 30"/>
            <p:cNvGrpSpPr/>
            <p:nvPr/>
          </p:nvGrpSpPr>
          <p:grpSpPr>
            <a:xfrm>
              <a:off x="4096" y="1551"/>
              <a:ext cx="1032" cy="1034"/>
              <a:chOff x="4166" y="1705"/>
              <a:chExt cx="1253" cy="1255"/>
            </a:xfrm>
          </p:grpSpPr>
          <p:sp>
            <p:nvSpPr>
              <p:cNvPr id="35" name="Oval 31"/>
              <p:cNvSpPr>
                <a:spLocks noChangeArrowheads="1"/>
              </p:cNvSpPr>
              <p:nvPr/>
            </p:nvSpPr>
            <p:spPr bwMode="gray">
              <a:xfrm>
                <a:off x="4166" y="1708"/>
                <a:ext cx="1256" cy="125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36" name="Oval 32"/>
              <p:cNvSpPr>
                <a:spLocks noChangeArrowheads="1"/>
              </p:cNvSpPr>
              <p:nvPr/>
            </p:nvSpPr>
            <p:spPr bwMode="gray">
              <a:xfrm>
                <a:off x="4181" y="1712"/>
                <a:ext cx="1223" cy="122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37" name="Oval 33"/>
              <p:cNvSpPr>
                <a:spLocks noChangeArrowheads="1"/>
              </p:cNvSpPr>
              <p:nvPr/>
            </p:nvSpPr>
            <p:spPr bwMode="gray">
              <a:xfrm>
                <a:off x="4194" y="1726"/>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sp>
            <p:nvSpPr>
              <p:cNvPr id="38" name="Oval 34"/>
              <p:cNvSpPr>
                <a:spLocks noChangeArrowheads="1"/>
              </p:cNvSpPr>
              <p:nvPr/>
            </p:nvSpPr>
            <p:spPr bwMode="gray">
              <a:xfrm>
                <a:off x="4263" y="1758"/>
                <a:ext cx="1035"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endParaRPr kumimoji="0" lang="zh-CN" altLang="en-US" sz="1800" b="0" i="0" u="none" strike="noStrike" kern="1200" cap="none" spc="0" normalizeH="0" baseline="0" noProof="0">
                  <a:ln>
                    <a:noFill/>
                  </a:ln>
                  <a:solidFill>
                    <a:srgbClr val="4D4D4D"/>
                  </a:solidFill>
                  <a:effectLst/>
                  <a:uLnTx/>
                  <a:uFillTx/>
                  <a:latin typeface="Segoe"/>
                  <a:ea typeface="MS PGothic" panose="020B0600070205080204" pitchFamily="34" charset="-128"/>
                  <a:cs typeface="+mn-cs"/>
                </a:endParaRPr>
              </a:p>
            </p:txBody>
          </p:sp>
        </p:grpSp>
        <p:sp>
          <p:nvSpPr>
            <p:cNvPr id="32" name="AutoShape 35"/>
            <p:cNvSpPr>
              <a:spLocks noChangeArrowheads="1"/>
            </p:cNvSpPr>
            <p:nvPr/>
          </p:nvSpPr>
          <p:spPr bwMode="gray">
            <a:xfrm>
              <a:off x="507" y="2987"/>
              <a:ext cx="1296" cy="325"/>
            </a:xfrm>
            <a:prstGeom prst="roundRect">
              <a:avLst>
                <a:gd name="adj" fmla="val 50000"/>
              </a:avLst>
            </a:prstGeom>
            <a:noFill/>
            <a:ln w="38100" algn="ctr">
              <a:solidFill>
                <a:schemeClr val="bg2"/>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rgbClr val="4D4D4D"/>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33" name="AutoShape 36"/>
            <p:cNvSpPr>
              <a:spLocks noChangeArrowheads="1"/>
            </p:cNvSpPr>
            <p:nvPr/>
          </p:nvSpPr>
          <p:spPr bwMode="gray">
            <a:xfrm>
              <a:off x="2229" y="2987"/>
              <a:ext cx="1296" cy="325"/>
            </a:xfrm>
            <a:prstGeom prst="roundRect">
              <a:avLst>
                <a:gd name="adj" fmla="val 50000"/>
              </a:avLst>
            </a:prstGeom>
            <a:noFill/>
            <a:ln w="38100" algn="ctr">
              <a:solidFill>
                <a:schemeClr val="bg2"/>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rgbClr val="4D4D4D"/>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sp>
          <p:nvSpPr>
            <p:cNvPr id="34" name="AutoShape 37"/>
            <p:cNvSpPr>
              <a:spLocks noChangeArrowheads="1"/>
            </p:cNvSpPr>
            <p:nvPr/>
          </p:nvSpPr>
          <p:spPr bwMode="gray">
            <a:xfrm>
              <a:off x="3963" y="2987"/>
              <a:ext cx="1297" cy="325"/>
            </a:xfrm>
            <a:prstGeom prst="roundRect">
              <a:avLst>
                <a:gd name="adj" fmla="val 50000"/>
              </a:avLst>
            </a:prstGeom>
            <a:noFill/>
            <a:ln w="38100" algn="ctr">
              <a:solidFill>
                <a:schemeClr val="bg2"/>
              </a:solidFill>
              <a:round/>
            </a:ln>
            <a:effectLst/>
          </p:spPr>
          <p:txBody>
            <a:bodyPr wrap="none" anchor="ct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800" b="0" i="0" u="none" strike="noStrike" kern="1200" cap="none" spc="0" normalizeH="0" baseline="0" noProof="0" dirty="0">
                <a:ln>
                  <a:noFill/>
                </a:ln>
                <a:solidFill>
                  <a:srgbClr val="4D4D4D"/>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7" name="文本占位符 46"/>
          <p:cNvSpPr>
            <a:spLocks noGrp="1"/>
          </p:cNvSpPr>
          <p:nvPr>
            <p:ph type="body" sz="quarter" idx="11"/>
          </p:nvPr>
        </p:nvSpPr>
        <p:spPr>
          <a:xfrm>
            <a:off x="1072111"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8" name="文本占位符 46"/>
          <p:cNvSpPr>
            <a:spLocks noGrp="1"/>
          </p:cNvSpPr>
          <p:nvPr>
            <p:ph type="body" sz="quarter" idx="12"/>
          </p:nvPr>
        </p:nvSpPr>
        <p:spPr>
          <a:xfrm>
            <a:off x="365240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9" name="文本占位符 46"/>
          <p:cNvSpPr>
            <a:spLocks noGrp="1"/>
          </p:cNvSpPr>
          <p:nvPr>
            <p:ph type="body" sz="quarter" idx="13"/>
          </p:nvPr>
        </p:nvSpPr>
        <p:spPr>
          <a:xfrm>
            <a:off x="6222180" y="4608185"/>
            <a:ext cx="1712912"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50" name="文本占位符 46"/>
          <p:cNvSpPr>
            <a:spLocks noGrp="1"/>
          </p:cNvSpPr>
          <p:nvPr>
            <p:ph type="body" sz="quarter" idx="14"/>
          </p:nvPr>
        </p:nvSpPr>
        <p:spPr>
          <a:xfrm>
            <a:off x="1066857"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51" name="文本占位符 46"/>
          <p:cNvSpPr>
            <a:spLocks noGrp="1"/>
          </p:cNvSpPr>
          <p:nvPr>
            <p:ph type="body" sz="quarter" idx="15"/>
          </p:nvPr>
        </p:nvSpPr>
        <p:spPr>
          <a:xfrm>
            <a:off x="621167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52" name="文本占位符 46"/>
          <p:cNvSpPr>
            <a:spLocks noGrp="1"/>
          </p:cNvSpPr>
          <p:nvPr>
            <p:ph type="body" sz="quarter" idx="16"/>
          </p:nvPr>
        </p:nvSpPr>
        <p:spPr>
          <a:xfrm>
            <a:off x="3631381" y="2984337"/>
            <a:ext cx="1712912"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概念递进">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F2C24FCD-F8B0-4055-B116-1C15D4005431}"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D48125DB-EC73-4328-AF5F-53A9E152F3FA}"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2020/8/12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0245" name="Group 64"/>
          <p:cNvGrpSpPr/>
          <p:nvPr/>
        </p:nvGrpSpPr>
        <p:grpSpPr>
          <a:xfrm>
            <a:off x="990600" y="1455738"/>
            <a:ext cx="5943600" cy="4495800"/>
            <a:chOff x="624" y="720"/>
            <a:chExt cx="3744" cy="2832"/>
          </a:xfrm>
        </p:grpSpPr>
        <p:sp>
          <p:nvSpPr>
            <p:cNvPr id="10248" name="Freeform 4"/>
            <p:cNvSpPr>
              <a:spLocks noEditPoints="1"/>
            </p:cNvSpPr>
            <p:nvPr/>
          </p:nvSpPr>
          <p:spPr>
            <a:xfrm>
              <a:off x="624" y="1008"/>
              <a:ext cx="3744" cy="2544"/>
            </a:xfrm>
            <a:custGeom>
              <a:avLst/>
              <a:gdLst/>
              <a:ahLst/>
              <a:cxnLst>
                <a:cxn ang="0">
                  <a:pos x="9485798" y="3"/>
                </a:cxn>
                <a:cxn ang="0">
                  <a:pos x="7133284" y="3"/>
                </a:cxn>
                <a:cxn ang="0">
                  <a:pos x="5162324" y="3"/>
                </a:cxn>
                <a:cxn ang="0">
                  <a:pos x="3528859" y="6"/>
                </a:cxn>
                <a:cxn ang="0">
                  <a:pos x="2198830" y="8"/>
                </a:cxn>
                <a:cxn ang="0">
                  <a:pos x="1216212" y="10"/>
                </a:cxn>
                <a:cxn ang="0">
                  <a:pos x="521860" y="12"/>
                </a:cxn>
                <a:cxn ang="0">
                  <a:pos x="121681" y="15"/>
                </a:cxn>
                <a:cxn ang="0">
                  <a:pos x="0" y="17"/>
                </a:cxn>
                <a:cxn ang="0">
                  <a:pos x="155809" y="20"/>
                </a:cxn>
                <a:cxn ang="0">
                  <a:pos x="556556" y="22"/>
                </a:cxn>
                <a:cxn ang="0">
                  <a:pos x="1200049" y="24"/>
                </a:cxn>
                <a:cxn ang="0">
                  <a:pos x="2070573" y="26"/>
                </a:cxn>
                <a:cxn ang="0">
                  <a:pos x="3157476" y="28"/>
                </a:cxn>
                <a:cxn ang="0">
                  <a:pos x="4451394" y="30"/>
                </a:cxn>
                <a:cxn ang="0">
                  <a:pos x="5943803" y="31"/>
                </a:cxn>
                <a:cxn ang="0">
                  <a:pos x="7589457" y="34"/>
                </a:cxn>
                <a:cxn ang="0">
                  <a:pos x="9433174" y="34"/>
                </a:cxn>
                <a:cxn ang="0">
                  <a:pos x="11416612" y="34"/>
                </a:cxn>
                <a:cxn ang="0">
                  <a:pos x="13531486" y="35"/>
                </a:cxn>
                <a:cxn ang="0">
                  <a:pos x="15790891" y="35"/>
                </a:cxn>
                <a:cxn ang="0">
                  <a:pos x="18153939" y="34"/>
                </a:cxn>
                <a:cxn ang="0">
                  <a:pos x="20618228" y="34"/>
                </a:cxn>
                <a:cxn ang="0">
                  <a:pos x="22098015" y="39"/>
                </a:cxn>
                <a:cxn ang="0">
                  <a:pos x="16226554" y="21"/>
                </a:cxn>
                <a:cxn ang="0">
                  <a:pos x="16991180" y="26"/>
                </a:cxn>
                <a:cxn ang="0">
                  <a:pos x="15529755" y="26"/>
                </a:cxn>
                <a:cxn ang="0">
                  <a:pos x="14032272" y="26"/>
                </a:cxn>
                <a:cxn ang="0">
                  <a:pos x="12524044" y="26"/>
                </a:cxn>
                <a:cxn ang="0">
                  <a:pos x="11046120" y="25"/>
                </a:cxn>
                <a:cxn ang="0">
                  <a:pos x="9624670" y="24"/>
                </a:cxn>
                <a:cxn ang="0">
                  <a:pos x="8268195" y="23"/>
                </a:cxn>
                <a:cxn ang="0">
                  <a:pos x="7031552" y="22"/>
                </a:cxn>
                <a:cxn ang="0">
                  <a:pos x="5943803" y="20"/>
                </a:cxn>
                <a:cxn ang="0">
                  <a:pos x="5016988" y="19"/>
                </a:cxn>
                <a:cxn ang="0">
                  <a:pos x="4291458" y="17"/>
                </a:cxn>
                <a:cxn ang="0">
                  <a:pos x="3805576" y="15"/>
                </a:cxn>
                <a:cxn ang="0">
                  <a:pos x="3558413" y="14"/>
                </a:cxn>
                <a:cxn ang="0">
                  <a:pos x="3611052" y="11"/>
                </a:cxn>
                <a:cxn ang="0">
                  <a:pos x="3998167" y="10"/>
                </a:cxn>
                <a:cxn ang="0">
                  <a:pos x="4724361" y="8"/>
                </a:cxn>
                <a:cxn ang="0">
                  <a:pos x="5822936" y="6"/>
                </a:cxn>
                <a:cxn ang="0">
                  <a:pos x="7331565" y="3"/>
                </a:cxn>
                <a:cxn ang="0">
                  <a:pos x="9297974" y="3"/>
                </a:cxn>
                <a:cxn ang="0">
                  <a:pos x="11712894" y="3"/>
                </a:cxn>
                <a:cxn ang="0">
                  <a:pos x="10807481" y="0"/>
                </a:cxn>
                <a:cxn ang="0">
                  <a:pos x="24494578" y="26"/>
                </a:cxn>
                <a:cxn ang="0">
                  <a:pos x="24494578" y="26"/>
                </a:cxn>
              </a:cxnLst>
              <a:rect l="0" t="0" r="0" b="0"/>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rgbClr val="36A1B6">
                    <a:alpha val="100000"/>
                  </a:srgbClr>
                </a:gs>
                <a:gs pos="100000">
                  <a:srgbClr val="4987E3">
                    <a:alpha val="100000"/>
                  </a:srgbClr>
                </a:gs>
              </a:gsLst>
              <a:lin ang="5400000" scaled="1"/>
              <a:tileRect/>
            </a:gradFill>
            <a:ln w="0">
              <a:noFill/>
            </a:ln>
            <a:effectLst>
              <a:outerShdw dist="206741" dir="8249373" algn="ctr" rotWithShape="0">
                <a:srgbClr val="C1D1D3">
                  <a:alpha val="50000"/>
                </a:srgbClr>
              </a:outerShdw>
            </a:effectLst>
          </p:spPr>
          <p:txBody>
            <a:bodyPr/>
            <a:lstStyle/>
            <a:p>
              <a:endParaRPr lang="zh-CN" altLang="en-US"/>
            </a:p>
          </p:txBody>
        </p:sp>
        <p:grpSp>
          <p:nvGrpSpPr>
            <p:cNvPr id="10249" name="Group 60"/>
            <p:cNvGrpSpPr/>
            <p:nvPr/>
          </p:nvGrpSpPr>
          <p:grpSpPr>
            <a:xfrm>
              <a:off x="1950" y="2076"/>
              <a:ext cx="1074" cy="1188"/>
              <a:chOff x="1950" y="2076"/>
              <a:chExt cx="1074" cy="1188"/>
            </a:xfrm>
          </p:grpSpPr>
          <p:sp>
            <p:nvSpPr>
              <p:cNvPr id="33" name="Oval 35"/>
              <p:cNvSpPr>
                <a:spLocks noChangeArrowheads="1"/>
              </p:cNvSpPr>
              <p:nvPr/>
            </p:nvSpPr>
            <p:spPr bwMode="gray">
              <a:xfrm rot="-723406">
                <a:off x="1993" y="2844"/>
                <a:ext cx="906" cy="42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4" name="Oval 36"/>
              <p:cNvSpPr>
                <a:spLocks noChangeArrowheads="1"/>
              </p:cNvSpPr>
              <p:nvPr/>
            </p:nvSpPr>
            <p:spPr bwMode="gray">
              <a:xfrm>
                <a:off x="1950" y="2076"/>
                <a:ext cx="1074" cy="107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5" name="Oval 37"/>
              <p:cNvSpPr>
                <a:spLocks noChangeArrowheads="1"/>
              </p:cNvSpPr>
              <p:nvPr/>
            </p:nvSpPr>
            <p:spPr bwMode="gray">
              <a:xfrm>
                <a:off x="1963" y="2082"/>
                <a:ext cx="1049" cy="10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Oval 38"/>
              <p:cNvSpPr>
                <a:spLocks noChangeArrowheads="1"/>
              </p:cNvSpPr>
              <p:nvPr/>
            </p:nvSpPr>
            <p:spPr bwMode="gray">
              <a:xfrm>
                <a:off x="1974" y="2092"/>
                <a:ext cx="998" cy="98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 name="Oval 39"/>
              <p:cNvSpPr>
                <a:spLocks noChangeArrowheads="1"/>
              </p:cNvSpPr>
              <p:nvPr/>
            </p:nvSpPr>
            <p:spPr bwMode="gray">
              <a:xfrm>
                <a:off x="2032" y="2120"/>
                <a:ext cx="888" cy="79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nvGrpSpPr>
            <p:cNvPr id="10250" name="Group 61"/>
            <p:cNvGrpSpPr/>
            <p:nvPr/>
          </p:nvGrpSpPr>
          <p:grpSpPr>
            <a:xfrm>
              <a:off x="784" y="1836"/>
              <a:ext cx="864" cy="1008"/>
              <a:chOff x="784" y="1836"/>
              <a:chExt cx="864" cy="1008"/>
            </a:xfrm>
          </p:grpSpPr>
          <p:sp>
            <p:nvSpPr>
              <p:cNvPr id="27" name="Oval 41"/>
              <p:cNvSpPr>
                <a:spLocks noChangeArrowheads="1"/>
              </p:cNvSpPr>
              <p:nvPr/>
            </p:nvSpPr>
            <p:spPr bwMode="gray">
              <a:xfrm rot="-772996">
                <a:off x="832" y="2460"/>
                <a:ext cx="714" cy="38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0264" name="Group 42"/>
              <p:cNvGrpSpPr/>
              <p:nvPr/>
            </p:nvGrpSpPr>
            <p:grpSpPr>
              <a:xfrm>
                <a:off x="784" y="1836"/>
                <a:ext cx="864" cy="908"/>
                <a:chOff x="732" y="2112"/>
                <a:chExt cx="842" cy="860"/>
              </a:xfrm>
            </p:grpSpPr>
            <p:sp>
              <p:nvSpPr>
                <p:cNvPr id="29" name="Oval 4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0" name="Oval 44"/>
                <p:cNvSpPr>
                  <a:spLocks noChangeArrowheads="1"/>
                </p:cNvSpPr>
                <p:nvPr/>
              </p:nvSpPr>
              <p:spPr bwMode="gray">
                <a:xfrm>
                  <a:off x="743" y="2117"/>
                  <a:ext cx="823"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1" name="Oval 45"/>
                <p:cNvSpPr>
                  <a:spLocks noChangeArrowheads="1"/>
                </p:cNvSpPr>
                <p:nvPr/>
              </p:nvSpPr>
              <p:spPr bwMode="gray">
                <a:xfrm>
                  <a:off x="751" y="2125"/>
                  <a:ext cx="785" cy="77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2" name="Oval 4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grpSp>
          <p:nvGrpSpPr>
            <p:cNvPr id="10251" name="Group 62"/>
            <p:cNvGrpSpPr/>
            <p:nvPr/>
          </p:nvGrpSpPr>
          <p:grpSpPr>
            <a:xfrm>
              <a:off x="720" y="972"/>
              <a:ext cx="693" cy="718"/>
              <a:chOff x="720" y="972"/>
              <a:chExt cx="693" cy="718"/>
            </a:xfrm>
          </p:grpSpPr>
          <p:sp>
            <p:nvSpPr>
              <p:cNvPr id="22" name="Oval 48"/>
              <p:cNvSpPr>
                <a:spLocks noChangeArrowheads="1"/>
              </p:cNvSpPr>
              <p:nvPr/>
            </p:nvSpPr>
            <p:spPr bwMode="gray">
              <a:xfrm>
                <a:off x="720" y="1354"/>
                <a:ext cx="576" cy="336"/>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3" name="Oval 49"/>
              <p:cNvSpPr>
                <a:spLocks noChangeArrowheads="1"/>
              </p:cNvSpPr>
              <p:nvPr/>
            </p:nvSpPr>
            <p:spPr bwMode="gray">
              <a:xfrm>
                <a:off x="768" y="972"/>
                <a:ext cx="645" cy="64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4" name="Oval 50"/>
              <p:cNvSpPr>
                <a:spLocks noChangeArrowheads="1"/>
              </p:cNvSpPr>
              <p:nvPr/>
            </p:nvSpPr>
            <p:spPr bwMode="gray">
              <a:xfrm>
                <a:off x="776" y="975"/>
                <a:ext cx="630" cy="63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5" name="Oval 51"/>
              <p:cNvSpPr>
                <a:spLocks noChangeArrowheads="1"/>
              </p:cNvSpPr>
              <p:nvPr/>
            </p:nvSpPr>
            <p:spPr bwMode="gray">
              <a:xfrm>
                <a:off x="783" y="982"/>
                <a:ext cx="599" cy="58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6" name="Oval 52"/>
              <p:cNvSpPr>
                <a:spLocks noChangeArrowheads="1"/>
              </p:cNvSpPr>
              <p:nvPr/>
            </p:nvSpPr>
            <p:spPr bwMode="gray">
              <a:xfrm>
                <a:off x="817" y="998"/>
                <a:ext cx="534" cy="47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nvGrpSpPr>
            <p:cNvPr id="10252" name="Group 63"/>
            <p:cNvGrpSpPr/>
            <p:nvPr/>
          </p:nvGrpSpPr>
          <p:grpSpPr>
            <a:xfrm>
              <a:off x="1518" y="720"/>
              <a:ext cx="507" cy="480"/>
              <a:chOff x="1518" y="720"/>
              <a:chExt cx="507" cy="480"/>
            </a:xfrm>
          </p:grpSpPr>
          <p:sp>
            <p:nvSpPr>
              <p:cNvPr id="17" name="Oval 54"/>
              <p:cNvSpPr>
                <a:spLocks noChangeArrowheads="1"/>
              </p:cNvSpPr>
              <p:nvPr/>
            </p:nvSpPr>
            <p:spPr bwMode="gray">
              <a:xfrm>
                <a:off x="1518" y="1056"/>
                <a:ext cx="432" cy="14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 name="Oval 55"/>
              <p:cNvSpPr>
                <a:spLocks noChangeArrowheads="1"/>
              </p:cNvSpPr>
              <p:nvPr/>
            </p:nvSpPr>
            <p:spPr bwMode="gray">
              <a:xfrm>
                <a:off x="1595" y="720"/>
                <a:ext cx="430" cy="43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9" name="Oval 56"/>
              <p:cNvSpPr>
                <a:spLocks noChangeArrowheads="1"/>
              </p:cNvSpPr>
              <p:nvPr/>
            </p:nvSpPr>
            <p:spPr bwMode="gray">
              <a:xfrm>
                <a:off x="1601" y="722"/>
                <a:ext cx="419" cy="42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0" name="Oval 57"/>
              <p:cNvSpPr>
                <a:spLocks noChangeArrowheads="1"/>
              </p:cNvSpPr>
              <p:nvPr/>
            </p:nvSpPr>
            <p:spPr bwMode="gray">
              <a:xfrm>
                <a:off x="1605" y="726"/>
                <a:ext cx="399" cy="39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Oval 58"/>
              <p:cNvSpPr>
                <a:spLocks noChangeArrowheads="1"/>
              </p:cNvSpPr>
              <p:nvPr/>
            </p:nvSpPr>
            <p:spPr bwMode="gray">
              <a:xfrm>
                <a:off x="1628" y="738"/>
                <a:ext cx="355" cy="31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6" name="文本占位符 46"/>
          <p:cNvSpPr>
            <a:spLocks noGrp="1"/>
          </p:cNvSpPr>
          <p:nvPr>
            <p:ph type="body" sz="quarter" idx="14"/>
          </p:nvPr>
        </p:nvSpPr>
        <p:spPr>
          <a:xfrm>
            <a:off x="2564524" y="1544419"/>
            <a:ext cx="599090" cy="495300"/>
          </a:xfrm>
        </p:spPr>
        <p:txBody>
          <a:bodyPr anchor="ctr"/>
          <a:lstStyle>
            <a:lvl1pPr algn="ctr">
              <a:buNone/>
              <a:defRPr sz="1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7" name="文本占位符 46"/>
          <p:cNvSpPr>
            <a:spLocks noGrp="1"/>
          </p:cNvSpPr>
          <p:nvPr>
            <p:ph type="body" sz="quarter" idx="15"/>
          </p:nvPr>
        </p:nvSpPr>
        <p:spPr>
          <a:xfrm>
            <a:off x="1303339" y="2148765"/>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8" name="文本占位符 46"/>
          <p:cNvSpPr>
            <a:spLocks noGrp="1"/>
          </p:cNvSpPr>
          <p:nvPr>
            <p:ph type="body" sz="quarter" idx="16"/>
          </p:nvPr>
        </p:nvSpPr>
        <p:spPr>
          <a:xfrm>
            <a:off x="1340123" y="3709551"/>
            <a:ext cx="1171847" cy="495300"/>
          </a:xfrm>
        </p:spPr>
        <p:txBody>
          <a:bodyPr anchor="ctr"/>
          <a:lstStyle>
            <a:lvl1pPr algn="ctr">
              <a:buNone/>
              <a:defRPr sz="20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9" name="文本占位符 46"/>
          <p:cNvSpPr>
            <a:spLocks noGrp="1"/>
          </p:cNvSpPr>
          <p:nvPr>
            <p:ph type="body" sz="quarter" idx="17"/>
          </p:nvPr>
        </p:nvSpPr>
        <p:spPr>
          <a:xfrm>
            <a:off x="3331779" y="4229814"/>
            <a:ext cx="1250731" cy="495300"/>
          </a:xfrm>
        </p:spPr>
        <p:txBody>
          <a:bodyPr anchor="ctr"/>
          <a:lstStyle>
            <a:lvl1pPr algn="ctr">
              <a:buNone/>
              <a:defRPr sz="24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0" name="文本占位符 46"/>
          <p:cNvSpPr>
            <a:spLocks noGrp="1"/>
          </p:cNvSpPr>
          <p:nvPr>
            <p:ph type="body" sz="quarter" idx="18"/>
          </p:nvPr>
        </p:nvSpPr>
        <p:spPr>
          <a:xfrm>
            <a:off x="5696607" y="3205055"/>
            <a:ext cx="2228193" cy="495300"/>
          </a:xfrm>
        </p:spPr>
        <p:txBody>
          <a:bodyPr anchor="ctr"/>
          <a:lstStyle>
            <a:lvl1pPr algn="ctr">
              <a:buNone/>
              <a:defRPr sz="2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核心分支">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39473E8B-200B-411F-A783-B59CD0992C96}"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6AB23A0E-D538-47EF-9021-092CE76C9E29}"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2020/8/12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1269" name="Group 33"/>
          <p:cNvGrpSpPr/>
          <p:nvPr/>
        </p:nvGrpSpPr>
        <p:grpSpPr>
          <a:xfrm>
            <a:off x="2552700" y="1744663"/>
            <a:ext cx="4038600" cy="3744912"/>
            <a:chOff x="1608" y="976"/>
            <a:chExt cx="2544" cy="2359"/>
          </a:xfrm>
        </p:grpSpPr>
        <p:sp>
          <p:nvSpPr>
            <p:cNvPr id="12" name="AutoShape 3"/>
            <p:cNvSpPr>
              <a:spLocks noChangeArrowheads="1"/>
            </p:cNvSpPr>
            <p:nvPr/>
          </p:nvSpPr>
          <p:spPr bwMode="gray">
            <a:xfrm rot="-3626814">
              <a:off x="3033" y="1370"/>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3" name="AutoShape 4"/>
            <p:cNvSpPr>
              <a:spLocks noChangeArrowheads="1"/>
            </p:cNvSpPr>
            <p:nvPr/>
          </p:nvSpPr>
          <p:spPr bwMode="gray">
            <a:xfrm rot="3465783">
              <a:off x="3028" y="2736"/>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4" name="AutoShape 5"/>
            <p:cNvSpPr>
              <a:spLocks noChangeArrowheads="1"/>
            </p:cNvSpPr>
            <p:nvPr/>
          </p:nvSpPr>
          <p:spPr bwMode="gray">
            <a:xfrm rot="-7230978">
              <a:off x="2297" y="1384"/>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5" name="AutoShape 6"/>
            <p:cNvSpPr>
              <a:spLocks noChangeArrowheads="1"/>
            </p:cNvSpPr>
            <p:nvPr/>
          </p:nvSpPr>
          <p:spPr bwMode="gray">
            <a:xfrm rot="7535209">
              <a:off x="2238" y="2714"/>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6" name="AutoShape 7"/>
            <p:cNvSpPr>
              <a:spLocks noChangeArrowheads="1"/>
            </p:cNvSpPr>
            <p:nvPr/>
          </p:nvSpPr>
          <p:spPr bwMode="gray">
            <a:xfrm>
              <a:off x="3392" y="2083"/>
              <a:ext cx="499" cy="182"/>
            </a:xfrm>
            <a:prstGeom prst="rightArrow">
              <a:avLst>
                <a:gd name="adj1" fmla="val 35167"/>
                <a:gd name="adj2" fmla="val 111029"/>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7" name="AutoShape 8"/>
            <p:cNvSpPr>
              <a:spLocks noChangeArrowheads="1"/>
            </p:cNvSpPr>
            <p:nvPr/>
          </p:nvSpPr>
          <p:spPr bwMode="gray">
            <a:xfrm rot="10800000">
              <a:off x="1874" y="2079"/>
              <a:ext cx="544" cy="182"/>
            </a:xfrm>
            <a:prstGeom prst="rightArrow">
              <a:avLst>
                <a:gd name="adj1" fmla="val 35167"/>
                <a:gd name="adj2" fmla="val 121041"/>
              </a:avLst>
            </a:prstGeom>
            <a:solidFill>
              <a:srgbClr val="4B546F">
                <a:alpha val="79999"/>
              </a:srgbClr>
            </a:solidFill>
            <a:ln>
              <a:noFill/>
            </a:ln>
            <a:extLst>
              <a:ext uri="{91240B29-F687-4F45-9708-019B960494DF}">
                <a14:hiddenLine xmlns:a14="http://schemas.microsoft.com/office/drawing/2010/main" w="0">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8" name="Oval 9"/>
            <p:cNvSpPr>
              <a:spLocks noChangeArrowheads="1"/>
            </p:cNvSpPr>
            <p:nvPr/>
          </p:nvSpPr>
          <p:spPr bwMode="auto">
            <a:xfrm>
              <a:off x="1698" y="976"/>
              <a:ext cx="2358" cy="2359"/>
            </a:xfrm>
            <a:prstGeom prst="ellipse">
              <a:avLst/>
            </a:prstGeom>
            <a:noFill/>
            <a:ln w="38100" algn="ctr">
              <a:solidFill>
                <a:srgbClr val="C0C0C0"/>
              </a:solidFill>
              <a:rou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9" name="Oval 16"/>
            <p:cNvSpPr>
              <a:spLocks noChangeArrowheads="1"/>
            </p:cNvSpPr>
            <p:nvPr/>
          </p:nvSpPr>
          <p:spPr bwMode="gray">
            <a:xfrm>
              <a:off x="1608" y="209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0" name="Oval 17"/>
            <p:cNvSpPr>
              <a:spLocks noChangeArrowheads="1"/>
            </p:cNvSpPr>
            <p:nvPr/>
          </p:nvSpPr>
          <p:spPr bwMode="gray">
            <a:xfrm>
              <a:off x="21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1" name="Oval 18"/>
            <p:cNvSpPr>
              <a:spLocks noChangeArrowheads="1"/>
            </p:cNvSpPr>
            <p:nvPr/>
          </p:nvSpPr>
          <p:spPr bwMode="gray">
            <a:xfrm>
              <a:off x="3384" y="1056"/>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2" name="Oval 19"/>
            <p:cNvSpPr>
              <a:spLocks noChangeArrowheads="1"/>
            </p:cNvSpPr>
            <p:nvPr/>
          </p:nvSpPr>
          <p:spPr bwMode="gray">
            <a:xfrm>
              <a:off x="2136"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3" name="Oval 20"/>
            <p:cNvSpPr>
              <a:spLocks noChangeArrowheads="1"/>
            </p:cNvSpPr>
            <p:nvPr/>
          </p:nvSpPr>
          <p:spPr bwMode="gray">
            <a:xfrm>
              <a:off x="3384" y="3072"/>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4" name="Oval 21"/>
            <p:cNvSpPr>
              <a:spLocks noChangeArrowheads="1"/>
            </p:cNvSpPr>
            <p:nvPr/>
          </p:nvSpPr>
          <p:spPr bwMode="gray">
            <a:xfrm>
              <a:off x="3960" y="2088"/>
              <a:ext cx="192" cy="192"/>
            </a:xfrm>
            <a:prstGeom prst="ellipse">
              <a:avLst/>
            </a:prstGeom>
            <a:gradFill rotWithShape="1">
              <a:gsLst>
                <a:gs pos="0">
                  <a:srgbClr val="EDAB8A"/>
                </a:gs>
                <a:gs pos="100000">
                  <a:srgbClr val="D9520F"/>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5" name="Oval 22"/>
            <p:cNvSpPr>
              <a:spLocks noChangeArrowheads="1"/>
            </p:cNvSpPr>
            <p:nvPr/>
          </p:nvSpPr>
          <p:spPr bwMode="gray">
            <a:xfrm>
              <a:off x="2353" y="1625"/>
              <a:ext cx="1073" cy="1063"/>
            </a:xfrm>
            <a:prstGeom prst="ellipse">
              <a:avLst/>
            </a:prstGeom>
            <a:gradFill rotWithShape="1">
              <a:gsLst>
                <a:gs pos="0">
                  <a:srgbClr val="FFFFFF"/>
                </a:gs>
                <a:gs pos="50000">
                  <a:srgbClr val="36A1B6"/>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6" name="Oval 23"/>
            <p:cNvSpPr>
              <a:spLocks noChangeArrowheads="1"/>
            </p:cNvSpPr>
            <p:nvPr/>
          </p:nvSpPr>
          <p:spPr bwMode="gray">
            <a:xfrm>
              <a:off x="2356" y="1624"/>
              <a:ext cx="1073" cy="1063"/>
            </a:xfrm>
            <a:prstGeom prst="ellipse">
              <a:avLst/>
            </a:prstGeom>
            <a:gradFill rotWithShape="1">
              <a:gsLst>
                <a:gs pos="0">
                  <a:srgbClr val="36A1B6">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7" name="Oval 24"/>
            <p:cNvSpPr>
              <a:spLocks noChangeArrowheads="1"/>
            </p:cNvSpPr>
            <p:nvPr/>
          </p:nvSpPr>
          <p:spPr bwMode="gray">
            <a:xfrm>
              <a:off x="2423" y="1694"/>
              <a:ext cx="933" cy="924"/>
            </a:xfrm>
            <a:prstGeom prst="ellipse">
              <a:avLst/>
            </a:prstGeom>
            <a:gradFill rotWithShape="1">
              <a:gsLst>
                <a:gs pos="0">
                  <a:srgbClr val="1D5762"/>
                </a:gs>
                <a:gs pos="50000">
                  <a:srgbClr val="36A1B6"/>
                </a:gs>
                <a:gs pos="100000">
                  <a:srgbClr val="1D5762"/>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8" name="Oval 25"/>
            <p:cNvSpPr>
              <a:spLocks noChangeArrowheads="1"/>
            </p:cNvSpPr>
            <p:nvPr/>
          </p:nvSpPr>
          <p:spPr bwMode="gray">
            <a:xfrm>
              <a:off x="2421" y="1696"/>
              <a:ext cx="933" cy="924"/>
            </a:xfrm>
            <a:prstGeom prst="ellipse">
              <a:avLst/>
            </a:prstGeom>
            <a:gradFill rotWithShape="1">
              <a:gsLst>
                <a:gs pos="0">
                  <a:srgbClr val="226674"/>
                </a:gs>
                <a:gs pos="100000">
                  <a:srgbClr val="36A1B6">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9" name="Oval 26"/>
            <p:cNvSpPr>
              <a:spLocks noChangeArrowheads="1"/>
            </p:cNvSpPr>
            <p:nvPr/>
          </p:nvSpPr>
          <p:spPr bwMode="gray">
            <a:xfrm>
              <a:off x="2470" y="1741"/>
              <a:ext cx="840" cy="832"/>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1290" name="Group 27"/>
            <p:cNvGrpSpPr/>
            <p:nvPr/>
          </p:nvGrpSpPr>
          <p:grpSpPr>
            <a:xfrm>
              <a:off x="2483" y="1753"/>
              <a:ext cx="813" cy="805"/>
              <a:chOff x="4166" y="1706"/>
              <a:chExt cx="1252" cy="1252"/>
            </a:xfrm>
          </p:grpSpPr>
          <p:sp>
            <p:nvSpPr>
              <p:cNvPr id="31"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2" name="Oval 29"/>
              <p:cNvSpPr>
                <a:spLocks noChangeArrowheads="1"/>
              </p:cNvSpPr>
              <p:nvPr/>
            </p:nvSpPr>
            <p:spPr bwMode="gray">
              <a:xfrm>
                <a:off x="4181" y="1714"/>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3" name="Oval 30"/>
              <p:cNvSpPr>
                <a:spLocks noChangeArrowheads="1"/>
              </p:cNvSpPr>
              <p:nvPr/>
            </p:nvSpPr>
            <p:spPr bwMode="gray">
              <a:xfrm>
                <a:off x="4195" y="1725"/>
                <a:ext cx="1161"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4" name="Oval 31"/>
              <p:cNvSpPr>
                <a:spLocks noChangeArrowheads="1"/>
              </p:cNvSpPr>
              <p:nvPr/>
            </p:nvSpPr>
            <p:spPr bwMode="gray">
              <a:xfrm>
                <a:off x="4263" y="1757"/>
                <a:ext cx="1033"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6" name="文本占位符 46"/>
          <p:cNvSpPr>
            <a:spLocks noGrp="1"/>
          </p:cNvSpPr>
          <p:nvPr>
            <p:ph type="body" sz="quarter" idx="17"/>
          </p:nvPr>
        </p:nvSpPr>
        <p:spPr>
          <a:xfrm>
            <a:off x="1965432" y="1852446"/>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7" name="文本占位符 46"/>
          <p:cNvSpPr>
            <a:spLocks noGrp="1"/>
          </p:cNvSpPr>
          <p:nvPr>
            <p:ph type="body" sz="quarter" idx="18"/>
          </p:nvPr>
        </p:nvSpPr>
        <p:spPr>
          <a:xfrm>
            <a:off x="5670332" y="1852446"/>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8" name="文本占位符 46"/>
          <p:cNvSpPr>
            <a:spLocks noGrp="1"/>
          </p:cNvSpPr>
          <p:nvPr>
            <p:ph type="body" sz="quarter" idx="19"/>
          </p:nvPr>
        </p:nvSpPr>
        <p:spPr>
          <a:xfrm>
            <a:off x="5686097" y="5037081"/>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39" name="文本占位符 46"/>
          <p:cNvSpPr>
            <a:spLocks noGrp="1"/>
          </p:cNvSpPr>
          <p:nvPr>
            <p:ph type="body" sz="quarter" idx="20"/>
          </p:nvPr>
        </p:nvSpPr>
        <p:spPr>
          <a:xfrm>
            <a:off x="1865587" y="5037081"/>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0" name="文本占位符 46"/>
          <p:cNvSpPr>
            <a:spLocks noGrp="1"/>
          </p:cNvSpPr>
          <p:nvPr>
            <p:ph type="body" sz="quarter" idx="21"/>
          </p:nvPr>
        </p:nvSpPr>
        <p:spPr>
          <a:xfrm>
            <a:off x="6600498" y="3486804"/>
            <a:ext cx="1502976" cy="352810"/>
          </a:xfrm>
        </p:spPr>
        <p:txBody>
          <a:bodyPr anchor="ctr"/>
          <a:lstStyle>
            <a:lvl1pPr algn="l">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1" name="文本占位符 46"/>
          <p:cNvSpPr>
            <a:spLocks noGrp="1"/>
          </p:cNvSpPr>
          <p:nvPr>
            <p:ph type="body" sz="quarter" idx="22"/>
          </p:nvPr>
        </p:nvSpPr>
        <p:spPr>
          <a:xfrm>
            <a:off x="1045781" y="3486804"/>
            <a:ext cx="1502976" cy="352810"/>
          </a:xfrm>
        </p:spPr>
        <p:txBody>
          <a:bodyPr anchor="ctr"/>
          <a:lstStyle>
            <a:lvl1pPr algn="r">
              <a:buNone/>
              <a:defRPr sz="16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42" name="文本占位符 46"/>
          <p:cNvSpPr>
            <a:spLocks noGrp="1"/>
          </p:cNvSpPr>
          <p:nvPr>
            <p:ph type="body" sz="quarter" idx="23"/>
          </p:nvPr>
        </p:nvSpPr>
        <p:spPr>
          <a:xfrm>
            <a:off x="3831020" y="3455274"/>
            <a:ext cx="1502976" cy="35281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并列关系">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599A5420-2010-4CAB-AF45-80FD910106D8}"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46389C92-48D0-4CB7-8454-45A72017C75D}"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2020/8/12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1" name="AutoShape 3"/>
          <p:cNvSpPr>
            <a:spLocks noChangeArrowheads="1"/>
          </p:cNvSpPr>
          <p:nvPr/>
        </p:nvSpPr>
        <p:spPr bwMode="auto">
          <a:xfrm>
            <a:off x="6311900" y="2895600"/>
            <a:ext cx="16764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2" name="AutoShape 4"/>
          <p:cNvSpPr>
            <a:spLocks noChangeArrowheads="1"/>
          </p:cNvSpPr>
          <p:nvPr/>
        </p:nvSpPr>
        <p:spPr bwMode="auto">
          <a:xfrm>
            <a:off x="4559300" y="2895600"/>
            <a:ext cx="1665288"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AutoShape 5"/>
          <p:cNvSpPr>
            <a:spLocks noChangeArrowheads="1"/>
          </p:cNvSpPr>
          <p:nvPr/>
        </p:nvSpPr>
        <p:spPr bwMode="auto">
          <a:xfrm>
            <a:off x="2819400" y="2895600"/>
            <a:ext cx="1616075"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 name="AutoShape 6"/>
          <p:cNvSpPr>
            <a:spLocks noChangeArrowheads="1"/>
          </p:cNvSpPr>
          <p:nvPr/>
        </p:nvSpPr>
        <p:spPr bwMode="auto">
          <a:xfrm>
            <a:off x="1054100" y="2895600"/>
            <a:ext cx="1676400" cy="2590800"/>
          </a:xfrm>
          <a:prstGeom prst="roundRect">
            <a:avLst>
              <a:gd name="adj" fmla="val 13745"/>
            </a:avLst>
          </a:prstGeom>
          <a:noFill/>
          <a:ln w="38100">
            <a:solidFill>
              <a:srgbClr val="C0C0C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2297" name="Group 7"/>
          <p:cNvGrpSpPr/>
          <p:nvPr/>
        </p:nvGrpSpPr>
        <p:grpSpPr>
          <a:xfrm>
            <a:off x="1282700" y="1600200"/>
            <a:ext cx="6096000" cy="990600"/>
            <a:chOff x="624" y="1152"/>
            <a:chExt cx="4080" cy="720"/>
          </a:xfrm>
        </p:grpSpPr>
        <p:sp>
          <p:nvSpPr>
            <p:cNvPr id="16" name="Rectangle 8"/>
            <p:cNvSpPr>
              <a:spLocks noChangeArrowheads="1"/>
            </p:cNvSpPr>
            <p:nvPr/>
          </p:nvSpPr>
          <p:spPr bwMode="gray">
            <a:xfrm rot="3419336">
              <a:off x="624" y="1200"/>
              <a:ext cx="672" cy="672"/>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2301" name="Group 9"/>
            <p:cNvGrpSpPr/>
            <p:nvPr/>
          </p:nvGrpSpPr>
          <p:grpSpPr>
            <a:xfrm>
              <a:off x="1292" y="1264"/>
              <a:ext cx="623" cy="92"/>
              <a:chOff x="2003" y="3441"/>
              <a:chExt cx="468" cy="240"/>
            </a:xfrm>
          </p:grpSpPr>
          <p:sp>
            <p:nvSpPr>
              <p:cNvPr id="31" name="Oval 10"/>
              <p:cNvSpPr>
                <a:spLocks noChangeArrowheads="1"/>
              </p:cNvSpPr>
              <p:nvPr/>
            </p:nvSpPr>
            <p:spPr bwMode="gray">
              <a:xfrm>
                <a:off x="2003" y="3441"/>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2" name="Rectangle 11"/>
              <p:cNvSpPr>
                <a:spLocks noChangeArrowheads="1"/>
              </p:cNvSpPr>
              <p:nvPr/>
            </p:nvSpPr>
            <p:spPr bwMode="gray">
              <a:xfrm>
                <a:off x="2048" y="3444"/>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3" name="Oval 12"/>
              <p:cNvSpPr>
                <a:spLocks noChangeArrowheads="1"/>
              </p:cNvSpPr>
              <p:nvPr/>
            </p:nvSpPr>
            <p:spPr bwMode="gray">
              <a:xfrm>
                <a:off x="2400" y="3444"/>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4" name="Oval 13"/>
              <p:cNvSpPr>
                <a:spLocks noChangeArrowheads="1"/>
              </p:cNvSpPr>
              <p:nvPr/>
            </p:nvSpPr>
            <p:spPr bwMode="gray">
              <a:xfrm>
                <a:off x="2438" y="3522"/>
                <a:ext cx="20" cy="69"/>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8" name="Rectangle 14"/>
            <p:cNvSpPr>
              <a:spLocks noChangeArrowheads="1"/>
            </p:cNvSpPr>
            <p:nvPr/>
          </p:nvSpPr>
          <p:spPr bwMode="gray">
            <a:xfrm rot="3419336">
              <a:off x="1776" y="1148"/>
              <a:ext cx="672" cy="680"/>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2303" name="Group 15"/>
            <p:cNvGrpSpPr/>
            <p:nvPr/>
          </p:nvGrpSpPr>
          <p:grpSpPr>
            <a:xfrm>
              <a:off x="2444" y="1264"/>
              <a:ext cx="623" cy="92"/>
              <a:chOff x="2003" y="3441"/>
              <a:chExt cx="468" cy="240"/>
            </a:xfrm>
          </p:grpSpPr>
          <p:sp>
            <p:nvSpPr>
              <p:cNvPr id="27" name="Oval 16"/>
              <p:cNvSpPr>
                <a:spLocks noChangeArrowheads="1"/>
              </p:cNvSpPr>
              <p:nvPr/>
            </p:nvSpPr>
            <p:spPr bwMode="gray">
              <a:xfrm>
                <a:off x="2003" y="3441"/>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8" name="Rectangle 17"/>
              <p:cNvSpPr>
                <a:spLocks noChangeArrowheads="1"/>
              </p:cNvSpPr>
              <p:nvPr/>
            </p:nvSpPr>
            <p:spPr bwMode="gray">
              <a:xfrm>
                <a:off x="2048" y="3444"/>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9" name="Oval 18"/>
              <p:cNvSpPr>
                <a:spLocks noChangeArrowheads="1"/>
              </p:cNvSpPr>
              <p:nvPr/>
            </p:nvSpPr>
            <p:spPr bwMode="gray">
              <a:xfrm>
                <a:off x="2400" y="3444"/>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0" name="Oval 19"/>
              <p:cNvSpPr>
                <a:spLocks noChangeArrowheads="1"/>
              </p:cNvSpPr>
              <p:nvPr/>
            </p:nvSpPr>
            <p:spPr bwMode="gray">
              <a:xfrm>
                <a:off x="2438" y="3522"/>
                <a:ext cx="20" cy="69"/>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0" name="Rectangle 20"/>
            <p:cNvSpPr>
              <a:spLocks noChangeArrowheads="1"/>
            </p:cNvSpPr>
            <p:nvPr/>
          </p:nvSpPr>
          <p:spPr bwMode="gray">
            <a:xfrm rot="3419336">
              <a:off x="2880" y="1149"/>
              <a:ext cx="672" cy="679"/>
            </a:xfrm>
            <a:prstGeom prst="rect">
              <a:avLst/>
            </a:prstGeom>
            <a:gradFill rotWithShape="1">
              <a:gsLst>
                <a:gs pos="0">
                  <a:srgbClr val="4987E3"/>
                </a:gs>
                <a:gs pos="100000">
                  <a:srgbClr val="223E69"/>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4987E3"/>
              </a:extrusion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2305" name="Group 21"/>
            <p:cNvGrpSpPr/>
            <p:nvPr/>
          </p:nvGrpSpPr>
          <p:grpSpPr>
            <a:xfrm>
              <a:off x="3605" y="1264"/>
              <a:ext cx="817" cy="92"/>
              <a:chOff x="2003" y="3441"/>
              <a:chExt cx="468" cy="240"/>
            </a:xfrm>
          </p:grpSpPr>
          <p:sp>
            <p:nvSpPr>
              <p:cNvPr id="23" name="Oval 22"/>
              <p:cNvSpPr>
                <a:spLocks noChangeArrowheads="1"/>
              </p:cNvSpPr>
              <p:nvPr/>
            </p:nvSpPr>
            <p:spPr bwMode="gray">
              <a:xfrm>
                <a:off x="2003" y="3441"/>
                <a:ext cx="79" cy="238"/>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4" name="Rectangle 23"/>
              <p:cNvSpPr>
                <a:spLocks noChangeArrowheads="1"/>
              </p:cNvSpPr>
              <p:nvPr/>
            </p:nvSpPr>
            <p:spPr bwMode="gray">
              <a:xfrm>
                <a:off x="2048" y="3444"/>
                <a:ext cx="388" cy="238"/>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5" name="Oval 24"/>
              <p:cNvSpPr>
                <a:spLocks noChangeArrowheads="1"/>
              </p:cNvSpPr>
              <p:nvPr/>
            </p:nvSpPr>
            <p:spPr bwMode="gray">
              <a:xfrm>
                <a:off x="2400" y="3444"/>
                <a:ext cx="71" cy="232"/>
              </a:xfrm>
              <a:prstGeom prst="ellipse">
                <a:avLst/>
              </a:prstGeom>
              <a:gradFill rotWithShape="0">
                <a:gsLst>
                  <a:gs pos="0">
                    <a:srgbClr val="767676"/>
                  </a:gs>
                  <a:gs pos="50000">
                    <a:srgbClr val="FFFFFF"/>
                  </a:gs>
                  <a:gs pos="100000">
                    <a:srgbClr val="767676"/>
                  </a:gs>
                </a:gsLst>
                <a:lin ang="5400000" scaled="1"/>
              </a:gradFill>
              <a:ln w="12700">
                <a:solidFill>
                  <a:srgbClr val="FFFFFF"/>
                </a:solidFill>
                <a:round/>
              </a:ln>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6" name="Oval 25"/>
              <p:cNvSpPr>
                <a:spLocks noChangeArrowheads="1"/>
              </p:cNvSpPr>
              <p:nvPr/>
            </p:nvSpPr>
            <p:spPr bwMode="gray">
              <a:xfrm>
                <a:off x="2438" y="3522"/>
                <a:ext cx="20" cy="69"/>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2" name="Rectangle 26"/>
            <p:cNvSpPr>
              <a:spLocks noChangeArrowheads="1"/>
            </p:cNvSpPr>
            <p:nvPr/>
          </p:nvSpPr>
          <p:spPr bwMode="gray">
            <a:xfrm rot="3419336">
              <a:off x="4032" y="1152"/>
              <a:ext cx="672" cy="672"/>
            </a:xfrm>
            <a:prstGeom prst="rect">
              <a:avLst/>
            </a:prstGeom>
            <a:gradFill rotWithShape="1">
              <a:gsLst>
                <a:gs pos="0">
                  <a:srgbClr val="D9520F"/>
                </a:gs>
                <a:gs pos="100000">
                  <a:srgbClr val="642607"/>
                </a:gs>
              </a:gsLst>
              <a:lin ang="5400000" scaled="1"/>
            </a:gradFill>
            <a:ln w="9525">
              <a:miter lim="800000"/>
            </a:ln>
            <a:scene3d>
              <a:camera prst="legacyPerspectiveFront">
                <a:rot lat="0" lon="1500000" rev="0"/>
              </a:camera>
              <a:lightRig rig="legacyFlat4" dir="b"/>
            </a:scene3d>
            <a:sp3d extrusionH="887400" prstMaterial="legacyMatte">
              <a:bevelT w="13500" h="13500" prst="angle"/>
              <a:bevelB w="13500" h="13500" prst="angle"/>
              <a:extrusionClr>
                <a:srgbClr val="D9520F"/>
              </a:extrusionClr>
            </a:sp3d>
          </p:spPr>
          <p:txBody>
            <a:bodyPr wrap="none" anchor="ctr">
              <a:flatTx/>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37" name="文本占位符 36"/>
          <p:cNvSpPr>
            <a:spLocks noGrp="1"/>
          </p:cNvSpPr>
          <p:nvPr>
            <p:ph type="body" sz="quarter" idx="11"/>
          </p:nvPr>
        </p:nvSpPr>
        <p:spPr>
          <a:xfrm>
            <a:off x="1218817"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38" name="文本占位符 36"/>
          <p:cNvSpPr>
            <a:spLocks noGrp="1"/>
          </p:cNvSpPr>
          <p:nvPr>
            <p:ph type="body" sz="quarter" idx="12"/>
          </p:nvPr>
        </p:nvSpPr>
        <p:spPr>
          <a:xfrm>
            <a:off x="2947768"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39" name="文本占位符 36"/>
          <p:cNvSpPr>
            <a:spLocks noGrp="1"/>
          </p:cNvSpPr>
          <p:nvPr>
            <p:ph type="body" sz="quarter" idx="13"/>
          </p:nvPr>
        </p:nvSpPr>
        <p:spPr>
          <a:xfrm>
            <a:off x="4718762"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40" name="文本占位符 36"/>
          <p:cNvSpPr>
            <a:spLocks noGrp="1"/>
          </p:cNvSpPr>
          <p:nvPr>
            <p:ph type="body" sz="quarter" idx="14"/>
          </p:nvPr>
        </p:nvSpPr>
        <p:spPr>
          <a:xfrm>
            <a:off x="6468735" y="3058730"/>
            <a:ext cx="1355725" cy="2259504"/>
          </a:xfrm>
        </p:spPr>
        <p:txBody>
          <a:bodyPr/>
          <a:lstStyle>
            <a:lvl1pPr algn="l">
              <a:buNone/>
              <a:defRPr sz="1800" b="0">
                <a:solidFill>
                  <a:schemeClr val="tx2">
                    <a:lumMod val="50000"/>
                  </a:schemeClr>
                </a:solidFill>
              </a:defRPr>
            </a:lvl1pPr>
          </a:lstStyle>
          <a:p>
            <a:pPr lvl="0"/>
            <a:endParaRPr lang="zh-CN" altLang="en-US" dirty="0"/>
          </a:p>
        </p:txBody>
      </p:sp>
      <p:sp>
        <p:nvSpPr>
          <p:cNvPr id="41" name="文本占位符 29"/>
          <p:cNvSpPr>
            <a:spLocks noGrp="1"/>
          </p:cNvSpPr>
          <p:nvPr>
            <p:ph type="body" sz="quarter" idx="15"/>
          </p:nvPr>
        </p:nvSpPr>
        <p:spPr>
          <a:xfrm>
            <a:off x="1345324"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42" name="文本占位符 29"/>
          <p:cNvSpPr>
            <a:spLocks noGrp="1"/>
          </p:cNvSpPr>
          <p:nvPr>
            <p:ph type="body" sz="quarter" idx="16"/>
          </p:nvPr>
        </p:nvSpPr>
        <p:spPr>
          <a:xfrm>
            <a:off x="3095296"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43" name="文本占位符 29"/>
          <p:cNvSpPr>
            <a:spLocks noGrp="1"/>
          </p:cNvSpPr>
          <p:nvPr>
            <p:ph type="body" sz="quarter" idx="17"/>
          </p:nvPr>
        </p:nvSpPr>
        <p:spPr>
          <a:xfrm>
            <a:off x="4750676"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44" name="文本占位符 29"/>
          <p:cNvSpPr>
            <a:spLocks noGrp="1"/>
          </p:cNvSpPr>
          <p:nvPr>
            <p:ph type="body" sz="quarter" idx="18"/>
          </p:nvPr>
        </p:nvSpPr>
        <p:spPr>
          <a:xfrm>
            <a:off x="6448095" y="1843908"/>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比例分析">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B6BF879D-A279-4736-B160-9BCF8EBBEDFD}"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927218AF-47A4-4D82-90BC-5D4D040A91FC}"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2020/8/12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3317" name="Group 2"/>
          <p:cNvGrpSpPr/>
          <p:nvPr/>
        </p:nvGrpSpPr>
        <p:grpSpPr>
          <a:xfrm>
            <a:off x="1397000" y="1868488"/>
            <a:ext cx="6329363" cy="3711575"/>
            <a:chOff x="864" y="1310"/>
            <a:chExt cx="3987" cy="2338"/>
          </a:xfrm>
        </p:grpSpPr>
        <p:sp>
          <p:nvSpPr>
            <p:cNvPr id="12" name="Oval 3"/>
            <p:cNvSpPr>
              <a:spLocks noChangeArrowheads="1"/>
            </p:cNvSpPr>
            <p:nvPr/>
          </p:nvSpPr>
          <p:spPr bwMode="gray">
            <a:xfrm>
              <a:off x="1347" y="2813"/>
              <a:ext cx="3504" cy="835"/>
            </a:xfrm>
            <a:prstGeom prst="ellipse">
              <a:avLst/>
            </a:prstGeom>
            <a:gradFill rotWithShape="1">
              <a:gsLst>
                <a:gs pos="0">
                  <a:srgbClr val="C0C0C0"/>
                </a:gs>
                <a:gs pos="100000">
                  <a:srgbClr val="F7F9F2"/>
                </a:gs>
              </a:gsLst>
              <a:lin ang="2700000" scaled="1"/>
            </a:gradFill>
            <a:ln>
              <a:noFill/>
            </a:ln>
            <a:extLst>
              <a:ext uri="{91240B29-F687-4F45-9708-019B960494DF}">
                <a14:hiddenLine xmlns:a14="http://schemas.microsoft.com/office/drawing/2010/main" w="3175">
                  <a:solidFill>
                    <a:srgbClr val="000000"/>
                  </a:solidFill>
                  <a:round/>
                  <a:tailEnd type="none" w="sm" len="sm"/>
                </a14:hiddenLine>
              </a:ext>
            </a:extLst>
          </p:spPr>
          <p:txBody>
            <a:bodyPr vert="eaVert" wrap="none" lIns="92075" tIns="46038" rIns="92075" bIns="46038"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3" name="Oval 4"/>
            <p:cNvSpPr>
              <a:spLocks noChangeArrowheads="1"/>
            </p:cNvSpPr>
            <p:nvPr/>
          </p:nvSpPr>
          <p:spPr bwMode="gray">
            <a:xfrm rot="-998297">
              <a:off x="890" y="1482"/>
              <a:ext cx="3630" cy="1900"/>
            </a:xfrm>
            <a:prstGeom prst="ellipse">
              <a:avLst/>
            </a:prstGeom>
            <a:gradFill rotWithShape="0">
              <a:gsLst>
                <a:gs pos="0">
                  <a:srgbClr val="808080"/>
                </a:gs>
                <a:gs pos="50000">
                  <a:srgbClr val="AEAEAE"/>
                </a:gs>
                <a:gs pos="100000">
                  <a:srgbClr val="80808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4" name="Oval 5"/>
            <p:cNvSpPr>
              <a:spLocks noChangeArrowheads="1"/>
            </p:cNvSpPr>
            <p:nvPr/>
          </p:nvSpPr>
          <p:spPr bwMode="gray">
            <a:xfrm rot="-998297">
              <a:off x="926" y="1380"/>
              <a:ext cx="3504" cy="1841"/>
            </a:xfrm>
            <a:prstGeom prst="ellipse">
              <a:avLst/>
            </a:prstGeom>
            <a:gradFill rotWithShape="1">
              <a:gsLst>
                <a:gs pos="0">
                  <a:srgbClr val="2791BB"/>
                </a:gs>
                <a:gs pos="100000">
                  <a:srgbClr val="000000"/>
                </a:gs>
              </a:gsLst>
              <a:lin ang="270000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3323" name="Arc 6"/>
            <p:cNvSpPr/>
            <p:nvPr/>
          </p:nvSpPr>
          <p:spPr>
            <a:xfrm rot="-998297">
              <a:off x="2599" y="1310"/>
              <a:ext cx="1795" cy="1239"/>
            </a:xfrm>
            <a:custGeom>
              <a:avLst/>
              <a:gdLst/>
              <a:ahLst/>
              <a:cxnLst>
                <a:cxn ang="0">
                  <a:pos x="0" y="0"/>
                </a:cxn>
                <a:cxn ang="0">
                  <a:pos x="0" y="0"/>
                </a:cxn>
                <a:cxn ang="0">
                  <a:pos x="0" y="0"/>
                </a:cxn>
              </a:cxnLst>
              <a:rect l="0" t="0" r="0" b="0"/>
              <a:pathLst>
                <a:path w="21600" h="29046" fill="none">
                  <a:moveTo>
                    <a:pt x="13190" y="-1"/>
                  </a:moveTo>
                  <a:cubicBezTo>
                    <a:pt x="18493" y="4089"/>
                    <a:pt x="21600" y="10407"/>
                    <a:pt x="21600" y="17105"/>
                  </a:cubicBezTo>
                  <a:cubicBezTo>
                    <a:pt x="21600" y="21352"/>
                    <a:pt x="20347" y="25506"/>
                    <a:pt x="17999" y="29046"/>
                  </a:cubicBezTo>
                </a:path>
                <a:path w="21600" h="29046" stroke="0">
                  <a:moveTo>
                    <a:pt x="13190" y="-1"/>
                  </a:moveTo>
                  <a:cubicBezTo>
                    <a:pt x="18493" y="4089"/>
                    <a:pt x="21600" y="10407"/>
                    <a:pt x="21600" y="17105"/>
                  </a:cubicBezTo>
                  <a:cubicBezTo>
                    <a:pt x="21600" y="21352"/>
                    <a:pt x="20347" y="25506"/>
                    <a:pt x="17999" y="29046"/>
                  </a:cubicBezTo>
                  <a:lnTo>
                    <a:pt x="0" y="17105"/>
                  </a:lnTo>
                  <a:lnTo>
                    <a:pt x="13190" y="-1"/>
                  </a:lnTo>
                  <a:close/>
                </a:path>
              </a:pathLst>
            </a:custGeom>
            <a:gradFill rotWithShape="1">
              <a:gsLst>
                <a:gs pos="0">
                  <a:srgbClr val="36A1B6">
                    <a:alpha val="100000"/>
                  </a:srgbClr>
                </a:gs>
                <a:gs pos="100000">
                  <a:srgbClr val="7FC3D1">
                    <a:alpha val="100000"/>
                  </a:srgbClr>
                </a:gs>
              </a:gsLst>
              <a:lin ang="5400000" scaled="1"/>
              <a:tileRect/>
            </a:gradFill>
            <a:ln w="12700">
              <a:noFill/>
            </a:ln>
          </p:spPr>
          <p:txBody>
            <a:bodyPr/>
            <a:lstStyle/>
            <a:p>
              <a:endParaRPr lang="zh-CN" altLang="en-US"/>
            </a:p>
          </p:txBody>
        </p:sp>
        <p:sp>
          <p:nvSpPr>
            <p:cNvPr id="13324" name="Arc 7"/>
            <p:cNvSpPr/>
            <p:nvPr/>
          </p:nvSpPr>
          <p:spPr>
            <a:xfrm rot="-998297" flipH="1">
              <a:off x="1080" y="2491"/>
              <a:ext cx="2067" cy="930"/>
            </a:xfrm>
            <a:custGeom>
              <a:avLst/>
              <a:gdLst/>
              <a:ahLst/>
              <a:cxnLst>
                <a:cxn ang="0">
                  <a:pos x="0" y="0"/>
                </a:cxn>
                <a:cxn ang="0">
                  <a:pos x="0" y="0"/>
                </a:cxn>
                <a:cxn ang="0">
                  <a:pos x="0" y="0"/>
                </a:cxn>
              </a:cxnLst>
              <a:rect l="0" t="0" r="0" b="0"/>
              <a:pathLst>
                <a:path w="25114" h="21600" fill="none">
                  <a:moveTo>
                    <a:pt x="25114" y="2497"/>
                  </a:moveTo>
                  <a:cubicBezTo>
                    <a:pt x="23846" y="13386"/>
                    <a:pt x="14622" y="21599"/>
                    <a:pt x="3659" y="21600"/>
                  </a:cubicBezTo>
                  <a:cubicBezTo>
                    <a:pt x="2432" y="21600"/>
                    <a:pt x="1208" y="21495"/>
                    <a:pt x="0" y="21287"/>
                  </a:cubicBezTo>
                </a:path>
                <a:path w="25114" h="21600" stroke="0">
                  <a:moveTo>
                    <a:pt x="25114" y="2497"/>
                  </a:moveTo>
                  <a:cubicBezTo>
                    <a:pt x="23846" y="13386"/>
                    <a:pt x="14622" y="21599"/>
                    <a:pt x="3659" y="21600"/>
                  </a:cubicBezTo>
                  <a:cubicBezTo>
                    <a:pt x="2432" y="21600"/>
                    <a:pt x="1208" y="21495"/>
                    <a:pt x="0" y="21287"/>
                  </a:cubicBezTo>
                  <a:lnTo>
                    <a:pt x="3659" y="0"/>
                  </a:lnTo>
                  <a:lnTo>
                    <a:pt x="25114" y="2497"/>
                  </a:lnTo>
                  <a:close/>
                </a:path>
              </a:pathLst>
            </a:custGeom>
            <a:gradFill rotWithShape="1">
              <a:gsLst>
                <a:gs pos="0">
                  <a:srgbClr val="335E9E">
                    <a:alpha val="100000"/>
                  </a:srgbClr>
                </a:gs>
                <a:gs pos="100000">
                  <a:srgbClr val="4987E3">
                    <a:alpha val="100000"/>
                  </a:srgbClr>
                </a:gs>
              </a:gsLst>
              <a:lin ang="2700000" scaled="1"/>
              <a:tileRect/>
            </a:gradFill>
            <a:ln w="12700">
              <a:noFill/>
            </a:ln>
          </p:spPr>
          <p:txBody>
            <a:bodyPr/>
            <a:lstStyle/>
            <a:p>
              <a:endParaRPr lang="zh-CN" altLang="en-US"/>
            </a:p>
          </p:txBody>
        </p:sp>
        <p:sp>
          <p:nvSpPr>
            <p:cNvPr id="13325" name="Arc 8"/>
            <p:cNvSpPr/>
            <p:nvPr/>
          </p:nvSpPr>
          <p:spPr>
            <a:xfrm rot="-998297">
              <a:off x="1715" y="1339"/>
              <a:ext cx="2034" cy="893"/>
            </a:xfrm>
            <a:custGeom>
              <a:avLst/>
              <a:gdLst/>
              <a:ahLst/>
              <a:cxnLst>
                <a:cxn ang="0">
                  <a:pos x="0" y="0"/>
                </a:cxn>
                <a:cxn ang="0">
                  <a:pos x="0" y="0"/>
                </a:cxn>
                <a:cxn ang="0">
                  <a:pos x="0" y="0"/>
                </a:cxn>
              </a:cxnLst>
              <a:rect l="0" t="0" r="0" b="0"/>
              <a:pathLst>
                <a:path w="24549" h="21600" fill="none">
                  <a:moveTo>
                    <a:pt x="0" y="2373"/>
                  </a:moveTo>
                  <a:cubicBezTo>
                    <a:pt x="3046" y="813"/>
                    <a:pt x="6420" y="-1"/>
                    <a:pt x="9843" y="0"/>
                  </a:cubicBezTo>
                  <a:cubicBezTo>
                    <a:pt x="15299" y="0"/>
                    <a:pt x="20553" y="2064"/>
                    <a:pt x="24549" y="5779"/>
                  </a:cubicBezTo>
                </a:path>
                <a:path w="24549" h="21600" stroke="0">
                  <a:moveTo>
                    <a:pt x="0" y="2373"/>
                  </a:moveTo>
                  <a:cubicBezTo>
                    <a:pt x="3046" y="813"/>
                    <a:pt x="6420" y="-1"/>
                    <a:pt x="9843" y="0"/>
                  </a:cubicBezTo>
                  <a:cubicBezTo>
                    <a:pt x="15299" y="0"/>
                    <a:pt x="20553" y="2064"/>
                    <a:pt x="24549" y="5779"/>
                  </a:cubicBezTo>
                  <a:lnTo>
                    <a:pt x="9843" y="21600"/>
                  </a:lnTo>
                  <a:lnTo>
                    <a:pt x="0" y="2373"/>
                  </a:lnTo>
                  <a:close/>
                </a:path>
              </a:pathLst>
            </a:custGeom>
            <a:gradFill rotWithShape="1">
              <a:gsLst>
                <a:gs pos="0">
                  <a:srgbClr val="36A1B6">
                    <a:alpha val="100000"/>
                  </a:srgbClr>
                </a:gs>
                <a:gs pos="100000">
                  <a:srgbClr val="277584">
                    <a:alpha val="100000"/>
                  </a:srgbClr>
                </a:gs>
              </a:gsLst>
              <a:lin ang="2700000" scaled="1"/>
              <a:tileRect/>
            </a:gradFill>
            <a:ln w="12700">
              <a:noFill/>
            </a:ln>
          </p:spPr>
          <p:txBody>
            <a:bodyPr/>
            <a:lstStyle/>
            <a:p>
              <a:endParaRPr lang="zh-CN" altLang="en-US"/>
            </a:p>
          </p:txBody>
        </p:sp>
        <p:sp>
          <p:nvSpPr>
            <p:cNvPr id="13326" name="Arc 9"/>
            <p:cNvSpPr/>
            <p:nvPr/>
          </p:nvSpPr>
          <p:spPr>
            <a:xfrm rot="-998297" flipH="1">
              <a:off x="864" y="1713"/>
              <a:ext cx="1796" cy="1302"/>
            </a:xfrm>
            <a:custGeom>
              <a:avLst/>
              <a:gdLst/>
              <a:ahLst/>
              <a:cxnLst>
                <a:cxn ang="0">
                  <a:pos x="0" y="0"/>
                </a:cxn>
                <a:cxn ang="0">
                  <a:pos x="0" y="0"/>
                </a:cxn>
                <a:cxn ang="0">
                  <a:pos x="0" y="0"/>
                </a:cxn>
              </a:cxnLst>
              <a:rect l="0" t="0" r="0" b="0"/>
              <a:pathLst>
                <a:path w="21600" h="30468" fill="none">
                  <a:moveTo>
                    <a:pt x="8291" y="0"/>
                  </a:moveTo>
                  <a:cubicBezTo>
                    <a:pt x="16349" y="3349"/>
                    <a:pt x="21600" y="11218"/>
                    <a:pt x="21600" y="19945"/>
                  </a:cubicBezTo>
                  <a:cubicBezTo>
                    <a:pt x="21600" y="23628"/>
                    <a:pt x="20657" y="27251"/>
                    <a:pt x="18863" y="30468"/>
                  </a:cubicBezTo>
                </a:path>
                <a:path w="21600" h="30468" stroke="0">
                  <a:moveTo>
                    <a:pt x="8291" y="0"/>
                  </a:moveTo>
                  <a:cubicBezTo>
                    <a:pt x="16349" y="3349"/>
                    <a:pt x="21600" y="11218"/>
                    <a:pt x="21600" y="19945"/>
                  </a:cubicBezTo>
                  <a:cubicBezTo>
                    <a:pt x="21600" y="23628"/>
                    <a:pt x="20657" y="27251"/>
                    <a:pt x="18863" y="30468"/>
                  </a:cubicBezTo>
                  <a:lnTo>
                    <a:pt x="0" y="19945"/>
                  </a:lnTo>
                  <a:lnTo>
                    <a:pt x="8291" y="0"/>
                  </a:lnTo>
                  <a:close/>
                </a:path>
              </a:pathLst>
            </a:custGeom>
            <a:gradFill rotWithShape="1">
              <a:gsLst>
                <a:gs pos="0">
                  <a:srgbClr val="D9520F">
                    <a:alpha val="100000"/>
                  </a:srgbClr>
                </a:gs>
                <a:gs pos="100000">
                  <a:srgbClr val="642607">
                    <a:alpha val="100000"/>
                  </a:srgbClr>
                </a:gs>
              </a:gsLst>
              <a:lin ang="2700000" scaled="1"/>
              <a:tileRect/>
            </a:gradFill>
            <a:ln w="12700">
              <a:noFill/>
            </a:ln>
          </p:spPr>
          <p:txBody>
            <a:bodyPr/>
            <a:lstStyle/>
            <a:p>
              <a:endParaRPr lang="zh-CN" altLang="en-US"/>
            </a:p>
          </p:txBody>
        </p:sp>
        <p:sp>
          <p:nvSpPr>
            <p:cNvPr id="13327" name="Freeform 10"/>
            <p:cNvSpPr/>
            <p:nvPr/>
          </p:nvSpPr>
          <p:spPr>
            <a:xfrm>
              <a:off x="3442" y="2282"/>
              <a:ext cx="1105" cy="1120"/>
            </a:xfrm>
            <a:custGeom>
              <a:avLst/>
              <a:gdLst/>
              <a:ahLst/>
              <a:cxnLst>
                <a:cxn ang="0">
                  <a:pos x="9" y="888"/>
                </a:cxn>
                <a:cxn ang="0">
                  <a:pos x="1105" y="0"/>
                </a:cxn>
                <a:cxn ang="0">
                  <a:pos x="1081" y="256"/>
                </a:cxn>
                <a:cxn ang="0">
                  <a:pos x="705" y="704"/>
                </a:cxn>
                <a:cxn ang="0">
                  <a:pos x="17" y="1120"/>
                </a:cxn>
                <a:cxn ang="0">
                  <a:pos x="9" y="888"/>
                </a:cxn>
              </a:cxnLst>
              <a:rect l="0" t="0" r="0" b="0"/>
              <a:pathLst>
                <a:path w="1105" h="1120">
                  <a:moveTo>
                    <a:pt x="9" y="888"/>
                  </a:moveTo>
                  <a:lnTo>
                    <a:pt x="1105" y="0"/>
                  </a:lnTo>
                  <a:lnTo>
                    <a:pt x="1081" y="256"/>
                  </a:lnTo>
                  <a:cubicBezTo>
                    <a:pt x="1014" y="373"/>
                    <a:pt x="882" y="560"/>
                    <a:pt x="705" y="704"/>
                  </a:cubicBezTo>
                  <a:cubicBezTo>
                    <a:pt x="528" y="848"/>
                    <a:pt x="133" y="1089"/>
                    <a:pt x="17" y="1120"/>
                  </a:cubicBezTo>
                  <a:cubicBezTo>
                    <a:pt x="0" y="1038"/>
                    <a:pt x="9" y="888"/>
                    <a:pt x="9" y="888"/>
                  </a:cubicBezTo>
                  <a:close/>
                </a:path>
              </a:pathLst>
            </a:custGeom>
            <a:gradFill rotWithShape="0">
              <a:gsLst>
                <a:gs pos="0">
                  <a:srgbClr val="D2E6BB">
                    <a:alpha val="100000"/>
                  </a:srgbClr>
                </a:gs>
                <a:gs pos="100000">
                  <a:srgbClr val="9CC769">
                    <a:alpha val="100000"/>
                  </a:srgbClr>
                </a:gs>
              </a:gsLst>
              <a:lin ang="0" scaled="1"/>
              <a:tileRect/>
            </a:gradFill>
            <a:ln w="9525">
              <a:noFill/>
            </a:ln>
          </p:spPr>
          <p:txBody>
            <a:bodyPr/>
            <a:lstStyle/>
            <a:p>
              <a:endParaRPr lang="zh-CN" altLang="en-US"/>
            </a:p>
          </p:txBody>
        </p:sp>
        <p:sp>
          <p:nvSpPr>
            <p:cNvPr id="13328" name="Arc 11"/>
            <p:cNvSpPr/>
            <p:nvPr/>
          </p:nvSpPr>
          <p:spPr>
            <a:xfrm rot="-1060795">
              <a:off x="2840" y="1897"/>
              <a:ext cx="1719" cy="1171"/>
            </a:xfrm>
            <a:custGeom>
              <a:avLst/>
              <a:gdLst/>
              <a:ahLst/>
              <a:cxnLst>
                <a:cxn ang="0">
                  <a:pos x="0" y="0"/>
                </a:cxn>
                <a:cxn ang="0">
                  <a:pos x="0" y="0"/>
                </a:cxn>
                <a:cxn ang="0">
                  <a:pos x="0" y="0"/>
                </a:cxn>
              </a:cxnLst>
              <a:rect l="0" t="0" r="0" b="0"/>
              <a:pathLst>
                <a:path w="18016" h="21282" fill="none">
                  <a:moveTo>
                    <a:pt x="18016" y="11915"/>
                  </a:moveTo>
                  <a:cubicBezTo>
                    <a:pt x="14735" y="16875"/>
                    <a:pt x="9554" y="20264"/>
                    <a:pt x="3694" y="21281"/>
                  </a:cubicBezTo>
                </a:path>
                <a:path w="18016" h="21282" stroke="0">
                  <a:moveTo>
                    <a:pt x="18016" y="11915"/>
                  </a:moveTo>
                  <a:cubicBezTo>
                    <a:pt x="14735" y="16875"/>
                    <a:pt x="9554" y="20264"/>
                    <a:pt x="3694" y="21281"/>
                  </a:cubicBezTo>
                  <a:lnTo>
                    <a:pt x="0" y="0"/>
                  </a:lnTo>
                  <a:lnTo>
                    <a:pt x="18016" y="11915"/>
                  </a:lnTo>
                  <a:close/>
                </a:path>
              </a:pathLst>
            </a:custGeom>
            <a:gradFill rotWithShape="1">
              <a:gsLst>
                <a:gs pos="0">
                  <a:srgbClr val="485C31">
                    <a:alpha val="100000"/>
                  </a:srgbClr>
                </a:gs>
                <a:gs pos="100000">
                  <a:srgbClr val="9CC769">
                    <a:alpha val="100000"/>
                  </a:srgbClr>
                </a:gs>
              </a:gsLst>
              <a:lin ang="2700000" scaled="1"/>
              <a:tileRect/>
            </a:gradFill>
            <a:ln w="12700">
              <a:noFill/>
            </a:ln>
          </p:spPr>
          <p:txBody>
            <a:bodyPr/>
            <a:lstStyle/>
            <a:p>
              <a:endParaRPr lang="zh-CN" altLang="en-US"/>
            </a:p>
          </p:txBody>
        </p:sp>
        <p:sp>
          <p:nvSpPr>
            <p:cNvPr id="13329" name="Freeform 12"/>
            <p:cNvSpPr/>
            <p:nvPr/>
          </p:nvSpPr>
          <p:spPr>
            <a:xfrm>
              <a:off x="2819" y="2496"/>
              <a:ext cx="648" cy="928"/>
            </a:xfrm>
            <a:custGeom>
              <a:avLst/>
              <a:gdLst/>
              <a:ahLst/>
              <a:cxnLst>
                <a:cxn ang="0">
                  <a:pos x="648" y="632"/>
                </a:cxn>
                <a:cxn ang="0">
                  <a:pos x="648" y="928"/>
                </a:cxn>
                <a:cxn ang="0">
                  <a:pos x="0" y="64"/>
                </a:cxn>
                <a:cxn ang="0">
                  <a:pos x="96" y="0"/>
                </a:cxn>
                <a:cxn ang="0">
                  <a:pos x="648" y="632"/>
                </a:cxn>
              </a:cxnLst>
              <a:rect l="0" t="0" r="0" b="0"/>
              <a:pathLst>
                <a:path w="648" h="928">
                  <a:moveTo>
                    <a:pt x="648" y="632"/>
                  </a:moveTo>
                  <a:lnTo>
                    <a:pt x="648" y="928"/>
                  </a:lnTo>
                  <a:lnTo>
                    <a:pt x="0" y="64"/>
                  </a:lnTo>
                  <a:lnTo>
                    <a:pt x="96" y="0"/>
                  </a:lnTo>
                  <a:lnTo>
                    <a:pt x="648" y="632"/>
                  </a:lnTo>
                  <a:close/>
                </a:path>
              </a:pathLst>
            </a:custGeom>
            <a:gradFill rotWithShape="1">
              <a:gsLst>
                <a:gs pos="0">
                  <a:srgbClr val="D2E6BB">
                    <a:alpha val="100000"/>
                  </a:srgbClr>
                </a:gs>
                <a:gs pos="100000">
                  <a:srgbClr val="9CC769">
                    <a:alpha val="100000"/>
                  </a:srgbClr>
                </a:gs>
              </a:gsLst>
              <a:lin ang="2700000" scaled="1"/>
              <a:tileRect/>
            </a:gradFill>
            <a:ln w="9525">
              <a:noFill/>
            </a:ln>
          </p:spPr>
          <p:txBody>
            <a:bodyPr/>
            <a:lstStyle/>
            <a:p>
              <a:endParaRPr lang="zh-CN" altLang="en-US"/>
            </a:p>
          </p:txBody>
        </p:sp>
        <p:sp>
          <p:nvSpPr>
            <p:cNvPr id="22" name="Oval 13"/>
            <p:cNvSpPr>
              <a:spLocks noChangeArrowheads="1"/>
            </p:cNvSpPr>
            <p:nvPr/>
          </p:nvSpPr>
          <p:spPr bwMode="gray">
            <a:xfrm rot="-998297">
              <a:off x="1846" y="1830"/>
              <a:ext cx="1698" cy="844"/>
            </a:xfrm>
            <a:prstGeom prst="ellipse">
              <a:avLst/>
            </a:prstGeom>
            <a:gradFill rotWithShape="0">
              <a:gsLst>
                <a:gs pos="0">
                  <a:srgbClr val="000000"/>
                </a:gs>
                <a:gs pos="50000">
                  <a:srgbClr val="C1C1C1"/>
                </a:gs>
                <a:gs pos="100000">
                  <a:srgbClr val="000000"/>
                </a:gs>
              </a:gsLst>
              <a:lin ang="0" scaled="1"/>
            </a:gra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3331" name="Freeform 19"/>
            <p:cNvSpPr/>
            <p:nvPr/>
          </p:nvSpPr>
          <p:spPr>
            <a:xfrm>
              <a:off x="2768" y="2632"/>
              <a:ext cx="544" cy="680"/>
            </a:xfrm>
            <a:custGeom>
              <a:avLst/>
              <a:gdLst/>
              <a:ahLst/>
              <a:cxnLst>
                <a:cxn ang="0">
                  <a:pos x="0" y="16"/>
                </a:cxn>
                <a:cxn ang="0">
                  <a:pos x="256" y="528"/>
                </a:cxn>
                <a:cxn ang="0">
                  <a:pos x="264" y="680"/>
                </a:cxn>
                <a:cxn ang="0">
                  <a:pos x="448" y="624"/>
                </a:cxn>
                <a:cxn ang="0">
                  <a:pos x="544" y="576"/>
                </a:cxn>
                <a:cxn ang="0">
                  <a:pos x="112" y="0"/>
                </a:cxn>
                <a:cxn ang="0">
                  <a:pos x="0" y="16"/>
                </a:cxn>
              </a:cxnLst>
              <a:rect l="0" t="0" r="0" b="0"/>
              <a:pathLst>
                <a:path w="544" h="680">
                  <a:moveTo>
                    <a:pt x="0" y="16"/>
                  </a:moveTo>
                  <a:lnTo>
                    <a:pt x="256" y="528"/>
                  </a:lnTo>
                  <a:lnTo>
                    <a:pt x="264" y="680"/>
                  </a:lnTo>
                  <a:lnTo>
                    <a:pt x="448" y="624"/>
                  </a:lnTo>
                  <a:lnTo>
                    <a:pt x="544" y="576"/>
                  </a:lnTo>
                  <a:lnTo>
                    <a:pt x="112" y="0"/>
                  </a:lnTo>
                  <a:lnTo>
                    <a:pt x="0" y="16"/>
                  </a:lnTo>
                  <a:close/>
                </a:path>
              </a:pathLst>
            </a:custGeom>
            <a:gradFill rotWithShape="1">
              <a:gsLst>
                <a:gs pos="0">
                  <a:srgbClr val="36A1B6">
                    <a:alpha val="18999"/>
                  </a:srgbClr>
                </a:gs>
                <a:gs pos="100000">
                  <a:srgbClr val="79C0CE">
                    <a:alpha val="100000"/>
                  </a:srgbClr>
                </a:gs>
              </a:gsLst>
              <a:lin ang="5400000" scaled="1"/>
              <a:tileRect/>
            </a:gradFill>
            <a:ln w="9525">
              <a:noFill/>
            </a:ln>
          </p:spPr>
          <p:txBody>
            <a:bodyPr/>
            <a:lstStyle/>
            <a:p>
              <a:endParaRPr lang="zh-CN" altLang="en-US"/>
            </a:p>
          </p:txBody>
        </p:sp>
        <p:sp>
          <p:nvSpPr>
            <p:cNvPr id="3" name="Oval 20"/>
            <p:cNvSpPr>
              <a:spLocks noChangeArrowheads="1"/>
            </p:cNvSpPr>
            <p:nvPr/>
          </p:nvSpPr>
          <p:spPr bwMode="gray">
            <a:xfrm rot="-998297">
              <a:off x="1910" y="1989"/>
              <a:ext cx="1629" cy="687"/>
            </a:xfrm>
            <a:prstGeom prst="ellipse">
              <a:avLst/>
            </a:prstGeom>
            <a:solidFill>
              <a:srgbClr val="FFFF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3" name="文本占位符 29"/>
          <p:cNvSpPr>
            <a:spLocks noGrp="1"/>
          </p:cNvSpPr>
          <p:nvPr>
            <p:ph type="body" sz="quarter" idx="12"/>
          </p:nvPr>
        </p:nvSpPr>
        <p:spPr>
          <a:xfrm>
            <a:off x="3762703" y="2132943"/>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4" name="文本占位符 29"/>
          <p:cNvSpPr>
            <a:spLocks noGrp="1"/>
          </p:cNvSpPr>
          <p:nvPr>
            <p:ph type="body" sz="quarter" idx="13"/>
          </p:nvPr>
        </p:nvSpPr>
        <p:spPr>
          <a:xfrm>
            <a:off x="5701861" y="2506060"/>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5" name="文本占位符 29"/>
          <p:cNvSpPr>
            <a:spLocks noGrp="1"/>
          </p:cNvSpPr>
          <p:nvPr>
            <p:ph type="body" sz="quarter" idx="14"/>
          </p:nvPr>
        </p:nvSpPr>
        <p:spPr>
          <a:xfrm>
            <a:off x="1933904" y="3415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6" name="文本占位符 29"/>
          <p:cNvSpPr>
            <a:spLocks noGrp="1"/>
          </p:cNvSpPr>
          <p:nvPr>
            <p:ph type="body" sz="quarter" idx="15"/>
          </p:nvPr>
        </p:nvSpPr>
        <p:spPr>
          <a:xfrm>
            <a:off x="5407573" y="3735770"/>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7" name="文本占位符 29"/>
          <p:cNvSpPr>
            <a:spLocks noGrp="1"/>
          </p:cNvSpPr>
          <p:nvPr>
            <p:ph type="body" sz="quarter" idx="16"/>
          </p:nvPr>
        </p:nvSpPr>
        <p:spPr>
          <a:xfrm>
            <a:off x="3195144" y="4413687"/>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8" name="文本占位符 24"/>
          <p:cNvSpPr>
            <a:spLocks noGrp="1"/>
          </p:cNvSpPr>
          <p:nvPr>
            <p:ph type="body" sz="quarter" idx="17"/>
          </p:nvPr>
        </p:nvSpPr>
        <p:spPr>
          <a:xfrm>
            <a:off x="3005795" y="3250431"/>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观点总结">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184486F5-3615-4B88-8517-B944E6D90DDB}"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1DA71DA7-6588-48A5-81BC-94CD12893F66}"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2020/8/12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4341" name="Group 29"/>
          <p:cNvGrpSpPr/>
          <p:nvPr/>
        </p:nvGrpSpPr>
        <p:grpSpPr>
          <a:xfrm>
            <a:off x="876300" y="1624013"/>
            <a:ext cx="7391400" cy="4156075"/>
            <a:chOff x="576" y="768"/>
            <a:chExt cx="4656" cy="2618"/>
          </a:xfrm>
        </p:grpSpPr>
        <p:sp>
          <p:nvSpPr>
            <p:cNvPr id="12" name="AutoShape 3"/>
            <p:cNvSpPr>
              <a:spLocks noChangeArrowheads="1"/>
            </p:cNvSpPr>
            <p:nvPr/>
          </p:nvSpPr>
          <p:spPr bwMode="gray">
            <a:xfrm>
              <a:off x="1104" y="1248"/>
              <a:ext cx="3484" cy="1728"/>
            </a:xfrm>
            <a:prstGeom prst="upArrow">
              <a:avLst>
                <a:gd name="adj1" fmla="val 57824"/>
                <a:gd name="adj2" fmla="val 54398"/>
              </a:avLst>
            </a:prstGeom>
            <a:gradFill rotWithShape="1">
              <a:gsLst>
                <a:gs pos="0">
                  <a:srgbClr val="C0C0C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AutoShape 4"/>
            <p:cNvSpPr>
              <a:spLocks noChangeArrowheads="1"/>
            </p:cNvSpPr>
            <p:nvPr/>
          </p:nvSpPr>
          <p:spPr bwMode="gray">
            <a:xfrm>
              <a:off x="1453" y="768"/>
              <a:ext cx="2784" cy="362"/>
            </a:xfrm>
            <a:prstGeom prst="roundRect">
              <a:avLst>
                <a:gd name="adj" fmla="val 50000"/>
              </a:avLst>
            </a:prstGeom>
            <a:gradFill rotWithShape="1">
              <a:gsLst>
                <a:gs pos="0">
                  <a:srgbClr val="4987E3">
                    <a:gamma/>
                    <a:shade val="60784"/>
                    <a:invGamma/>
                  </a:srgbClr>
                </a:gs>
                <a:gs pos="50000">
                  <a:srgbClr val="4987E3"/>
                </a:gs>
                <a:gs pos="100000">
                  <a:srgbClr val="4987E3">
                    <a:gamma/>
                    <a:shade val="60784"/>
                    <a:invGamma/>
                  </a:srgbClr>
                </a:gs>
              </a:gsLst>
              <a:lin ang="0" scaled="1"/>
            </a:gradFill>
            <a:ln w="38100" algn="ctr">
              <a:solidFill>
                <a:srgbClr val="FFFFFF"/>
              </a:solidFill>
              <a:round/>
            </a:ln>
            <a:effectLst>
              <a:outerShdw dist="63500" dir="3187806" algn="ctr" rotWithShape="0">
                <a:srgbClr val="001D3A"/>
              </a:outerShdw>
            </a:effectLst>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altLang="zh-CN" sz="2000" b="0" i="0" u="none" strike="noStrike" kern="0" cap="none" spc="0" normalizeH="0" baseline="0" noProof="0" dirty="0">
                <a:ln>
                  <a:noFill/>
                </a:ln>
                <a:solidFill>
                  <a:srgbClr val="FFFF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grpSp>
          <p:nvGrpSpPr>
            <p:cNvPr id="14346" name="Group 7"/>
            <p:cNvGrpSpPr/>
            <p:nvPr/>
          </p:nvGrpSpPr>
          <p:grpSpPr>
            <a:xfrm>
              <a:off x="576" y="2428"/>
              <a:ext cx="936" cy="954"/>
              <a:chOff x="2016" y="1920"/>
              <a:chExt cx="1680" cy="1680"/>
            </a:xfrm>
          </p:grpSpPr>
          <p:sp>
            <p:nvSpPr>
              <p:cNvPr id="24" name="Oval 8"/>
              <p:cNvSpPr>
                <a:spLocks noChangeArrowheads="1"/>
              </p:cNvSpPr>
              <p:nvPr/>
            </p:nvSpPr>
            <p:spPr bwMode="gray">
              <a:xfrm>
                <a:off x="2016" y="1920"/>
                <a:ext cx="1680" cy="1680"/>
              </a:xfrm>
              <a:prstGeom prst="ellipse">
                <a:avLst/>
              </a:prstGeom>
              <a:gradFill rotWithShape="1">
                <a:gsLst>
                  <a:gs pos="0">
                    <a:srgbClr val="D9520F"/>
                  </a:gs>
                  <a:gs pos="100000">
                    <a:srgbClr val="8A340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357" name="Freeform 9"/>
              <p:cNvSpPr/>
              <p:nvPr/>
            </p:nvSpPr>
            <p:spPr>
              <a:xfrm>
                <a:off x="2208" y="1948"/>
                <a:ext cx="1296" cy="634"/>
              </a:xfrm>
              <a:custGeom>
                <a:avLst/>
                <a:gdLst/>
                <a:ahLst/>
                <a:cxnLst>
                  <a:cxn ang="0">
                    <a:pos x="706" y="10"/>
                  </a:cxn>
                  <a:cxn ang="0">
                    <a:pos x="715" y="11"/>
                  </a:cxn>
                  <a:cxn ang="0">
                    <a:pos x="717" y="11"/>
                  </a:cxn>
                  <a:cxn ang="0">
                    <a:pos x="713" y="12"/>
                  </a:cxn>
                  <a:cxn ang="0">
                    <a:pos x="704" y="13"/>
                  </a:cxn>
                  <a:cxn ang="0">
                    <a:pos x="690" y="14"/>
                  </a:cxn>
                  <a:cxn ang="0">
                    <a:pos x="672" y="14"/>
                  </a:cxn>
                  <a:cxn ang="0">
                    <a:pos x="648" y="15"/>
                  </a:cxn>
                  <a:cxn ang="0">
                    <a:pos x="623" y="16"/>
                  </a:cxn>
                  <a:cxn ang="0">
                    <a:pos x="592" y="16"/>
                  </a:cxn>
                  <a:cxn ang="0">
                    <a:pos x="559" y="16"/>
                  </a:cxn>
                  <a:cxn ang="0">
                    <a:pos x="525" y="17"/>
                  </a:cxn>
                  <a:cxn ang="0">
                    <a:pos x="486" y="17"/>
                  </a:cxn>
                  <a:cxn ang="0">
                    <a:pos x="447" y="17"/>
                  </a:cxn>
                  <a:cxn ang="0">
                    <a:pos x="432" y="18"/>
                  </a:cxn>
                  <a:cxn ang="0">
                    <a:pos x="259" y="18"/>
                  </a:cxn>
                  <a:cxn ang="0">
                    <a:pos x="256" y="18"/>
                  </a:cxn>
                  <a:cxn ang="0">
                    <a:pos x="222" y="17"/>
                  </a:cxn>
                  <a:cxn ang="0">
                    <a:pos x="189" y="17"/>
                  </a:cxn>
                  <a:cxn ang="0">
                    <a:pos x="159" y="17"/>
                  </a:cxn>
                  <a:cxn ang="0">
                    <a:pos x="128" y="16"/>
                  </a:cxn>
                  <a:cxn ang="0">
                    <a:pos x="103" y="16"/>
                  </a:cxn>
                  <a:cxn ang="0">
                    <a:pos x="76" y="16"/>
                  </a:cxn>
                  <a:cxn ang="0">
                    <a:pos x="58" y="16"/>
                  </a:cxn>
                  <a:cxn ang="0">
                    <a:pos x="35" y="15"/>
                  </a:cxn>
                  <a:cxn ang="0">
                    <a:pos x="26" y="14"/>
                  </a:cxn>
                  <a:cxn ang="0">
                    <a:pos x="18" y="14"/>
                  </a:cxn>
                  <a:cxn ang="0">
                    <a:pos x="6" y="13"/>
                  </a:cxn>
                  <a:cxn ang="0">
                    <a:pos x="0" y="12"/>
                  </a:cxn>
                  <a:cxn ang="0">
                    <a:pos x="0" y="12"/>
                  </a:cxn>
                  <a:cxn ang="0">
                    <a:pos x="4" y="11"/>
                  </a:cxn>
                  <a:cxn ang="0">
                    <a:pos x="16" y="11"/>
                  </a:cxn>
                  <a:cxn ang="0">
                    <a:pos x="26" y="9"/>
                  </a:cxn>
                  <a:cxn ang="0">
                    <a:pos x="54" y="7"/>
                  </a:cxn>
                  <a:cxn ang="0">
                    <a:pos x="78" y="5"/>
                  </a:cxn>
                  <a:cxn ang="0">
                    <a:pos x="112" y="4"/>
                  </a:cxn>
                  <a:cxn ang="0">
                    <a:pos x="147" y="4"/>
                  </a:cxn>
                  <a:cxn ang="0">
                    <a:pos x="185" y="4"/>
                  </a:cxn>
                  <a:cxn ang="0">
                    <a:pos x="225" y="4"/>
                  </a:cxn>
                  <a:cxn ang="0">
                    <a:pos x="270" y="4"/>
                  </a:cxn>
                  <a:cxn ang="0">
                    <a:pos x="316" y="4"/>
                  </a:cxn>
                  <a:cxn ang="0">
                    <a:pos x="363" y="0"/>
                  </a:cxn>
                  <a:cxn ang="0">
                    <a:pos x="363" y="0"/>
                  </a:cxn>
                  <a:cxn ang="0">
                    <a:pos x="412" y="4"/>
                  </a:cxn>
                  <a:cxn ang="0">
                    <a:pos x="459" y="4"/>
                  </a:cxn>
                  <a:cxn ang="0">
                    <a:pos x="505" y="4"/>
                  </a:cxn>
                  <a:cxn ang="0">
                    <a:pos x="548" y="4"/>
                  </a:cxn>
                  <a:cxn ang="0">
                    <a:pos x="587" y="4"/>
                  </a:cxn>
                  <a:cxn ang="0">
                    <a:pos x="624" y="4"/>
                  </a:cxn>
                  <a:cxn ang="0">
                    <a:pos x="655" y="6"/>
                  </a:cxn>
                  <a:cxn ang="0">
                    <a:pos x="683" y="8"/>
                  </a:cxn>
                  <a:cxn ang="0">
                    <a:pos x="706" y="10"/>
                  </a:cxn>
                  <a:cxn ang="0">
                    <a:pos x="706" y="10"/>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D9520F">
                      <a:alpha val="100000"/>
                    </a:srgbClr>
                  </a:gs>
                </a:gsLst>
                <a:lin ang="5400000" scaled="1"/>
                <a:tileRect/>
              </a:gradFill>
              <a:ln w="0">
                <a:noFill/>
              </a:ln>
            </p:spPr>
            <p:txBody>
              <a:bodyPr/>
              <a:lstStyle/>
              <a:p>
                <a:endParaRPr lang="zh-CN" altLang="en-US"/>
              </a:p>
            </p:txBody>
          </p:sp>
        </p:grpSp>
        <p:grpSp>
          <p:nvGrpSpPr>
            <p:cNvPr id="14347" name="Group 13"/>
            <p:cNvGrpSpPr/>
            <p:nvPr/>
          </p:nvGrpSpPr>
          <p:grpSpPr>
            <a:xfrm>
              <a:off x="4272" y="2400"/>
              <a:ext cx="960" cy="965"/>
              <a:chOff x="2016" y="1920"/>
              <a:chExt cx="1680" cy="1680"/>
            </a:xfrm>
          </p:grpSpPr>
          <p:sp>
            <p:nvSpPr>
              <p:cNvPr id="22" name="Oval 14"/>
              <p:cNvSpPr>
                <a:spLocks noChangeArrowheads="1"/>
              </p:cNvSpPr>
              <p:nvPr/>
            </p:nvSpPr>
            <p:spPr bwMode="gray">
              <a:xfrm>
                <a:off x="2016" y="1920"/>
                <a:ext cx="1680" cy="1680"/>
              </a:xfrm>
              <a:prstGeom prst="ellipse">
                <a:avLst/>
              </a:prstGeom>
              <a:gradFill rotWithShape="1">
                <a:gsLst>
                  <a:gs pos="0">
                    <a:srgbClr val="9CC769"/>
                  </a:gs>
                  <a:gs pos="100000">
                    <a:srgbClr val="26301A"/>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355" name="Freeform 15"/>
              <p:cNvSpPr/>
              <p:nvPr/>
            </p:nvSpPr>
            <p:spPr>
              <a:xfrm>
                <a:off x="2209" y="1948"/>
                <a:ext cx="1295" cy="634"/>
              </a:xfrm>
              <a:custGeom>
                <a:avLst/>
                <a:gdLst/>
                <a:ahLst/>
                <a:cxnLst>
                  <a:cxn ang="0">
                    <a:pos x="687" y="10"/>
                  </a:cxn>
                  <a:cxn ang="0">
                    <a:pos x="698" y="11"/>
                  </a:cxn>
                  <a:cxn ang="0">
                    <a:pos x="699" y="11"/>
                  </a:cxn>
                  <a:cxn ang="0">
                    <a:pos x="697" y="12"/>
                  </a:cxn>
                  <a:cxn ang="0">
                    <a:pos x="686" y="13"/>
                  </a:cxn>
                  <a:cxn ang="0">
                    <a:pos x="672" y="14"/>
                  </a:cxn>
                  <a:cxn ang="0">
                    <a:pos x="657" y="14"/>
                  </a:cxn>
                  <a:cxn ang="0">
                    <a:pos x="633" y="15"/>
                  </a:cxn>
                  <a:cxn ang="0">
                    <a:pos x="608" y="16"/>
                  </a:cxn>
                  <a:cxn ang="0">
                    <a:pos x="578" y="16"/>
                  </a:cxn>
                  <a:cxn ang="0">
                    <a:pos x="546" y="16"/>
                  </a:cxn>
                  <a:cxn ang="0">
                    <a:pos x="511" y="17"/>
                  </a:cxn>
                  <a:cxn ang="0">
                    <a:pos x="473" y="17"/>
                  </a:cxn>
                  <a:cxn ang="0">
                    <a:pos x="436" y="17"/>
                  </a:cxn>
                  <a:cxn ang="0">
                    <a:pos x="420" y="18"/>
                  </a:cxn>
                  <a:cxn ang="0">
                    <a:pos x="253" y="18"/>
                  </a:cxn>
                  <a:cxn ang="0">
                    <a:pos x="251" y="18"/>
                  </a:cxn>
                  <a:cxn ang="0">
                    <a:pos x="216" y="17"/>
                  </a:cxn>
                  <a:cxn ang="0">
                    <a:pos x="184" y="17"/>
                  </a:cxn>
                  <a:cxn ang="0">
                    <a:pos x="155" y="17"/>
                  </a:cxn>
                  <a:cxn ang="0">
                    <a:pos x="124" y="16"/>
                  </a:cxn>
                  <a:cxn ang="0">
                    <a:pos x="100" y="16"/>
                  </a:cxn>
                  <a:cxn ang="0">
                    <a:pos x="74" y="16"/>
                  </a:cxn>
                  <a:cxn ang="0">
                    <a:pos x="57" y="16"/>
                  </a:cxn>
                  <a:cxn ang="0">
                    <a:pos x="35" y="15"/>
                  </a:cxn>
                  <a:cxn ang="0">
                    <a:pos x="25" y="14"/>
                  </a:cxn>
                  <a:cxn ang="0">
                    <a:pos x="18" y="14"/>
                  </a:cxn>
                  <a:cxn ang="0">
                    <a:pos x="6" y="13"/>
                  </a:cxn>
                  <a:cxn ang="0">
                    <a:pos x="0" y="12"/>
                  </a:cxn>
                  <a:cxn ang="0">
                    <a:pos x="0" y="12"/>
                  </a:cxn>
                  <a:cxn ang="0">
                    <a:pos x="4" y="11"/>
                  </a:cxn>
                  <a:cxn ang="0">
                    <a:pos x="16" y="11"/>
                  </a:cxn>
                  <a:cxn ang="0">
                    <a:pos x="25" y="9"/>
                  </a:cxn>
                  <a:cxn ang="0">
                    <a:pos x="53" y="7"/>
                  </a:cxn>
                  <a:cxn ang="0">
                    <a:pos x="76" y="5"/>
                  </a:cxn>
                  <a:cxn ang="0">
                    <a:pos x="109" y="4"/>
                  </a:cxn>
                  <a:cxn ang="0">
                    <a:pos x="144" y="4"/>
                  </a:cxn>
                  <a:cxn ang="0">
                    <a:pos x="180" y="4"/>
                  </a:cxn>
                  <a:cxn ang="0">
                    <a:pos x="220" y="4"/>
                  </a:cxn>
                  <a:cxn ang="0">
                    <a:pos x="263" y="4"/>
                  </a:cxn>
                  <a:cxn ang="0">
                    <a:pos x="308" y="4"/>
                  </a:cxn>
                  <a:cxn ang="0">
                    <a:pos x="353" y="0"/>
                  </a:cxn>
                  <a:cxn ang="0">
                    <a:pos x="353" y="0"/>
                  </a:cxn>
                  <a:cxn ang="0">
                    <a:pos x="402" y="4"/>
                  </a:cxn>
                  <a:cxn ang="0">
                    <a:pos x="448" y="4"/>
                  </a:cxn>
                  <a:cxn ang="0">
                    <a:pos x="493" y="4"/>
                  </a:cxn>
                  <a:cxn ang="0">
                    <a:pos x="535" y="4"/>
                  </a:cxn>
                  <a:cxn ang="0">
                    <a:pos x="573" y="4"/>
                  </a:cxn>
                  <a:cxn ang="0">
                    <a:pos x="609" y="4"/>
                  </a:cxn>
                  <a:cxn ang="0">
                    <a:pos x="640" y="6"/>
                  </a:cxn>
                  <a:cxn ang="0">
                    <a:pos x="666" y="8"/>
                  </a:cxn>
                  <a:cxn ang="0">
                    <a:pos x="687" y="10"/>
                  </a:cxn>
                  <a:cxn ang="0">
                    <a:pos x="687" y="10"/>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9CC769">
                      <a:alpha val="100000"/>
                    </a:srgbClr>
                  </a:gs>
                </a:gsLst>
                <a:lin ang="5400000" scaled="1"/>
                <a:tileRect/>
              </a:gradFill>
              <a:ln w="0">
                <a:noFill/>
              </a:ln>
            </p:spPr>
            <p:txBody>
              <a:bodyPr/>
              <a:lstStyle/>
              <a:p>
                <a:endParaRPr lang="zh-CN" altLang="en-US"/>
              </a:p>
            </p:txBody>
          </p:sp>
        </p:grpSp>
        <p:grpSp>
          <p:nvGrpSpPr>
            <p:cNvPr id="14348" name="Group 18"/>
            <p:cNvGrpSpPr/>
            <p:nvPr/>
          </p:nvGrpSpPr>
          <p:grpSpPr>
            <a:xfrm>
              <a:off x="1776" y="2428"/>
              <a:ext cx="960" cy="958"/>
              <a:chOff x="2016" y="1920"/>
              <a:chExt cx="1680" cy="1680"/>
            </a:xfrm>
          </p:grpSpPr>
          <p:sp>
            <p:nvSpPr>
              <p:cNvPr id="20" name="Oval 19"/>
              <p:cNvSpPr>
                <a:spLocks noChangeArrowheads="1"/>
              </p:cNvSpPr>
              <p:nvPr/>
            </p:nvSpPr>
            <p:spPr bwMode="gray">
              <a:xfrm>
                <a:off x="2016" y="1920"/>
                <a:ext cx="1680" cy="1680"/>
              </a:xfrm>
              <a:prstGeom prst="ellipse">
                <a:avLst/>
              </a:prstGeom>
              <a:gradFill rotWithShape="1">
                <a:gsLst>
                  <a:gs pos="0">
                    <a:srgbClr val="36A1B6"/>
                  </a:gs>
                  <a:gs pos="100000">
                    <a:srgbClr val="1C535D"/>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353" name="Freeform 20"/>
              <p:cNvSpPr/>
              <p:nvPr/>
            </p:nvSpPr>
            <p:spPr>
              <a:xfrm>
                <a:off x="2209" y="1948"/>
                <a:ext cx="1295" cy="633"/>
              </a:xfrm>
              <a:custGeom>
                <a:avLst/>
                <a:gdLst/>
                <a:ahLst/>
                <a:cxnLst>
                  <a:cxn ang="0">
                    <a:pos x="687" y="9"/>
                  </a:cxn>
                  <a:cxn ang="0">
                    <a:pos x="698" y="10"/>
                  </a:cxn>
                  <a:cxn ang="0">
                    <a:pos x="699" y="11"/>
                  </a:cxn>
                  <a:cxn ang="0">
                    <a:pos x="697" y="12"/>
                  </a:cxn>
                  <a:cxn ang="0">
                    <a:pos x="686" y="12"/>
                  </a:cxn>
                  <a:cxn ang="0">
                    <a:pos x="672" y="13"/>
                  </a:cxn>
                  <a:cxn ang="0">
                    <a:pos x="657" y="14"/>
                  </a:cxn>
                  <a:cxn ang="0">
                    <a:pos x="633" y="14"/>
                  </a:cxn>
                  <a:cxn ang="0">
                    <a:pos x="608" y="14"/>
                  </a:cxn>
                  <a:cxn ang="0">
                    <a:pos x="578" y="16"/>
                  </a:cxn>
                  <a:cxn ang="0">
                    <a:pos x="546" y="16"/>
                  </a:cxn>
                  <a:cxn ang="0">
                    <a:pos x="511" y="16"/>
                  </a:cxn>
                  <a:cxn ang="0">
                    <a:pos x="473" y="16"/>
                  </a:cxn>
                  <a:cxn ang="0">
                    <a:pos x="436" y="16"/>
                  </a:cxn>
                  <a:cxn ang="0">
                    <a:pos x="420" y="16"/>
                  </a:cxn>
                  <a:cxn ang="0">
                    <a:pos x="253" y="16"/>
                  </a:cxn>
                  <a:cxn ang="0">
                    <a:pos x="251" y="16"/>
                  </a:cxn>
                  <a:cxn ang="0">
                    <a:pos x="216" y="16"/>
                  </a:cxn>
                  <a:cxn ang="0">
                    <a:pos x="184" y="16"/>
                  </a:cxn>
                  <a:cxn ang="0">
                    <a:pos x="155" y="16"/>
                  </a:cxn>
                  <a:cxn ang="0">
                    <a:pos x="124" y="16"/>
                  </a:cxn>
                  <a:cxn ang="0">
                    <a:pos x="100" y="16"/>
                  </a:cxn>
                  <a:cxn ang="0">
                    <a:pos x="74" y="16"/>
                  </a:cxn>
                  <a:cxn ang="0">
                    <a:pos x="57" y="14"/>
                  </a:cxn>
                  <a:cxn ang="0">
                    <a:pos x="35" y="14"/>
                  </a:cxn>
                  <a:cxn ang="0">
                    <a:pos x="25" y="14"/>
                  </a:cxn>
                  <a:cxn ang="0">
                    <a:pos x="18" y="14"/>
                  </a:cxn>
                  <a:cxn ang="0">
                    <a:pos x="6" y="12"/>
                  </a:cxn>
                  <a:cxn ang="0">
                    <a:pos x="0" y="12"/>
                  </a:cxn>
                  <a:cxn ang="0">
                    <a:pos x="0" y="12"/>
                  </a:cxn>
                  <a:cxn ang="0">
                    <a:pos x="4" y="11"/>
                  </a:cxn>
                  <a:cxn ang="0">
                    <a:pos x="16" y="10"/>
                  </a:cxn>
                  <a:cxn ang="0">
                    <a:pos x="25" y="9"/>
                  </a:cxn>
                  <a:cxn ang="0">
                    <a:pos x="53" y="7"/>
                  </a:cxn>
                  <a:cxn ang="0">
                    <a:pos x="76" y="5"/>
                  </a:cxn>
                  <a:cxn ang="0">
                    <a:pos x="109" y="4"/>
                  </a:cxn>
                  <a:cxn ang="0">
                    <a:pos x="144" y="4"/>
                  </a:cxn>
                  <a:cxn ang="0">
                    <a:pos x="180" y="4"/>
                  </a:cxn>
                  <a:cxn ang="0">
                    <a:pos x="220" y="4"/>
                  </a:cxn>
                  <a:cxn ang="0">
                    <a:pos x="263" y="4"/>
                  </a:cxn>
                  <a:cxn ang="0">
                    <a:pos x="308" y="4"/>
                  </a:cxn>
                  <a:cxn ang="0">
                    <a:pos x="353" y="0"/>
                  </a:cxn>
                  <a:cxn ang="0">
                    <a:pos x="353" y="0"/>
                  </a:cxn>
                  <a:cxn ang="0">
                    <a:pos x="402" y="4"/>
                  </a:cxn>
                  <a:cxn ang="0">
                    <a:pos x="448" y="4"/>
                  </a:cxn>
                  <a:cxn ang="0">
                    <a:pos x="493" y="4"/>
                  </a:cxn>
                  <a:cxn ang="0">
                    <a:pos x="535" y="4"/>
                  </a:cxn>
                  <a:cxn ang="0">
                    <a:pos x="573" y="4"/>
                  </a:cxn>
                  <a:cxn ang="0">
                    <a:pos x="609" y="4"/>
                  </a:cxn>
                  <a:cxn ang="0">
                    <a:pos x="640" y="6"/>
                  </a:cxn>
                  <a:cxn ang="0">
                    <a:pos x="666" y="8"/>
                  </a:cxn>
                  <a:cxn ang="0">
                    <a:pos x="687" y="9"/>
                  </a:cxn>
                  <a:cxn ang="0">
                    <a:pos x="687" y="9"/>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36A1B6">
                      <a:alpha val="100000"/>
                    </a:srgbClr>
                  </a:gs>
                </a:gsLst>
                <a:lin ang="5400000" scaled="1"/>
                <a:tileRect/>
              </a:gradFill>
              <a:ln w="0">
                <a:noFill/>
              </a:ln>
            </p:spPr>
            <p:txBody>
              <a:bodyPr/>
              <a:lstStyle/>
              <a:p>
                <a:endParaRPr lang="zh-CN" altLang="en-US"/>
              </a:p>
            </p:txBody>
          </p:sp>
        </p:grpSp>
        <p:grpSp>
          <p:nvGrpSpPr>
            <p:cNvPr id="14349" name="Group 24"/>
            <p:cNvGrpSpPr/>
            <p:nvPr/>
          </p:nvGrpSpPr>
          <p:grpSpPr>
            <a:xfrm>
              <a:off x="3072" y="2400"/>
              <a:ext cx="960" cy="958"/>
              <a:chOff x="2016" y="1920"/>
              <a:chExt cx="1680" cy="1680"/>
            </a:xfrm>
          </p:grpSpPr>
          <p:sp>
            <p:nvSpPr>
              <p:cNvPr id="18" name="Oval 25"/>
              <p:cNvSpPr>
                <a:spLocks noChangeArrowheads="1"/>
              </p:cNvSpPr>
              <p:nvPr/>
            </p:nvSpPr>
            <p:spPr bwMode="gray">
              <a:xfrm>
                <a:off x="2016" y="1920"/>
                <a:ext cx="1680" cy="1680"/>
              </a:xfrm>
              <a:prstGeom prst="ellipse">
                <a:avLst/>
              </a:prstGeom>
              <a:gradFill rotWithShape="1">
                <a:gsLst>
                  <a:gs pos="0">
                    <a:srgbClr val="4987E3"/>
                  </a:gs>
                  <a:gs pos="100000">
                    <a:srgbClr val="26457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351" name="Freeform 26"/>
              <p:cNvSpPr/>
              <p:nvPr/>
            </p:nvSpPr>
            <p:spPr>
              <a:xfrm>
                <a:off x="2209" y="1948"/>
                <a:ext cx="1295" cy="633"/>
              </a:xfrm>
              <a:custGeom>
                <a:avLst/>
                <a:gdLst/>
                <a:ahLst/>
                <a:cxnLst>
                  <a:cxn ang="0">
                    <a:pos x="687" y="9"/>
                  </a:cxn>
                  <a:cxn ang="0">
                    <a:pos x="698" y="10"/>
                  </a:cxn>
                  <a:cxn ang="0">
                    <a:pos x="699" y="11"/>
                  </a:cxn>
                  <a:cxn ang="0">
                    <a:pos x="697" y="12"/>
                  </a:cxn>
                  <a:cxn ang="0">
                    <a:pos x="686" y="12"/>
                  </a:cxn>
                  <a:cxn ang="0">
                    <a:pos x="672" y="13"/>
                  </a:cxn>
                  <a:cxn ang="0">
                    <a:pos x="657" y="14"/>
                  </a:cxn>
                  <a:cxn ang="0">
                    <a:pos x="633" y="14"/>
                  </a:cxn>
                  <a:cxn ang="0">
                    <a:pos x="608" y="14"/>
                  </a:cxn>
                  <a:cxn ang="0">
                    <a:pos x="578" y="16"/>
                  </a:cxn>
                  <a:cxn ang="0">
                    <a:pos x="546" y="16"/>
                  </a:cxn>
                  <a:cxn ang="0">
                    <a:pos x="511" y="16"/>
                  </a:cxn>
                  <a:cxn ang="0">
                    <a:pos x="473" y="16"/>
                  </a:cxn>
                  <a:cxn ang="0">
                    <a:pos x="436" y="16"/>
                  </a:cxn>
                  <a:cxn ang="0">
                    <a:pos x="420" y="16"/>
                  </a:cxn>
                  <a:cxn ang="0">
                    <a:pos x="253" y="16"/>
                  </a:cxn>
                  <a:cxn ang="0">
                    <a:pos x="251" y="16"/>
                  </a:cxn>
                  <a:cxn ang="0">
                    <a:pos x="216" y="16"/>
                  </a:cxn>
                  <a:cxn ang="0">
                    <a:pos x="184" y="16"/>
                  </a:cxn>
                  <a:cxn ang="0">
                    <a:pos x="155" y="16"/>
                  </a:cxn>
                  <a:cxn ang="0">
                    <a:pos x="124" y="16"/>
                  </a:cxn>
                  <a:cxn ang="0">
                    <a:pos x="100" y="16"/>
                  </a:cxn>
                  <a:cxn ang="0">
                    <a:pos x="74" y="16"/>
                  </a:cxn>
                  <a:cxn ang="0">
                    <a:pos x="57" y="14"/>
                  </a:cxn>
                  <a:cxn ang="0">
                    <a:pos x="35" y="14"/>
                  </a:cxn>
                  <a:cxn ang="0">
                    <a:pos x="25" y="14"/>
                  </a:cxn>
                  <a:cxn ang="0">
                    <a:pos x="18" y="14"/>
                  </a:cxn>
                  <a:cxn ang="0">
                    <a:pos x="6" y="12"/>
                  </a:cxn>
                  <a:cxn ang="0">
                    <a:pos x="0" y="12"/>
                  </a:cxn>
                  <a:cxn ang="0">
                    <a:pos x="0" y="12"/>
                  </a:cxn>
                  <a:cxn ang="0">
                    <a:pos x="4" y="11"/>
                  </a:cxn>
                  <a:cxn ang="0">
                    <a:pos x="16" y="10"/>
                  </a:cxn>
                  <a:cxn ang="0">
                    <a:pos x="25" y="9"/>
                  </a:cxn>
                  <a:cxn ang="0">
                    <a:pos x="53" y="7"/>
                  </a:cxn>
                  <a:cxn ang="0">
                    <a:pos x="76" y="5"/>
                  </a:cxn>
                  <a:cxn ang="0">
                    <a:pos x="109" y="4"/>
                  </a:cxn>
                  <a:cxn ang="0">
                    <a:pos x="144" y="4"/>
                  </a:cxn>
                  <a:cxn ang="0">
                    <a:pos x="180" y="4"/>
                  </a:cxn>
                  <a:cxn ang="0">
                    <a:pos x="220" y="4"/>
                  </a:cxn>
                  <a:cxn ang="0">
                    <a:pos x="263" y="4"/>
                  </a:cxn>
                  <a:cxn ang="0">
                    <a:pos x="308" y="4"/>
                  </a:cxn>
                  <a:cxn ang="0">
                    <a:pos x="353" y="0"/>
                  </a:cxn>
                  <a:cxn ang="0">
                    <a:pos x="353" y="0"/>
                  </a:cxn>
                  <a:cxn ang="0">
                    <a:pos x="402" y="4"/>
                  </a:cxn>
                  <a:cxn ang="0">
                    <a:pos x="448" y="4"/>
                  </a:cxn>
                  <a:cxn ang="0">
                    <a:pos x="493" y="4"/>
                  </a:cxn>
                  <a:cxn ang="0">
                    <a:pos x="535" y="4"/>
                  </a:cxn>
                  <a:cxn ang="0">
                    <a:pos x="573" y="4"/>
                  </a:cxn>
                  <a:cxn ang="0">
                    <a:pos x="609" y="4"/>
                  </a:cxn>
                  <a:cxn ang="0">
                    <a:pos x="640" y="6"/>
                  </a:cxn>
                  <a:cxn ang="0">
                    <a:pos x="666" y="8"/>
                  </a:cxn>
                  <a:cxn ang="0">
                    <a:pos x="687" y="9"/>
                  </a:cxn>
                  <a:cxn ang="0">
                    <a:pos x="687" y="9"/>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4987E3">
                      <a:alpha val="100000"/>
                    </a:srgbClr>
                  </a:gs>
                </a:gsLst>
                <a:lin ang="5400000" scaled="1"/>
                <a:tileRect/>
              </a:gradFill>
              <a:ln w="0">
                <a:noFill/>
              </a:ln>
            </p:spPr>
            <p:txBody>
              <a:bodyPr/>
              <a:lstStyle/>
              <a:p>
                <a:endParaRPr lang="zh-CN" altLang="en-US"/>
              </a:p>
            </p:txBody>
          </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7" name="文本占位符 29"/>
          <p:cNvSpPr>
            <a:spLocks noGrp="1"/>
          </p:cNvSpPr>
          <p:nvPr>
            <p:ph type="body" sz="quarter" idx="12"/>
          </p:nvPr>
        </p:nvSpPr>
        <p:spPr>
          <a:xfrm>
            <a:off x="1198179"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8" name="文本占位符 29"/>
          <p:cNvSpPr>
            <a:spLocks noGrp="1"/>
          </p:cNvSpPr>
          <p:nvPr>
            <p:ph type="body" sz="quarter" idx="13"/>
          </p:nvPr>
        </p:nvSpPr>
        <p:spPr>
          <a:xfrm>
            <a:off x="3137337"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29" name="文本占位符 29"/>
          <p:cNvSpPr>
            <a:spLocks noGrp="1"/>
          </p:cNvSpPr>
          <p:nvPr>
            <p:ph type="body" sz="quarter" idx="14"/>
          </p:nvPr>
        </p:nvSpPr>
        <p:spPr>
          <a:xfrm>
            <a:off x="5202620"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0" name="文本占位符 29"/>
          <p:cNvSpPr>
            <a:spLocks noGrp="1"/>
          </p:cNvSpPr>
          <p:nvPr>
            <p:ph type="body" sz="quarter" idx="15"/>
          </p:nvPr>
        </p:nvSpPr>
        <p:spPr>
          <a:xfrm>
            <a:off x="7110248" y="4939205"/>
            <a:ext cx="903890" cy="358775"/>
          </a:xfrm>
        </p:spPr>
        <p:txBody>
          <a:bodyPr/>
          <a:lstStyle>
            <a:lvl1pPr algn="ctr">
              <a:buNone/>
              <a:defRPr lang="zh-CN" altLang="en-US" sz="1800" b="1" dirty="0">
                <a:solidFill>
                  <a:schemeClr val="bg1"/>
                </a:solidFill>
              </a:defRPr>
            </a:lvl1pPr>
          </a:lstStyle>
          <a:p>
            <a:pPr lvl="0"/>
            <a:r>
              <a:rPr lang="zh-CN" altLang="en-US"/>
              <a:t>单击此处编辑母版文本样式</a:t>
            </a:r>
          </a:p>
        </p:txBody>
      </p:sp>
      <p:sp>
        <p:nvSpPr>
          <p:cNvPr id="31" name="文本占位符 8"/>
          <p:cNvSpPr>
            <a:spLocks noGrp="1"/>
          </p:cNvSpPr>
          <p:nvPr>
            <p:ph type="body" sz="quarter" idx="16"/>
          </p:nvPr>
        </p:nvSpPr>
        <p:spPr>
          <a:xfrm>
            <a:off x="2672176" y="1713678"/>
            <a:ext cx="3631489" cy="398900"/>
          </a:xfrm>
        </p:spPr>
        <p:txBody>
          <a:bodyPr anchor="ctr"/>
          <a:lstStyle>
            <a:lvl1pPr algn="ctr">
              <a:buNone/>
              <a:defRPr sz="2400" b="0">
                <a:solidFill>
                  <a:schemeClr val="bg1"/>
                </a:solidFill>
                <a:effectLst>
                  <a:outerShdw blurRad="38100" dist="38100" dir="2700000" algn="tl">
                    <a:srgbClr val="000000">
                      <a:alpha val="43137"/>
                    </a:srgbClr>
                  </a:outerShdw>
                </a:effectLst>
              </a:defRPr>
            </a:lvl1pPr>
          </a:lstStyle>
          <a:p>
            <a:pPr lvl="0"/>
            <a:endParaRPr lang="zh-CN" altLang="en-US" dirty="0"/>
          </a:p>
        </p:txBody>
      </p:sp>
      <p:sp>
        <p:nvSpPr>
          <p:cNvPr id="32" name="文本占位符 46"/>
          <p:cNvSpPr>
            <a:spLocks noGrp="1"/>
          </p:cNvSpPr>
          <p:nvPr>
            <p:ph type="body" sz="quarter" idx="17"/>
          </p:nvPr>
        </p:nvSpPr>
        <p:spPr>
          <a:xfrm>
            <a:off x="3620954" y="3084184"/>
            <a:ext cx="1712912" cy="495300"/>
          </a:xfrm>
        </p:spPr>
        <p:txBody>
          <a:bodyPr anchor="ctr"/>
          <a:lstStyle>
            <a:lvl1pPr algn="ctr">
              <a:buNone/>
              <a:defRPr sz="1800" b="0">
                <a:solidFill>
                  <a:schemeClr val="tx2">
                    <a:lumMod val="50000"/>
                  </a:schemeClr>
                </a:solidFill>
                <a:effectLst/>
              </a:defRPr>
            </a:lvl1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详细列表">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9CBCEC1B-503A-4FE9-8D7F-7E7A2912BD93}"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32583F9B-2CD3-4B71-8F47-969C23D9470F}"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2020/8/12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5365" name="Group 91"/>
          <p:cNvGrpSpPr/>
          <p:nvPr/>
        </p:nvGrpSpPr>
        <p:grpSpPr>
          <a:xfrm>
            <a:off x="1182688" y="2173288"/>
            <a:ext cx="2163762" cy="3160712"/>
            <a:chOff x="745" y="1369"/>
            <a:chExt cx="1363" cy="1991"/>
          </a:xfrm>
        </p:grpSpPr>
        <p:sp>
          <p:nvSpPr>
            <p:cNvPr id="12" name="AutoShape 92"/>
            <p:cNvSpPr>
              <a:spLocks noChangeArrowheads="1"/>
            </p:cNvSpPr>
            <p:nvPr/>
          </p:nvSpPr>
          <p:spPr bwMode="gray">
            <a:xfrm>
              <a:off x="745" y="1560"/>
              <a:ext cx="1363" cy="1800"/>
            </a:xfrm>
            <a:prstGeom prst="roundRect">
              <a:avLst>
                <a:gd name="adj" fmla="val 17509"/>
              </a:avLst>
            </a:prstGeom>
            <a:gradFill rotWithShape="1">
              <a:gsLst>
                <a:gs pos="0">
                  <a:srgbClr val="4E91D4"/>
                </a:gs>
                <a:gs pos="100000">
                  <a:srgbClr val="3477A4"/>
                </a:gs>
              </a:gsLst>
              <a:lin ang="2700000" scaled="1"/>
            </a:gradFill>
            <a:ln>
              <a:noFill/>
            </a:ln>
            <a:effectLst>
              <a:prstShdw prst="shdw12">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AutoShape 93"/>
            <p:cNvSpPr>
              <a:spLocks noChangeArrowheads="1"/>
            </p:cNvSpPr>
            <p:nvPr/>
          </p:nvSpPr>
          <p:spPr bwMode="gray">
            <a:xfrm>
              <a:off x="766" y="1565"/>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 name="AutoShape 94"/>
            <p:cNvSpPr>
              <a:spLocks noChangeArrowheads="1"/>
            </p:cNvSpPr>
            <p:nvPr/>
          </p:nvSpPr>
          <p:spPr bwMode="gray">
            <a:xfrm>
              <a:off x="777" y="286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5" name="AutoShape 95"/>
            <p:cNvSpPr>
              <a:spLocks noChangeArrowheads="1"/>
            </p:cNvSpPr>
            <p:nvPr/>
          </p:nvSpPr>
          <p:spPr bwMode="gray">
            <a:xfrm>
              <a:off x="777" y="157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5395" name="Group 96"/>
            <p:cNvGrpSpPr/>
            <p:nvPr/>
          </p:nvGrpSpPr>
          <p:grpSpPr>
            <a:xfrm>
              <a:off x="1214" y="1369"/>
              <a:ext cx="405" cy="392"/>
              <a:chOff x="1289" y="587"/>
              <a:chExt cx="668" cy="647"/>
            </a:xfrm>
          </p:grpSpPr>
          <p:sp>
            <p:nvSpPr>
              <p:cNvPr id="18" name="Oval 97"/>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9" name="Oval 98"/>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0" name="Oval 99"/>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Oval 100"/>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2" name="Oval 101"/>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7" name="Text Box 102"/>
            <p:cNvSpPr txBox="1">
              <a:spLocks noChangeArrowheads="1"/>
            </p:cNvSpPr>
            <p:nvPr/>
          </p:nvSpPr>
          <p:spPr bwMode="gray">
            <a:xfrm>
              <a:off x="1304" y="1424"/>
              <a:ext cx="216" cy="252"/>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1</a:t>
              </a:r>
            </a:p>
          </p:txBody>
        </p:sp>
      </p:grpSp>
      <p:grpSp>
        <p:nvGrpSpPr>
          <p:cNvPr id="15366" name="Group 104"/>
          <p:cNvGrpSpPr/>
          <p:nvPr/>
        </p:nvGrpSpPr>
        <p:grpSpPr>
          <a:xfrm>
            <a:off x="5913438" y="2170113"/>
            <a:ext cx="2163762" cy="3160712"/>
            <a:chOff x="3725" y="1367"/>
            <a:chExt cx="1363" cy="1991"/>
          </a:xfrm>
        </p:grpSpPr>
        <p:sp>
          <p:nvSpPr>
            <p:cNvPr id="24" name="AutoShape 105"/>
            <p:cNvSpPr>
              <a:spLocks noChangeArrowheads="1"/>
            </p:cNvSpPr>
            <p:nvPr/>
          </p:nvSpPr>
          <p:spPr bwMode="gray">
            <a:xfrm>
              <a:off x="3725" y="1558"/>
              <a:ext cx="1363" cy="1800"/>
            </a:xfrm>
            <a:prstGeom prst="roundRect">
              <a:avLst>
                <a:gd name="adj" fmla="val 17509"/>
              </a:avLst>
            </a:prstGeom>
            <a:gradFill rotWithShape="1">
              <a:gsLst>
                <a:gs pos="0">
                  <a:srgbClr val="B59F43"/>
                </a:gs>
                <a:gs pos="100000">
                  <a:srgbClr val="8F8849"/>
                </a:gs>
              </a:gsLst>
              <a:lin ang="2700000" scaled="1"/>
            </a:gradFill>
            <a:ln>
              <a:noFill/>
            </a:ln>
            <a:effectLst>
              <a:prstShdw prst="shdw11">
                <a:srgbClr val="B2B2B2">
                  <a:alpha val="50000"/>
                </a:srgbClr>
              </a:prstShdw>
            </a:effectLst>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5" name="AutoShape 106"/>
            <p:cNvSpPr>
              <a:spLocks noChangeArrowheads="1"/>
            </p:cNvSpPr>
            <p:nvPr/>
          </p:nvSpPr>
          <p:spPr bwMode="gray">
            <a:xfrm>
              <a:off x="3746" y="1563"/>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6" name="AutoShape 107"/>
            <p:cNvSpPr>
              <a:spLocks noChangeArrowheads="1"/>
            </p:cNvSpPr>
            <p:nvPr/>
          </p:nvSpPr>
          <p:spPr bwMode="gray">
            <a:xfrm>
              <a:off x="3757" y="286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7" name="AutoShape 108"/>
            <p:cNvSpPr>
              <a:spLocks noChangeArrowheads="1"/>
            </p:cNvSpPr>
            <p:nvPr/>
          </p:nvSpPr>
          <p:spPr bwMode="gray">
            <a:xfrm>
              <a:off x="3757" y="157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5384" name="Group 109"/>
            <p:cNvGrpSpPr/>
            <p:nvPr/>
          </p:nvGrpSpPr>
          <p:grpSpPr>
            <a:xfrm>
              <a:off x="4194" y="1367"/>
              <a:ext cx="405" cy="392"/>
              <a:chOff x="1289" y="587"/>
              <a:chExt cx="668" cy="647"/>
            </a:xfrm>
          </p:grpSpPr>
          <p:sp>
            <p:nvSpPr>
              <p:cNvPr id="30" name="Oval 110"/>
              <p:cNvSpPr>
                <a:spLocks noChangeArrowheads="1"/>
              </p:cNvSpPr>
              <p:nvPr/>
            </p:nvSpPr>
            <p:spPr bwMode="gray">
              <a:xfrm>
                <a:off x="1289" y="670"/>
                <a:ext cx="668" cy="495"/>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1" name="Oval 111"/>
              <p:cNvSpPr>
                <a:spLocks noChangeArrowheads="1"/>
              </p:cNvSpPr>
              <p:nvPr/>
            </p:nvSpPr>
            <p:spPr bwMode="gray">
              <a:xfrm>
                <a:off x="1296" y="587"/>
                <a:ext cx="648"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2" name="Oval 112"/>
              <p:cNvSpPr>
                <a:spLocks noChangeArrowheads="1"/>
              </p:cNvSpPr>
              <p:nvPr/>
            </p:nvSpPr>
            <p:spPr bwMode="gray">
              <a:xfrm>
                <a:off x="1304" y="590"/>
                <a:ext cx="632" cy="63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3" name="Oval 113"/>
              <p:cNvSpPr>
                <a:spLocks noChangeArrowheads="1"/>
              </p:cNvSpPr>
              <p:nvPr/>
            </p:nvSpPr>
            <p:spPr bwMode="gray">
              <a:xfrm>
                <a:off x="1310"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4" name="Oval 114"/>
              <p:cNvSpPr>
                <a:spLocks noChangeArrowheads="1"/>
              </p:cNvSpPr>
              <p:nvPr/>
            </p:nvSpPr>
            <p:spPr bwMode="gray">
              <a:xfrm>
                <a:off x="1347"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9" name="Text Box 115"/>
            <p:cNvSpPr txBox="1">
              <a:spLocks noChangeArrowheads="1"/>
            </p:cNvSpPr>
            <p:nvPr/>
          </p:nvSpPr>
          <p:spPr bwMode="gray">
            <a:xfrm>
              <a:off x="4284" y="1422"/>
              <a:ext cx="216" cy="252"/>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3</a:t>
              </a:r>
            </a:p>
          </p:txBody>
        </p:sp>
      </p:grpSp>
      <p:grpSp>
        <p:nvGrpSpPr>
          <p:cNvPr id="15367" name="Group 117"/>
          <p:cNvGrpSpPr/>
          <p:nvPr/>
        </p:nvGrpSpPr>
        <p:grpSpPr>
          <a:xfrm>
            <a:off x="3544888" y="2173288"/>
            <a:ext cx="2163762" cy="3160712"/>
            <a:chOff x="2256" y="1157"/>
            <a:chExt cx="1363" cy="1991"/>
          </a:xfrm>
        </p:grpSpPr>
        <p:sp>
          <p:nvSpPr>
            <p:cNvPr id="36" name="AutoShape 118"/>
            <p:cNvSpPr>
              <a:spLocks noChangeArrowheads="1"/>
            </p:cNvSpPr>
            <p:nvPr/>
          </p:nvSpPr>
          <p:spPr bwMode="gray">
            <a:xfrm>
              <a:off x="2256" y="1348"/>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7" name="AutoShape 119"/>
            <p:cNvSpPr>
              <a:spLocks noChangeArrowheads="1"/>
            </p:cNvSpPr>
            <p:nvPr/>
          </p:nvSpPr>
          <p:spPr bwMode="gray">
            <a:xfrm>
              <a:off x="2277" y="1353"/>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8" name="AutoShape 120"/>
            <p:cNvSpPr>
              <a:spLocks noChangeArrowheads="1"/>
            </p:cNvSpPr>
            <p:nvPr/>
          </p:nvSpPr>
          <p:spPr bwMode="gray">
            <a:xfrm>
              <a:off x="2288" y="2653"/>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9" name="AutoShape 121"/>
            <p:cNvSpPr>
              <a:spLocks noChangeArrowheads="1"/>
            </p:cNvSpPr>
            <p:nvPr/>
          </p:nvSpPr>
          <p:spPr bwMode="gray">
            <a:xfrm>
              <a:off x="2288" y="1367"/>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0" name="Oval 122"/>
            <p:cNvSpPr>
              <a:spLocks noChangeArrowheads="1"/>
            </p:cNvSpPr>
            <p:nvPr/>
          </p:nvSpPr>
          <p:spPr bwMode="gray">
            <a:xfrm>
              <a:off x="2725" y="1207"/>
              <a:ext cx="405" cy="300"/>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1" name="Oval 123"/>
            <p:cNvSpPr>
              <a:spLocks noChangeArrowheads="1"/>
            </p:cNvSpPr>
            <p:nvPr/>
          </p:nvSpPr>
          <p:spPr bwMode="gray">
            <a:xfrm>
              <a:off x="2729" y="1157"/>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 name="Oval 124"/>
            <p:cNvSpPr>
              <a:spLocks noChangeArrowheads="1"/>
            </p:cNvSpPr>
            <p:nvPr/>
          </p:nvSpPr>
          <p:spPr bwMode="gray">
            <a:xfrm>
              <a:off x="2734" y="1159"/>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 name="Oval 125"/>
            <p:cNvSpPr>
              <a:spLocks noChangeArrowheads="1"/>
            </p:cNvSpPr>
            <p:nvPr/>
          </p:nvSpPr>
          <p:spPr bwMode="gray">
            <a:xfrm>
              <a:off x="2738" y="1163"/>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 name="Oval 126"/>
            <p:cNvSpPr>
              <a:spLocks noChangeArrowheads="1"/>
            </p:cNvSpPr>
            <p:nvPr/>
          </p:nvSpPr>
          <p:spPr bwMode="gray">
            <a:xfrm>
              <a:off x="2760" y="1173"/>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5" name="Text Box 127"/>
            <p:cNvSpPr txBox="1">
              <a:spLocks noChangeArrowheads="1"/>
            </p:cNvSpPr>
            <p:nvPr/>
          </p:nvSpPr>
          <p:spPr bwMode="gray">
            <a:xfrm>
              <a:off x="2815" y="1212"/>
              <a:ext cx="216" cy="252"/>
            </a:xfrm>
            <a:prstGeom prst="rect">
              <a:avLst/>
            </a:prstGeom>
            <a:noFill/>
            <a:ln w="9525" algn="ctr">
              <a:noFill/>
              <a:miter lim="800000"/>
            </a:ln>
            <a:effec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2</a:t>
              </a:r>
            </a:p>
          </p:txBody>
        </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42" name="文本占位符 36"/>
          <p:cNvSpPr>
            <a:spLocks noGrp="1"/>
          </p:cNvSpPr>
          <p:nvPr>
            <p:ph type="body" sz="quarter" idx="11"/>
          </p:nvPr>
        </p:nvSpPr>
        <p:spPr>
          <a:xfrm>
            <a:off x="3630956" y="2806483"/>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43" name="文本占位符 36"/>
          <p:cNvSpPr>
            <a:spLocks noGrp="1"/>
          </p:cNvSpPr>
          <p:nvPr>
            <p:ph type="body" sz="quarter" idx="12"/>
          </p:nvPr>
        </p:nvSpPr>
        <p:spPr>
          <a:xfrm>
            <a:off x="1276632" y="2806483"/>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44" name="文本占位符 36"/>
          <p:cNvSpPr>
            <a:spLocks noGrp="1"/>
          </p:cNvSpPr>
          <p:nvPr>
            <p:ph type="body" sz="quarter" idx="13"/>
          </p:nvPr>
        </p:nvSpPr>
        <p:spPr>
          <a:xfrm>
            <a:off x="6006290" y="2806483"/>
            <a:ext cx="1960555" cy="2259504"/>
          </a:xfrm>
        </p:spPr>
        <p:txBody>
          <a:bodyPr/>
          <a:lstStyle>
            <a:lvl1pPr algn="l">
              <a:buNone/>
              <a:defRPr sz="1800" b="0">
                <a:solidFill>
                  <a:schemeClr val="tx2">
                    <a:lumMod val="50000"/>
                  </a:schemeClr>
                </a:solidFill>
              </a:defRPr>
            </a:lvl1pPr>
          </a:lstStyle>
          <a:p>
            <a:pPr lvl="0"/>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概念分支">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58BAEA89-528D-4E03-8DED-E18FCCEF7577}"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F8744FD0-2409-4F76-87E0-EDCFA8F8735D}"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2020/8/12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1" name="AutoShape 5"/>
          <p:cNvSpPr>
            <a:spLocks noChangeArrowheads="1"/>
          </p:cNvSpPr>
          <p:nvPr/>
        </p:nvSpPr>
        <p:spPr bwMode="auto">
          <a:xfrm>
            <a:off x="1219200" y="3228975"/>
            <a:ext cx="2155825"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390" name="Freeform 8"/>
          <p:cNvSpPr/>
          <p:nvPr/>
        </p:nvSpPr>
        <p:spPr>
          <a:xfrm>
            <a:off x="3181350" y="3135313"/>
            <a:ext cx="850900" cy="1185862"/>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rect l="0" t="0" r="0" b="0"/>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D9520F">
                  <a:alpha val="100000"/>
                </a:srgbClr>
              </a:gs>
              <a:gs pos="100000">
                <a:srgbClr val="F3C8B3">
                  <a:alpha val="100000"/>
                </a:srgbClr>
              </a:gs>
            </a:gsLst>
            <a:lin ang="0" scaled="1"/>
            <a:tileRect/>
          </a:gradFill>
          <a:ln w="0">
            <a:noFill/>
          </a:ln>
        </p:spPr>
        <p:txBody>
          <a:bodyPr/>
          <a:lstStyle/>
          <a:p>
            <a:endParaRPr lang="zh-CN" altLang="en-US"/>
          </a:p>
        </p:txBody>
      </p:sp>
      <p:sp>
        <p:nvSpPr>
          <p:cNvPr id="16391" name="AutoShape 9"/>
          <p:cNvSpPr>
            <a:spLocks noChangeAspect="1" noTextEdit="1"/>
          </p:cNvSpPr>
          <p:nvPr/>
        </p:nvSpPr>
        <p:spPr>
          <a:xfrm flipH="1">
            <a:off x="4733925" y="3132138"/>
            <a:ext cx="857250" cy="1189037"/>
          </a:xfrm>
          <a:prstGeom prst="rect">
            <a:avLst/>
          </a:prstGeom>
          <a:noFill/>
          <a:ln w="9525">
            <a:noFill/>
          </a:ln>
        </p:spPr>
        <p:txBody>
          <a:bodyPr/>
          <a:lstStyle/>
          <a:p>
            <a:endParaRPr lang="zh-CN" altLang="en-US"/>
          </a:p>
        </p:txBody>
      </p:sp>
      <p:grpSp>
        <p:nvGrpSpPr>
          <p:cNvPr id="16392" name="Group 11"/>
          <p:cNvGrpSpPr/>
          <p:nvPr/>
        </p:nvGrpSpPr>
        <p:grpSpPr>
          <a:xfrm>
            <a:off x="3016250" y="1582738"/>
            <a:ext cx="2827338" cy="1528762"/>
            <a:chOff x="1997" y="1314"/>
            <a:chExt cx="1889" cy="1009"/>
          </a:xfrm>
        </p:grpSpPr>
        <p:grpSp>
          <p:nvGrpSpPr>
            <p:cNvPr id="16397" name="Group 12"/>
            <p:cNvGrpSpPr/>
            <p:nvPr/>
          </p:nvGrpSpPr>
          <p:grpSpPr>
            <a:xfrm>
              <a:off x="1997" y="1404"/>
              <a:ext cx="1889" cy="919"/>
              <a:chOff x="1973" y="1027"/>
              <a:chExt cx="1926" cy="937"/>
            </a:xfrm>
          </p:grpSpPr>
          <p:sp>
            <p:nvSpPr>
              <p:cNvPr id="20" name="Oval 13"/>
              <p:cNvSpPr>
                <a:spLocks noChangeArrowheads="1"/>
              </p:cNvSpPr>
              <p:nvPr/>
            </p:nvSpPr>
            <p:spPr bwMode="gray">
              <a:xfrm>
                <a:off x="1994" y="1057"/>
                <a:ext cx="1905" cy="907"/>
              </a:xfrm>
              <a:prstGeom prst="ellipse">
                <a:avLst/>
              </a:prstGeom>
              <a:gradFill rotWithShape="1">
                <a:gsLst>
                  <a:gs pos="0">
                    <a:srgbClr val="36A1B6"/>
                  </a:gs>
                  <a:gs pos="100000">
                    <a:srgbClr val="1A4E5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21" name="Oval 14"/>
              <p:cNvSpPr>
                <a:spLocks noChangeArrowheads="1"/>
              </p:cNvSpPr>
              <p:nvPr/>
            </p:nvSpPr>
            <p:spPr bwMode="gray">
              <a:xfrm>
                <a:off x="1973" y="1027"/>
                <a:ext cx="1905" cy="907"/>
              </a:xfrm>
              <a:prstGeom prst="ellipse">
                <a:avLst/>
              </a:prstGeom>
              <a:gradFill rotWithShape="1">
                <a:gsLst>
                  <a:gs pos="0">
                    <a:srgbClr val="D3E6BD"/>
                  </a:gs>
                  <a:gs pos="100000">
                    <a:srgbClr val="9CC769"/>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6" name="Oval 15"/>
            <p:cNvSpPr>
              <a:spLocks noChangeArrowheads="1"/>
            </p:cNvSpPr>
            <p:nvPr/>
          </p:nvSpPr>
          <p:spPr bwMode="gray">
            <a:xfrm>
              <a:off x="2086" y="1314"/>
              <a:ext cx="1691" cy="845"/>
            </a:xfrm>
            <a:prstGeom prst="ellipse">
              <a:avLst/>
            </a:prstGeom>
            <a:gradFill rotWithShape="1">
              <a:gsLst>
                <a:gs pos="0">
                  <a:srgbClr val="223E69"/>
                </a:gs>
                <a:gs pos="100000">
                  <a:srgbClr val="4987E3"/>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7" name="Oval 16"/>
            <p:cNvSpPr>
              <a:spLocks noChangeArrowheads="1"/>
            </p:cNvSpPr>
            <p:nvPr/>
          </p:nvSpPr>
          <p:spPr bwMode="gray">
            <a:xfrm>
              <a:off x="2108" y="1319"/>
              <a:ext cx="1646" cy="824"/>
            </a:xfrm>
            <a:prstGeom prst="ellipse">
              <a:avLst/>
            </a:prstGeom>
            <a:gradFill rotWithShape="1">
              <a:gsLst>
                <a:gs pos="0">
                  <a:srgbClr val="4987E3">
                    <a:alpha val="0"/>
                  </a:srgbClr>
                </a:gs>
                <a:gs pos="100000">
                  <a:srgbClr val="BFD5F5"/>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8" name="Oval 17"/>
            <p:cNvSpPr>
              <a:spLocks noChangeArrowheads="1"/>
            </p:cNvSpPr>
            <p:nvPr/>
          </p:nvSpPr>
          <p:spPr bwMode="gray">
            <a:xfrm>
              <a:off x="2125" y="1327"/>
              <a:ext cx="1570" cy="770"/>
            </a:xfrm>
            <a:prstGeom prst="ellipse">
              <a:avLst/>
            </a:prstGeom>
            <a:gradFill rotWithShape="1">
              <a:gsLst>
                <a:gs pos="0">
                  <a:srgbClr val="3A6BB4"/>
                </a:gs>
                <a:gs pos="100000">
                  <a:srgbClr val="4987E3">
                    <a:alpha val="48000"/>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9" name="Oval 18"/>
            <p:cNvSpPr>
              <a:spLocks noChangeArrowheads="1"/>
            </p:cNvSpPr>
            <p:nvPr/>
          </p:nvSpPr>
          <p:spPr bwMode="gray">
            <a:xfrm>
              <a:off x="2208" y="1344"/>
              <a:ext cx="1382" cy="617"/>
            </a:xfrm>
            <a:prstGeom prst="ellipse">
              <a:avLst/>
            </a:prstGeom>
            <a:gradFill rotWithShape="1">
              <a:gsLst>
                <a:gs pos="0">
                  <a:srgbClr val="FFFFFF"/>
                </a:gs>
                <a:gs pos="100000">
                  <a:srgbClr val="4987E3">
                    <a:alpha val="37999"/>
                  </a:srgb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22" name="AutoShape 3"/>
          <p:cNvSpPr>
            <a:spLocks noChangeArrowheads="1"/>
          </p:cNvSpPr>
          <p:nvPr/>
        </p:nvSpPr>
        <p:spPr bwMode="auto">
          <a:xfrm>
            <a:off x="5387975" y="3228975"/>
            <a:ext cx="2155825" cy="2544763"/>
          </a:xfrm>
          <a:prstGeom prst="roundRect">
            <a:avLst>
              <a:gd name="adj" fmla="val 16667"/>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6394" name="Freeform 10"/>
          <p:cNvSpPr/>
          <p:nvPr/>
        </p:nvSpPr>
        <p:spPr>
          <a:xfrm flipH="1">
            <a:off x="4738688" y="3135313"/>
            <a:ext cx="852487" cy="1185862"/>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rect l="0" t="0" r="0" b="0"/>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4987E3">
                  <a:alpha val="100000"/>
                </a:srgbClr>
              </a:gs>
              <a:gs pos="100000">
                <a:srgbClr val="C5D9F6">
                  <a:alpha val="100000"/>
                </a:srgbClr>
              </a:gs>
            </a:gsLst>
            <a:lin ang="0" scaled="1"/>
            <a:tileRect/>
          </a:gradFill>
          <a:ln w="0">
            <a:noFill/>
          </a:ln>
        </p:spPr>
        <p:txBody>
          <a:bodyPr/>
          <a:lstStyle/>
          <a:p>
            <a:endParaRPr lang="zh-CN" altLang="en-US"/>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23" name="文本占位符 36"/>
          <p:cNvSpPr>
            <a:spLocks noGrp="1"/>
          </p:cNvSpPr>
          <p:nvPr>
            <p:ph type="body" sz="quarter" idx="11"/>
          </p:nvPr>
        </p:nvSpPr>
        <p:spPr>
          <a:xfrm>
            <a:off x="5480777" y="3374041"/>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24" name="文本占位符 36"/>
          <p:cNvSpPr>
            <a:spLocks noGrp="1"/>
          </p:cNvSpPr>
          <p:nvPr>
            <p:ph type="body" sz="quarter" idx="12"/>
          </p:nvPr>
        </p:nvSpPr>
        <p:spPr>
          <a:xfrm>
            <a:off x="1308164" y="3374041"/>
            <a:ext cx="1960555" cy="2259504"/>
          </a:xfrm>
        </p:spPr>
        <p:txBody>
          <a:bodyPr/>
          <a:lstStyle>
            <a:lvl1pPr algn="l">
              <a:buNone/>
              <a:defRPr sz="1800" b="0">
                <a:solidFill>
                  <a:schemeClr val="tx2">
                    <a:lumMod val="50000"/>
                  </a:schemeClr>
                </a:solidFill>
              </a:defRPr>
            </a:lvl1pPr>
          </a:lstStyle>
          <a:p>
            <a:pPr lvl="0"/>
            <a:endParaRPr lang="zh-CN" altLang="en-US" dirty="0"/>
          </a:p>
        </p:txBody>
      </p:sp>
      <p:sp>
        <p:nvSpPr>
          <p:cNvPr id="25" name="文本占位符 24"/>
          <p:cNvSpPr>
            <a:spLocks noGrp="1"/>
          </p:cNvSpPr>
          <p:nvPr>
            <p:ph type="body" sz="quarter" idx="17"/>
          </p:nvPr>
        </p:nvSpPr>
        <p:spPr>
          <a:xfrm>
            <a:off x="3100476" y="1873577"/>
            <a:ext cx="2606729" cy="567339"/>
          </a:xfrm>
        </p:spPr>
        <p:txBody>
          <a:bodyPr/>
          <a:lstStyle>
            <a:lvl1pPr algn="ctr">
              <a:buNone/>
              <a:defRPr lang="zh-CN" altLang="en-US" sz="2800" b="1" dirty="0">
                <a:solidFill>
                  <a:schemeClr val="bg2">
                    <a:lumMod val="1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概念进化">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3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CF598288-4ED2-4C50-B8CA-BACA48F82BDF}"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1036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8D04547E-2A37-4291-97EA-0362806C352E}"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2020/8/12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nvGrpSpPr>
          <p:cNvPr id="17413" name="Group 97"/>
          <p:cNvGrpSpPr/>
          <p:nvPr/>
        </p:nvGrpSpPr>
        <p:grpSpPr>
          <a:xfrm>
            <a:off x="0" y="2320925"/>
            <a:ext cx="9144000" cy="3325813"/>
            <a:chOff x="0" y="1355"/>
            <a:chExt cx="5760" cy="2095"/>
          </a:xfrm>
        </p:grpSpPr>
        <p:grpSp>
          <p:nvGrpSpPr>
            <p:cNvPr id="17416" name="Group 92"/>
            <p:cNvGrpSpPr/>
            <p:nvPr/>
          </p:nvGrpSpPr>
          <p:grpSpPr>
            <a:xfrm>
              <a:off x="0" y="1761"/>
              <a:ext cx="5760" cy="92"/>
              <a:chOff x="384" y="2019"/>
              <a:chExt cx="5088" cy="110"/>
            </a:xfrm>
          </p:grpSpPr>
          <p:sp>
            <p:nvSpPr>
              <p:cNvPr id="88" name="Rectangle 3"/>
              <p:cNvSpPr>
                <a:spLocks noChangeArrowheads="1"/>
              </p:cNvSpPr>
              <p:nvPr/>
            </p:nvSpPr>
            <p:spPr bwMode="gray">
              <a:xfrm>
                <a:off x="384" y="2019"/>
                <a:ext cx="5088" cy="30"/>
              </a:xfrm>
              <a:prstGeom prst="rect">
                <a:avLst/>
              </a:prstGeom>
              <a:gradFill rotWithShape="1">
                <a:gsLst>
                  <a:gs pos="0">
                    <a:srgbClr val="808080"/>
                  </a:gs>
                  <a:gs pos="100000">
                    <a:srgbClr val="ECECE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89" name="Rectangle 4"/>
              <p:cNvSpPr>
                <a:spLocks noChangeArrowheads="1"/>
              </p:cNvSpPr>
              <p:nvPr/>
            </p:nvSpPr>
            <p:spPr bwMode="gray">
              <a:xfrm>
                <a:off x="384" y="2049"/>
                <a:ext cx="5088" cy="80"/>
              </a:xfrm>
              <a:prstGeom prst="rect">
                <a:avLst/>
              </a:prstGeom>
              <a:gradFill rotWithShape="1">
                <a:gsLst>
                  <a:gs pos="0">
                    <a:srgbClr val="CFCFCF"/>
                  </a:gs>
                  <a:gs pos="100000">
                    <a:srgbClr val="5F5F5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nvGrpSpPr>
            <p:cNvPr id="17417" name="Group 93"/>
            <p:cNvGrpSpPr/>
            <p:nvPr/>
          </p:nvGrpSpPr>
          <p:grpSpPr>
            <a:xfrm>
              <a:off x="605" y="1444"/>
              <a:ext cx="1090" cy="1962"/>
              <a:chOff x="605" y="1444"/>
              <a:chExt cx="1090" cy="1962"/>
            </a:xfrm>
          </p:grpSpPr>
          <p:grpSp>
            <p:nvGrpSpPr>
              <p:cNvPr id="17474" name="Group 58"/>
              <p:cNvGrpSpPr/>
              <p:nvPr/>
            </p:nvGrpSpPr>
            <p:grpSpPr>
              <a:xfrm rot="3877067">
                <a:off x="724" y="2435"/>
                <a:ext cx="1404" cy="538"/>
                <a:chOff x="2287" y="2725"/>
                <a:chExt cx="1832" cy="711"/>
              </a:xfrm>
            </p:grpSpPr>
            <p:grpSp>
              <p:nvGrpSpPr>
                <p:cNvPr id="17486" name="Group 59"/>
                <p:cNvGrpSpPr/>
                <p:nvPr/>
              </p:nvGrpSpPr>
              <p:grpSpPr>
                <a:xfrm>
                  <a:off x="2287" y="3028"/>
                  <a:ext cx="1832" cy="408"/>
                  <a:chOff x="2287" y="3028"/>
                  <a:chExt cx="1832" cy="408"/>
                </a:xfrm>
              </p:grpSpPr>
              <p:sp>
                <p:nvSpPr>
                  <p:cNvPr id="17490" name="Freeform 60"/>
                  <p:cNvSpPr/>
                  <p:nvPr/>
                </p:nvSpPr>
                <p:spPr>
                  <a:xfrm>
                    <a:off x="2286" y="3029"/>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alpha val="100000"/>
                    </a:srgbClr>
                  </a:solidFill>
                  <a:ln w="0">
                    <a:noFill/>
                  </a:ln>
                </p:spPr>
                <p:txBody>
                  <a:bodyPr/>
                  <a:lstStyle/>
                  <a:p>
                    <a:endParaRPr lang="zh-CN" altLang="en-US"/>
                  </a:p>
                </p:txBody>
              </p:sp>
              <p:sp>
                <p:nvSpPr>
                  <p:cNvPr id="17491" name="Freeform 61"/>
                  <p:cNvSpPr/>
                  <p:nvPr/>
                </p:nvSpPr>
                <p:spPr>
                  <a:xfrm>
                    <a:off x="3800" y="3062"/>
                    <a:ext cx="287" cy="333"/>
                  </a:xfrm>
                  <a:custGeom>
                    <a:avLst/>
                    <a:gdLst/>
                    <a:ahLst/>
                    <a:cxnLst>
                      <a:cxn ang="0">
                        <a:pos x="256" y="0"/>
                      </a:cxn>
                      <a:cxn ang="0">
                        <a:pos x="252" y="52"/>
                      </a:cxn>
                      <a:cxn ang="0">
                        <a:pos x="240" y="98"/>
                      </a:cxn>
                      <a:cxn ang="0">
                        <a:pos x="222" y="140"/>
                      </a:cxn>
                      <a:cxn ang="0">
                        <a:pos x="198" y="167"/>
                      </a:cxn>
                      <a:cxn ang="0">
                        <a:pos x="172" y="176"/>
                      </a:cxn>
                      <a:cxn ang="0">
                        <a:pos x="144" y="206"/>
                      </a:cxn>
                      <a:cxn ang="0">
                        <a:pos x="144" y="230"/>
                      </a:cxn>
                      <a:cxn ang="0">
                        <a:pos x="112" y="250"/>
                      </a:cxn>
                      <a:cxn ang="0">
                        <a:pos x="84" y="266"/>
                      </a:cxn>
                      <a:cxn ang="0">
                        <a:pos x="56" y="280"/>
                      </a:cxn>
                      <a:cxn ang="0">
                        <a:pos x="34" y="290"/>
                      </a:cxn>
                      <a:cxn ang="0">
                        <a:pos x="16" y="296"/>
                      </a:cxn>
                      <a:cxn ang="0">
                        <a:pos x="4" y="300"/>
                      </a:cxn>
                      <a:cxn ang="0">
                        <a:pos x="0" y="302"/>
                      </a:cxn>
                      <a:cxn ang="0">
                        <a:pos x="4" y="300"/>
                      </a:cxn>
                      <a:cxn ang="0">
                        <a:pos x="16" y="294"/>
                      </a:cxn>
                      <a:cxn ang="0">
                        <a:pos x="34" y="286"/>
                      </a:cxn>
                      <a:cxn ang="0">
                        <a:pos x="56" y="272"/>
                      </a:cxn>
                      <a:cxn ang="0">
                        <a:pos x="84" y="256"/>
                      </a:cxn>
                      <a:cxn ang="0">
                        <a:pos x="112" y="234"/>
                      </a:cxn>
                      <a:cxn ang="0">
                        <a:pos x="142" y="210"/>
                      </a:cxn>
                      <a:cxn ang="0">
                        <a:pos x="144" y="180"/>
                      </a:cxn>
                      <a:cxn ang="0">
                        <a:pos x="164" y="167"/>
                      </a:cxn>
                      <a:cxn ang="0">
                        <a:pos x="188" y="142"/>
                      </a:cxn>
                      <a:cxn ang="0">
                        <a:pos x="206" y="100"/>
                      </a:cxn>
                      <a:cxn ang="0">
                        <a:pos x="218" y="54"/>
                      </a:cxn>
                      <a:cxn ang="0">
                        <a:pos x="222" y="2"/>
                      </a:cxn>
                      <a:cxn ang="0">
                        <a:pos x="256"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7487" name="Group 62"/>
                <p:cNvGrpSpPr/>
                <p:nvPr/>
              </p:nvGrpSpPr>
              <p:grpSpPr>
                <a:xfrm flipV="1">
                  <a:off x="2287" y="2725"/>
                  <a:ext cx="1406" cy="314"/>
                  <a:chOff x="2286" y="3027"/>
                  <a:chExt cx="1832" cy="409"/>
                </a:xfrm>
              </p:grpSpPr>
              <p:sp>
                <p:nvSpPr>
                  <p:cNvPr id="17488" name="Freeform 63"/>
                  <p:cNvSpPr/>
                  <p:nvPr/>
                </p:nvSpPr>
                <p:spPr>
                  <a:xfrm>
                    <a:off x="2285" y="3026"/>
                    <a:ext cx="1833" cy="410"/>
                  </a:xfrm>
                  <a:custGeom>
                    <a:avLst/>
                    <a:gdLst/>
                    <a:ahLst/>
                    <a:cxnLst>
                      <a:cxn ang="0">
                        <a:pos x="1864" y="32"/>
                      </a:cxn>
                      <a:cxn ang="0">
                        <a:pos x="1862" y="66"/>
                      </a:cxn>
                      <a:cxn ang="0">
                        <a:pos x="1846" y="160"/>
                      </a:cxn>
                      <a:cxn ang="0">
                        <a:pos x="1820" y="220"/>
                      </a:cxn>
                      <a:cxn ang="0">
                        <a:pos x="1786" y="272"/>
                      </a:cxn>
                      <a:cxn ang="0">
                        <a:pos x="1744" y="334"/>
                      </a:cxn>
                      <a:cxn ang="0">
                        <a:pos x="1696" y="394"/>
                      </a:cxn>
                      <a:cxn ang="0">
                        <a:pos x="1642" y="426"/>
                      </a:cxn>
                      <a:cxn ang="0">
                        <a:pos x="1582" y="452"/>
                      </a:cxn>
                      <a:cxn ang="0">
                        <a:pos x="1518" y="466"/>
                      </a:cxn>
                      <a:cxn ang="0">
                        <a:pos x="1450" y="472"/>
                      </a:cxn>
                      <a:cxn ang="0">
                        <a:pos x="0" y="472"/>
                      </a:cxn>
                      <a:cxn ang="0">
                        <a:pos x="0" y="0"/>
                      </a:cxn>
                      <a:cxn ang="0">
                        <a:pos x="1864" y="0"/>
                      </a:cxn>
                      <a:cxn ang="0">
                        <a:pos x="1864" y="32"/>
                      </a:cxn>
                      <a:cxn ang="0">
                        <a:pos x="1864"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alpha val="100000"/>
                    </a:srgbClr>
                  </a:solidFill>
                  <a:ln w="0">
                    <a:noFill/>
                  </a:ln>
                </p:spPr>
                <p:txBody>
                  <a:bodyPr/>
                  <a:lstStyle/>
                  <a:p>
                    <a:endParaRPr lang="zh-CN" altLang="en-US"/>
                  </a:p>
                </p:txBody>
              </p:sp>
              <p:sp>
                <p:nvSpPr>
                  <p:cNvPr id="17489" name="Freeform 64"/>
                  <p:cNvSpPr/>
                  <p:nvPr/>
                </p:nvSpPr>
                <p:spPr>
                  <a:xfrm>
                    <a:off x="3797" y="3049"/>
                    <a:ext cx="289" cy="334"/>
                  </a:xfrm>
                  <a:custGeom>
                    <a:avLst/>
                    <a:gdLst/>
                    <a:ahLst/>
                    <a:cxnLst>
                      <a:cxn ang="0">
                        <a:pos x="320" y="0"/>
                      </a:cxn>
                      <a:cxn ang="0">
                        <a:pos x="316" y="52"/>
                      </a:cxn>
                      <a:cxn ang="0">
                        <a:pos x="304" y="98"/>
                      </a:cxn>
                      <a:cxn ang="0">
                        <a:pos x="286" y="140"/>
                      </a:cxn>
                      <a:cxn ang="0">
                        <a:pos x="262" y="176"/>
                      </a:cxn>
                      <a:cxn ang="0">
                        <a:pos x="236" y="208"/>
                      </a:cxn>
                      <a:cxn ang="0">
                        <a:pos x="206" y="238"/>
                      </a:cxn>
                      <a:cxn ang="0">
                        <a:pos x="176"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202" y="212"/>
                      </a:cxn>
                      <a:cxn ang="0">
                        <a:pos x="228" y="180"/>
                      </a:cxn>
                      <a:cxn ang="0">
                        <a:pos x="252" y="142"/>
                      </a:cxn>
                      <a:cxn ang="0">
                        <a:pos x="270" y="100"/>
                      </a:cxn>
                      <a:cxn ang="0">
                        <a:pos x="282" y="54"/>
                      </a:cxn>
                      <a:cxn ang="0">
                        <a:pos x="286" y="2"/>
                      </a:cxn>
                      <a:cxn ang="0">
                        <a:pos x="320"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grpSp>
            <p:nvGrpSpPr>
              <p:cNvPr id="17475" name="Group 65"/>
              <p:cNvGrpSpPr/>
              <p:nvPr/>
            </p:nvGrpSpPr>
            <p:grpSpPr>
              <a:xfrm>
                <a:off x="605" y="1444"/>
                <a:ext cx="801" cy="808"/>
                <a:chOff x="2789" y="1625"/>
                <a:chExt cx="907" cy="907"/>
              </a:xfrm>
            </p:grpSpPr>
            <p:sp>
              <p:nvSpPr>
                <p:cNvPr id="72" name="Oval 66"/>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3" name="Oval 67"/>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4" name="Oval 68"/>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5" name="Oval 69"/>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6" name="Oval 70"/>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7481" name="Group 71"/>
                <p:cNvGrpSpPr/>
                <p:nvPr/>
              </p:nvGrpSpPr>
              <p:grpSpPr>
                <a:xfrm>
                  <a:off x="2901" y="1735"/>
                  <a:ext cx="688" cy="688"/>
                  <a:chOff x="4166" y="1706"/>
                  <a:chExt cx="1253" cy="1252"/>
                </a:xfrm>
              </p:grpSpPr>
              <p:sp>
                <p:nvSpPr>
                  <p:cNvPr id="78" name="Oval 72"/>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79" name="Oval 73"/>
                  <p:cNvSpPr>
                    <a:spLocks noChangeArrowheads="1"/>
                  </p:cNvSpPr>
                  <p:nvPr/>
                </p:nvSpPr>
                <p:spPr bwMode="gray">
                  <a:xfrm>
                    <a:off x="4183" y="1712"/>
                    <a:ext cx="1237"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80" name="Oval 74"/>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81" name="Oval 75"/>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grpSp>
          <p:nvGrpSpPr>
            <p:cNvPr id="17418" name="Group 94"/>
            <p:cNvGrpSpPr/>
            <p:nvPr/>
          </p:nvGrpSpPr>
          <p:grpSpPr>
            <a:xfrm>
              <a:off x="1708" y="1444"/>
              <a:ext cx="1090" cy="1962"/>
              <a:chOff x="1708" y="1444"/>
              <a:chExt cx="1090" cy="1962"/>
            </a:xfrm>
          </p:grpSpPr>
          <p:grpSp>
            <p:nvGrpSpPr>
              <p:cNvPr id="17456" name="Group 40"/>
              <p:cNvGrpSpPr/>
              <p:nvPr/>
            </p:nvGrpSpPr>
            <p:grpSpPr>
              <a:xfrm rot="3877067">
                <a:off x="1827" y="2435"/>
                <a:ext cx="1404" cy="538"/>
                <a:chOff x="2287" y="2725"/>
                <a:chExt cx="1832" cy="711"/>
              </a:xfrm>
            </p:grpSpPr>
            <p:grpSp>
              <p:nvGrpSpPr>
                <p:cNvPr id="17468" name="Group 41"/>
                <p:cNvGrpSpPr/>
                <p:nvPr/>
              </p:nvGrpSpPr>
              <p:grpSpPr>
                <a:xfrm>
                  <a:off x="2287" y="3028"/>
                  <a:ext cx="1832" cy="408"/>
                  <a:chOff x="2287" y="3028"/>
                  <a:chExt cx="1832" cy="408"/>
                </a:xfrm>
              </p:grpSpPr>
              <p:sp>
                <p:nvSpPr>
                  <p:cNvPr id="17472" name="Freeform 42"/>
                  <p:cNvSpPr/>
                  <p:nvPr/>
                </p:nvSpPr>
                <p:spPr>
                  <a:xfrm>
                    <a:off x="2286" y="3029"/>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alpha val="100000"/>
                    </a:srgbClr>
                  </a:solidFill>
                  <a:ln w="0">
                    <a:noFill/>
                  </a:ln>
                </p:spPr>
                <p:txBody>
                  <a:bodyPr/>
                  <a:lstStyle/>
                  <a:p>
                    <a:endParaRPr lang="zh-CN" altLang="en-US"/>
                  </a:p>
                </p:txBody>
              </p:sp>
              <p:sp>
                <p:nvSpPr>
                  <p:cNvPr id="17473" name="Freeform 43"/>
                  <p:cNvSpPr/>
                  <p:nvPr/>
                </p:nvSpPr>
                <p:spPr>
                  <a:xfrm>
                    <a:off x="3800" y="3062"/>
                    <a:ext cx="287" cy="333"/>
                  </a:xfrm>
                  <a:custGeom>
                    <a:avLst/>
                    <a:gdLst/>
                    <a:ahLst/>
                    <a:cxnLst>
                      <a:cxn ang="0">
                        <a:pos x="256" y="0"/>
                      </a:cxn>
                      <a:cxn ang="0">
                        <a:pos x="252" y="52"/>
                      </a:cxn>
                      <a:cxn ang="0">
                        <a:pos x="240" y="98"/>
                      </a:cxn>
                      <a:cxn ang="0">
                        <a:pos x="222" y="140"/>
                      </a:cxn>
                      <a:cxn ang="0">
                        <a:pos x="198" y="167"/>
                      </a:cxn>
                      <a:cxn ang="0">
                        <a:pos x="172" y="176"/>
                      </a:cxn>
                      <a:cxn ang="0">
                        <a:pos x="144" y="206"/>
                      </a:cxn>
                      <a:cxn ang="0">
                        <a:pos x="144" y="230"/>
                      </a:cxn>
                      <a:cxn ang="0">
                        <a:pos x="112" y="250"/>
                      </a:cxn>
                      <a:cxn ang="0">
                        <a:pos x="84" y="266"/>
                      </a:cxn>
                      <a:cxn ang="0">
                        <a:pos x="56" y="280"/>
                      </a:cxn>
                      <a:cxn ang="0">
                        <a:pos x="34" y="290"/>
                      </a:cxn>
                      <a:cxn ang="0">
                        <a:pos x="16" y="296"/>
                      </a:cxn>
                      <a:cxn ang="0">
                        <a:pos x="4" y="300"/>
                      </a:cxn>
                      <a:cxn ang="0">
                        <a:pos x="0" y="302"/>
                      </a:cxn>
                      <a:cxn ang="0">
                        <a:pos x="4" y="300"/>
                      </a:cxn>
                      <a:cxn ang="0">
                        <a:pos x="16" y="294"/>
                      </a:cxn>
                      <a:cxn ang="0">
                        <a:pos x="34" y="286"/>
                      </a:cxn>
                      <a:cxn ang="0">
                        <a:pos x="56" y="272"/>
                      </a:cxn>
                      <a:cxn ang="0">
                        <a:pos x="84" y="256"/>
                      </a:cxn>
                      <a:cxn ang="0">
                        <a:pos x="112" y="234"/>
                      </a:cxn>
                      <a:cxn ang="0">
                        <a:pos x="142" y="210"/>
                      </a:cxn>
                      <a:cxn ang="0">
                        <a:pos x="144" y="180"/>
                      </a:cxn>
                      <a:cxn ang="0">
                        <a:pos x="164" y="167"/>
                      </a:cxn>
                      <a:cxn ang="0">
                        <a:pos x="188" y="142"/>
                      </a:cxn>
                      <a:cxn ang="0">
                        <a:pos x="206" y="100"/>
                      </a:cxn>
                      <a:cxn ang="0">
                        <a:pos x="218" y="54"/>
                      </a:cxn>
                      <a:cxn ang="0">
                        <a:pos x="222" y="2"/>
                      </a:cxn>
                      <a:cxn ang="0">
                        <a:pos x="256"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7469" name="Group 44"/>
                <p:cNvGrpSpPr/>
                <p:nvPr/>
              </p:nvGrpSpPr>
              <p:grpSpPr>
                <a:xfrm flipV="1">
                  <a:off x="2287" y="2725"/>
                  <a:ext cx="1406" cy="314"/>
                  <a:chOff x="2286" y="3027"/>
                  <a:chExt cx="1832" cy="409"/>
                </a:xfrm>
              </p:grpSpPr>
              <p:sp>
                <p:nvSpPr>
                  <p:cNvPr id="17470" name="Freeform 45"/>
                  <p:cNvSpPr/>
                  <p:nvPr/>
                </p:nvSpPr>
                <p:spPr>
                  <a:xfrm>
                    <a:off x="2285" y="3026"/>
                    <a:ext cx="1833" cy="410"/>
                  </a:xfrm>
                  <a:custGeom>
                    <a:avLst/>
                    <a:gdLst/>
                    <a:ahLst/>
                    <a:cxnLst>
                      <a:cxn ang="0">
                        <a:pos x="1864" y="32"/>
                      </a:cxn>
                      <a:cxn ang="0">
                        <a:pos x="1862" y="66"/>
                      </a:cxn>
                      <a:cxn ang="0">
                        <a:pos x="1846" y="160"/>
                      </a:cxn>
                      <a:cxn ang="0">
                        <a:pos x="1820" y="220"/>
                      </a:cxn>
                      <a:cxn ang="0">
                        <a:pos x="1786" y="272"/>
                      </a:cxn>
                      <a:cxn ang="0">
                        <a:pos x="1744" y="334"/>
                      </a:cxn>
                      <a:cxn ang="0">
                        <a:pos x="1696" y="394"/>
                      </a:cxn>
                      <a:cxn ang="0">
                        <a:pos x="1642" y="426"/>
                      </a:cxn>
                      <a:cxn ang="0">
                        <a:pos x="1582" y="452"/>
                      </a:cxn>
                      <a:cxn ang="0">
                        <a:pos x="1518" y="466"/>
                      </a:cxn>
                      <a:cxn ang="0">
                        <a:pos x="1450" y="472"/>
                      </a:cxn>
                      <a:cxn ang="0">
                        <a:pos x="0" y="472"/>
                      </a:cxn>
                      <a:cxn ang="0">
                        <a:pos x="0" y="0"/>
                      </a:cxn>
                      <a:cxn ang="0">
                        <a:pos x="1864" y="0"/>
                      </a:cxn>
                      <a:cxn ang="0">
                        <a:pos x="1864" y="32"/>
                      </a:cxn>
                      <a:cxn ang="0">
                        <a:pos x="1864"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alpha val="100000"/>
                    </a:srgbClr>
                  </a:solidFill>
                  <a:ln w="0">
                    <a:noFill/>
                  </a:ln>
                </p:spPr>
                <p:txBody>
                  <a:bodyPr/>
                  <a:lstStyle/>
                  <a:p>
                    <a:endParaRPr lang="zh-CN" altLang="en-US"/>
                  </a:p>
                </p:txBody>
              </p:sp>
              <p:sp>
                <p:nvSpPr>
                  <p:cNvPr id="17471" name="Freeform 46"/>
                  <p:cNvSpPr/>
                  <p:nvPr/>
                </p:nvSpPr>
                <p:spPr>
                  <a:xfrm>
                    <a:off x="3797" y="3049"/>
                    <a:ext cx="289" cy="334"/>
                  </a:xfrm>
                  <a:custGeom>
                    <a:avLst/>
                    <a:gdLst/>
                    <a:ahLst/>
                    <a:cxnLst>
                      <a:cxn ang="0">
                        <a:pos x="320" y="0"/>
                      </a:cxn>
                      <a:cxn ang="0">
                        <a:pos x="316" y="52"/>
                      </a:cxn>
                      <a:cxn ang="0">
                        <a:pos x="304" y="98"/>
                      </a:cxn>
                      <a:cxn ang="0">
                        <a:pos x="286" y="140"/>
                      </a:cxn>
                      <a:cxn ang="0">
                        <a:pos x="262" y="176"/>
                      </a:cxn>
                      <a:cxn ang="0">
                        <a:pos x="236" y="208"/>
                      </a:cxn>
                      <a:cxn ang="0">
                        <a:pos x="206" y="238"/>
                      </a:cxn>
                      <a:cxn ang="0">
                        <a:pos x="176" y="262"/>
                      </a:cxn>
                      <a:cxn ang="0">
                        <a:pos x="112" y="282"/>
                      </a:cxn>
                      <a:cxn ang="0">
                        <a:pos x="84" y="298"/>
                      </a:cxn>
                      <a:cxn ang="0">
                        <a:pos x="56" y="312"/>
                      </a:cxn>
                      <a:cxn ang="0">
                        <a:pos x="34" y="322"/>
                      </a:cxn>
                      <a:cxn ang="0">
                        <a:pos x="16" y="328"/>
                      </a:cxn>
                      <a:cxn ang="0">
                        <a:pos x="4" y="332"/>
                      </a:cxn>
                      <a:cxn ang="0">
                        <a:pos x="0" y="334"/>
                      </a:cxn>
                      <a:cxn ang="0">
                        <a:pos x="4" y="332"/>
                      </a:cxn>
                      <a:cxn ang="0">
                        <a:pos x="16" y="326"/>
                      </a:cxn>
                      <a:cxn ang="0">
                        <a:pos x="34" y="318"/>
                      </a:cxn>
                      <a:cxn ang="0">
                        <a:pos x="56" y="304"/>
                      </a:cxn>
                      <a:cxn ang="0">
                        <a:pos x="84" y="288"/>
                      </a:cxn>
                      <a:cxn ang="0">
                        <a:pos x="112" y="266"/>
                      </a:cxn>
                      <a:cxn ang="0">
                        <a:pos x="142" y="242"/>
                      </a:cxn>
                      <a:cxn ang="0">
                        <a:pos x="202" y="212"/>
                      </a:cxn>
                      <a:cxn ang="0">
                        <a:pos x="228" y="180"/>
                      </a:cxn>
                      <a:cxn ang="0">
                        <a:pos x="252" y="142"/>
                      </a:cxn>
                      <a:cxn ang="0">
                        <a:pos x="270" y="100"/>
                      </a:cxn>
                      <a:cxn ang="0">
                        <a:pos x="282" y="54"/>
                      </a:cxn>
                      <a:cxn ang="0">
                        <a:pos x="286" y="2"/>
                      </a:cxn>
                      <a:cxn ang="0">
                        <a:pos x="320"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grpSp>
            <p:nvGrpSpPr>
              <p:cNvPr id="17457" name="Group 47"/>
              <p:cNvGrpSpPr/>
              <p:nvPr/>
            </p:nvGrpSpPr>
            <p:grpSpPr>
              <a:xfrm>
                <a:off x="1708" y="1444"/>
                <a:ext cx="801" cy="808"/>
                <a:chOff x="2789" y="1625"/>
                <a:chExt cx="907" cy="907"/>
              </a:xfrm>
            </p:grpSpPr>
            <p:sp>
              <p:nvSpPr>
                <p:cNvPr id="54" name="Oval 48"/>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5" name="Oval 49"/>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6" name="Oval 50"/>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7" name="Oval 51"/>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58" name="Oval 52"/>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7463" name="Group 53"/>
                <p:cNvGrpSpPr/>
                <p:nvPr/>
              </p:nvGrpSpPr>
              <p:grpSpPr>
                <a:xfrm>
                  <a:off x="2901" y="1735"/>
                  <a:ext cx="688" cy="688"/>
                  <a:chOff x="4166" y="1706"/>
                  <a:chExt cx="1253" cy="1252"/>
                </a:xfrm>
              </p:grpSpPr>
              <p:sp>
                <p:nvSpPr>
                  <p:cNvPr id="60" name="Oval 54"/>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61" name="Oval 55"/>
                  <p:cNvSpPr>
                    <a:spLocks noChangeArrowheads="1"/>
                  </p:cNvSpPr>
                  <p:nvPr/>
                </p:nvSpPr>
                <p:spPr bwMode="gray">
                  <a:xfrm>
                    <a:off x="4183" y="1712"/>
                    <a:ext cx="1237"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62" name="Oval 56"/>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63" name="Oval 57"/>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grpSp>
          <p:nvGrpSpPr>
            <p:cNvPr id="17419" name="Group 95"/>
            <p:cNvGrpSpPr/>
            <p:nvPr/>
          </p:nvGrpSpPr>
          <p:grpSpPr>
            <a:xfrm>
              <a:off x="2848" y="1444"/>
              <a:ext cx="1078" cy="1963"/>
              <a:chOff x="2848" y="1444"/>
              <a:chExt cx="1078" cy="1963"/>
            </a:xfrm>
          </p:grpSpPr>
          <p:grpSp>
            <p:nvGrpSpPr>
              <p:cNvPr id="17438" name="Group 5"/>
              <p:cNvGrpSpPr/>
              <p:nvPr/>
            </p:nvGrpSpPr>
            <p:grpSpPr>
              <a:xfrm rot="3877067">
                <a:off x="2955" y="2436"/>
                <a:ext cx="1405" cy="536"/>
                <a:chOff x="2285" y="2733"/>
                <a:chExt cx="1833" cy="705"/>
              </a:xfrm>
            </p:grpSpPr>
            <p:grpSp>
              <p:nvGrpSpPr>
                <p:cNvPr id="17450" name="Group 6"/>
                <p:cNvGrpSpPr/>
                <p:nvPr/>
              </p:nvGrpSpPr>
              <p:grpSpPr>
                <a:xfrm>
                  <a:off x="2286" y="3030"/>
                  <a:ext cx="1832" cy="408"/>
                  <a:chOff x="2286" y="3030"/>
                  <a:chExt cx="1832" cy="408"/>
                </a:xfrm>
              </p:grpSpPr>
              <p:sp>
                <p:nvSpPr>
                  <p:cNvPr id="17454" name="Freeform 7"/>
                  <p:cNvSpPr/>
                  <p:nvPr/>
                </p:nvSpPr>
                <p:spPr>
                  <a:xfrm>
                    <a:off x="2285"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alpha val="100000"/>
                    </a:srgbClr>
                  </a:solidFill>
                  <a:ln w="0">
                    <a:noFill/>
                  </a:ln>
                </p:spPr>
                <p:txBody>
                  <a:bodyPr/>
                  <a:lstStyle/>
                  <a:p>
                    <a:endParaRPr lang="zh-CN" altLang="en-US"/>
                  </a:p>
                </p:txBody>
              </p:sp>
              <p:sp>
                <p:nvSpPr>
                  <p:cNvPr id="17455" name="Freeform 8"/>
                  <p:cNvSpPr/>
                  <p:nvPr/>
                </p:nvSpPr>
                <p:spPr>
                  <a:xfrm>
                    <a:off x="3798" y="3061"/>
                    <a:ext cx="288" cy="335"/>
                  </a:xfrm>
                  <a:custGeom>
                    <a:avLst/>
                    <a:gdLst/>
                    <a:ahLst/>
                    <a:cxnLst>
                      <a:cxn ang="0">
                        <a:pos x="288" y="0"/>
                      </a:cxn>
                      <a:cxn ang="0">
                        <a:pos x="284" y="52"/>
                      </a:cxn>
                      <a:cxn ang="0">
                        <a:pos x="272" y="98"/>
                      </a:cxn>
                      <a:cxn ang="0">
                        <a:pos x="254" y="140"/>
                      </a:cxn>
                      <a:cxn ang="0">
                        <a:pos x="230" y="208"/>
                      </a:cxn>
                      <a:cxn ang="0">
                        <a:pos x="204" y="240"/>
                      </a:cxn>
                      <a:cxn ang="0">
                        <a:pos x="174" y="270"/>
                      </a:cxn>
                      <a:cxn ang="0">
                        <a:pos x="144" y="294"/>
                      </a:cxn>
                      <a:cxn ang="0">
                        <a:pos x="112" y="314"/>
                      </a:cxn>
                      <a:cxn ang="0">
                        <a:pos x="84" y="330"/>
                      </a:cxn>
                      <a:cxn ang="0">
                        <a:pos x="56" y="344"/>
                      </a:cxn>
                      <a:cxn ang="0">
                        <a:pos x="34" y="354"/>
                      </a:cxn>
                      <a:cxn ang="0">
                        <a:pos x="16" y="360"/>
                      </a:cxn>
                      <a:cxn ang="0">
                        <a:pos x="4" y="364"/>
                      </a:cxn>
                      <a:cxn ang="0">
                        <a:pos x="0" y="366"/>
                      </a:cxn>
                      <a:cxn ang="0">
                        <a:pos x="4" y="364"/>
                      </a:cxn>
                      <a:cxn ang="0">
                        <a:pos x="16" y="358"/>
                      </a:cxn>
                      <a:cxn ang="0">
                        <a:pos x="34" y="350"/>
                      </a:cxn>
                      <a:cxn ang="0">
                        <a:pos x="56" y="336"/>
                      </a:cxn>
                      <a:cxn ang="0">
                        <a:pos x="84" y="320"/>
                      </a:cxn>
                      <a:cxn ang="0">
                        <a:pos x="112" y="298"/>
                      </a:cxn>
                      <a:cxn ang="0">
                        <a:pos x="142" y="274"/>
                      </a:cxn>
                      <a:cxn ang="0">
                        <a:pos x="170" y="244"/>
                      </a:cxn>
                      <a:cxn ang="0">
                        <a:pos x="196" y="212"/>
                      </a:cxn>
                      <a:cxn ang="0">
                        <a:pos x="220" y="142"/>
                      </a:cxn>
                      <a:cxn ang="0">
                        <a:pos x="238" y="100"/>
                      </a:cxn>
                      <a:cxn ang="0">
                        <a:pos x="250" y="54"/>
                      </a:cxn>
                      <a:cxn ang="0">
                        <a:pos x="254" y="2"/>
                      </a:cxn>
                      <a:cxn ang="0">
                        <a:pos x="288"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7451" name="Group 9"/>
                <p:cNvGrpSpPr/>
                <p:nvPr/>
              </p:nvGrpSpPr>
              <p:grpSpPr>
                <a:xfrm flipV="1">
                  <a:off x="2285" y="2733"/>
                  <a:ext cx="1407" cy="312"/>
                  <a:chOff x="2284" y="3024"/>
                  <a:chExt cx="1833" cy="407"/>
                </a:xfrm>
              </p:grpSpPr>
              <p:sp>
                <p:nvSpPr>
                  <p:cNvPr id="17452" name="Freeform 10"/>
                  <p:cNvSpPr/>
                  <p:nvPr/>
                </p:nvSpPr>
                <p:spPr>
                  <a:xfrm>
                    <a:off x="2281" y="3024"/>
                    <a:ext cx="1832" cy="407"/>
                  </a:xfrm>
                  <a:custGeom>
                    <a:avLst/>
                    <a:gdLst/>
                    <a:ahLst/>
                    <a:cxnLst>
                      <a:cxn ang="0">
                        <a:pos x="1832" y="32"/>
                      </a:cxn>
                      <a:cxn ang="0">
                        <a:pos x="1830" y="66"/>
                      </a:cxn>
                      <a:cxn ang="0">
                        <a:pos x="1814" y="128"/>
                      </a:cxn>
                      <a:cxn ang="0">
                        <a:pos x="1788" y="188"/>
                      </a:cxn>
                      <a:cxn ang="0">
                        <a:pos x="1754" y="208"/>
                      </a:cxn>
                      <a:cxn ang="0">
                        <a:pos x="1712" y="256"/>
                      </a:cxn>
                      <a:cxn ang="0">
                        <a:pos x="1664" y="298"/>
                      </a:cxn>
                      <a:cxn ang="0">
                        <a:pos x="1610" y="330"/>
                      </a:cxn>
                      <a:cxn ang="0">
                        <a:pos x="1550" y="356"/>
                      </a:cxn>
                      <a:cxn ang="0">
                        <a:pos x="1486" y="370"/>
                      </a:cxn>
                      <a:cxn ang="0">
                        <a:pos x="1418" y="376"/>
                      </a:cxn>
                      <a:cxn ang="0">
                        <a:pos x="0" y="376"/>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alpha val="100000"/>
                    </a:srgbClr>
                  </a:solidFill>
                  <a:ln w="0">
                    <a:noFill/>
                  </a:ln>
                </p:spPr>
                <p:txBody>
                  <a:bodyPr/>
                  <a:lstStyle/>
                  <a:p>
                    <a:endParaRPr lang="zh-CN" altLang="en-US"/>
                  </a:p>
                </p:txBody>
              </p:sp>
              <p:sp>
                <p:nvSpPr>
                  <p:cNvPr id="17453" name="Freeform 11"/>
                  <p:cNvSpPr/>
                  <p:nvPr/>
                </p:nvSpPr>
                <p:spPr>
                  <a:xfrm>
                    <a:off x="3797" y="3055"/>
                    <a:ext cx="289" cy="333"/>
                  </a:xfrm>
                  <a:custGeom>
                    <a:avLst/>
                    <a:gdLst/>
                    <a:ahLst/>
                    <a:cxnLst>
                      <a:cxn ang="0">
                        <a:pos x="320" y="0"/>
                      </a:cxn>
                      <a:cxn ang="0">
                        <a:pos x="316" y="52"/>
                      </a:cxn>
                      <a:cxn ang="0">
                        <a:pos x="304" y="98"/>
                      </a:cxn>
                      <a:cxn ang="0">
                        <a:pos x="286" y="140"/>
                      </a:cxn>
                      <a:cxn ang="0">
                        <a:pos x="262" y="167"/>
                      </a:cxn>
                      <a:cxn ang="0">
                        <a:pos x="236" y="176"/>
                      </a:cxn>
                      <a:cxn ang="0">
                        <a:pos x="206" y="206"/>
                      </a:cxn>
                      <a:cxn ang="0">
                        <a:pos x="176" y="230"/>
                      </a:cxn>
                      <a:cxn ang="0">
                        <a:pos x="112" y="250"/>
                      </a:cxn>
                      <a:cxn ang="0">
                        <a:pos x="84" y="266"/>
                      </a:cxn>
                      <a:cxn ang="0">
                        <a:pos x="56" y="280"/>
                      </a:cxn>
                      <a:cxn ang="0">
                        <a:pos x="34" y="290"/>
                      </a:cxn>
                      <a:cxn ang="0">
                        <a:pos x="16" y="296"/>
                      </a:cxn>
                      <a:cxn ang="0">
                        <a:pos x="4" y="300"/>
                      </a:cxn>
                      <a:cxn ang="0">
                        <a:pos x="0" y="302"/>
                      </a:cxn>
                      <a:cxn ang="0">
                        <a:pos x="4" y="300"/>
                      </a:cxn>
                      <a:cxn ang="0">
                        <a:pos x="16" y="294"/>
                      </a:cxn>
                      <a:cxn ang="0">
                        <a:pos x="34" y="286"/>
                      </a:cxn>
                      <a:cxn ang="0">
                        <a:pos x="56" y="272"/>
                      </a:cxn>
                      <a:cxn ang="0">
                        <a:pos x="84" y="256"/>
                      </a:cxn>
                      <a:cxn ang="0">
                        <a:pos x="112" y="234"/>
                      </a:cxn>
                      <a:cxn ang="0">
                        <a:pos x="142" y="210"/>
                      </a:cxn>
                      <a:cxn ang="0">
                        <a:pos x="202" y="180"/>
                      </a:cxn>
                      <a:cxn ang="0">
                        <a:pos x="228" y="167"/>
                      </a:cxn>
                      <a:cxn ang="0">
                        <a:pos x="252" y="142"/>
                      </a:cxn>
                      <a:cxn ang="0">
                        <a:pos x="270" y="100"/>
                      </a:cxn>
                      <a:cxn ang="0">
                        <a:pos x="282" y="54"/>
                      </a:cxn>
                      <a:cxn ang="0">
                        <a:pos x="286" y="2"/>
                      </a:cxn>
                      <a:cxn ang="0">
                        <a:pos x="320"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grpSp>
            <p:nvGrpSpPr>
              <p:cNvPr id="17439" name="Group 12"/>
              <p:cNvGrpSpPr/>
              <p:nvPr/>
            </p:nvGrpSpPr>
            <p:grpSpPr>
              <a:xfrm>
                <a:off x="2848" y="1444"/>
                <a:ext cx="801" cy="808"/>
                <a:chOff x="2789" y="1625"/>
                <a:chExt cx="907" cy="907"/>
              </a:xfrm>
            </p:grpSpPr>
            <p:sp>
              <p:nvSpPr>
                <p:cNvPr id="36" name="Oval 13"/>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7" name="Oval 14"/>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8" name="Oval 15"/>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39" name="Oval 16"/>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0" name="Oval 17"/>
                <p:cNvSpPr>
                  <a:spLocks noChangeArrowheads="1"/>
                </p:cNvSpPr>
                <p:nvPr/>
              </p:nvSpPr>
              <p:spPr bwMode="gray">
                <a:xfrm>
                  <a:off x="2888" y="1724"/>
                  <a:ext cx="710" cy="709"/>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7445" name="Group 18"/>
                <p:cNvGrpSpPr/>
                <p:nvPr/>
              </p:nvGrpSpPr>
              <p:grpSpPr>
                <a:xfrm>
                  <a:off x="2901" y="1735"/>
                  <a:ext cx="688" cy="688"/>
                  <a:chOff x="4166" y="1706"/>
                  <a:chExt cx="1253" cy="1252"/>
                </a:xfrm>
              </p:grpSpPr>
              <p:sp>
                <p:nvSpPr>
                  <p:cNvPr id="42" name="Oval 19"/>
                  <p:cNvSpPr>
                    <a:spLocks noChangeArrowheads="1"/>
                  </p:cNvSpPr>
                  <p:nvPr/>
                </p:nvSpPr>
                <p:spPr bwMode="gray">
                  <a:xfrm>
                    <a:off x="4166" y="1706"/>
                    <a:ext cx="1254"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3" name="Oval 20"/>
                  <p:cNvSpPr>
                    <a:spLocks noChangeArrowheads="1"/>
                  </p:cNvSpPr>
                  <p:nvPr/>
                </p:nvSpPr>
                <p:spPr bwMode="gray">
                  <a:xfrm>
                    <a:off x="4183" y="1712"/>
                    <a:ext cx="1237" cy="1222"/>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4" name="Oval 21"/>
                  <p:cNvSpPr>
                    <a:spLocks noChangeArrowheads="1"/>
                  </p:cNvSpPr>
                  <p:nvPr/>
                </p:nvSpPr>
                <p:spPr bwMode="gray">
                  <a:xfrm>
                    <a:off x="4195" y="1724"/>
                    <a:ext cx="1163" cy="114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45" name="Oval 22"/>
                  <p:cNvSpPr>
                    <a:spLocks noChangeArrowheads="1"/>
                  </p:cNvSpPr>
                  <p:nvPr/>
                </p:nvSpPr>
                <p:spPr bwMode="gray">
                  <a:xfrm>
                    <a:off x="4263" y="1757"/>
                    <a:ext cx="1035" cy="92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grpSp>
          <p:nvGrpSpPr>
            <p:cNvPr id="17420" name="Group 96"/>
            <p:cNvGrpSpPr/>
            <p:nvPr/>
          </p:nvGrpSpPr>
          <p:grpSpPr>
            <a:xfrm>
              <a:off x="3969" y="1355"/>
              <a:ext cx="1199" cy="2093"/>
              <a:chOff x="3969" y="1355"/>
              <a:chExt cx="1199" cy="2093"/>
            </a:xfrm>
          </p:grpSpPr>
          <p:grpSp>
            <p:nvGrpSpPr>
              <p:cNvPr id="17421" name="Group 23"/>
              <p:cNvGrpSpPr/>
              <p:nvPr/>
            </p:nvGrpSpPr>
            <p:grpSpPr>
              <a:xfrm rot="3877067">
                <a:off x="4197" y="2477"/>
                <a:ext cx="1405" cy="536"/>
                <a:chOff x="2285" y="2733"/>
                <a:chExt cx="1833" cy="705"/>
              </a:xfrm>
            </p:grpSpPr>
            <p:grpSp>
              <p:nvGrpSpPr>
                <p:cNvPr id="17432" name="Group 24"/>
                <p:cNvGrpSpPr/>
                <p:nvPr/>
              </p:nvGrpSpPr>
              <p:grpSpPr>
                <a:xfrm>
                  <a:off x="2286" y="3030"/>
                  <a:ext cx="1832" cy="408"/>
                  <a:chOff x="2286" y="3030"/>
                  <a:chExt cx="1832" cy="408"/>
                </a:xfrm>
              </p:grpSpPr>
              <p:sp>
                <p:nvSpPr>
                  <p:cNvPr id="17436" name="Freeform 25"/>
                  <p:cNvSpPr/>
                  <p:nvPr/>
                </p:nvSpPr>
                <p:spPr>
                  <a:xfrm>
                    <a:off x="2285" y="3030"/>
                    <a:ext cx="1832" cy="408"/>
                  </a:xfrm>
                  <a:custGeom>
                    <a:avLst/>
                    <a:gdLst/>
                    <a:ahLst/>
                    <a:cxnLst>
                      <a:cxn ang="0">
                        <a:pos x="1832" y="32"/>
                      </a:cxn>
                      <a:cxn ang="0">
                        <a:pos x="1830" y="66"/>
                      </a:cxn>
                      <a:cxn ang="0">
                        <a:pos x="1814" y="128"/>
                      </a:cxn>
                      <a:cxn ang="0">
                        <a:pos x="1788" y="188"/>
                      </a:cxn>
                      <a:cxn ang="0">
                        <a:pos x="1754" y="240"/>
                      </a:cxn>
                      <a:cxn ang="0">
                        <a:pos x="1712" y="288"/>
                      </a:cxn>
                      <a:cxn ang="0">
                        <a:pos x="1664" y="330"/>
                      </a:cxn>
                      <a:cxn ang="0">
                        <a:pos x="1610" y="362"/>
                      </a:cxn>
                      <a:cxn ang="0">
                        <a:pos x="1550" y="388"/>
                      </a:cxn>
                      <a:cxn ang="0">
                        <a:pos x="1486" y="402"/>
                      </a:cxn>
                      <a:cxn ang="0">
                        <a:pos x="1418" y="408"/>
                      </a:cxn>
                      <a:cxn ang="0">
                        <a:pos x="0" y="408"/>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0066FF">
                      <a:alpha val="100000"/>
                    </a:srgbClr>
                  </a:solidFill>
                  <a:ln w="0">
                    <a:noFill/>
                  </a:ln>
                </p:spPr>
                <p:txBody>
                  <a:bodyPr/>
                  <a:lstStyle/>
                  <a:p>
                    <a:endParaRPr lang="zh-CN" altLang="en-US"/>
                  </a:p>
                </p:txBody>
              </p:sp>
              <p:sp>
                <p:nvSpPr>
                  <p:cNvPr id="17437" name="Freeform 26"/>
                  <p:cNvSpPr/>
                  <p:nvPr/>
                </p:nvSpPr>
                <p:spPr>
                  <a:xfrm>
                    <a:off x="3798" y="3061"/>
                    <a:ext cx="288" cy="335"/>
                  </a:xfrm>
                  <a:custGeom>
                    <a:avLst/>
                    <a:gdLst/>
                    <a:ahLst/>
                    <a:cxnLst>
                      <a:cxn ang="0">
                        <a:pos x="288" y="0"/>
                      </a:cxn>
                      <a:cxn ang="0">
                        <a:pos x="284" y="52"/>
                      </a:cxn>
                      <a:cxn ang="0">
                        <a:pos x="272" y="98"/>
                      </a:cxn>
                      <a:cxn ang="0">
                        <a:pos x="254" y="140"/>
                      </a:cxn>
                      <a:cxn ang="0">
                        <a:pos x="230" y="208"/>
                      </a:cxn>
                      <a:cxn ang="0">
                        <a:pos x="204" y="240"/>
                      </a:cxn>
                      <a:cxn ang="0">
                        <a:pos x="174" y="270"/>
                      </a:cxn>
                      <a:cxn ang="0">
                        <a:pos x="144" y="294"/>
                      </a:cxn>
                      <a:cxn ang="0">
                        <a:pos x="112" y="314"/>
                      </a:cxn>
                      <a:cxn ang="0">
                        <a:pos x="84" y="330"/>
                      </a:cxn>
                      <a:cxn ang="0">
                        <a:pos x="56" y="344"/>
                      </a:cxn>
                      <a:cxn ang="0">
                        <a:pos x="34" y="354"/>
                      </a:cxn>
                      <a:cxn ang="0">
                        <a:pos x="16" y="360"/>
                      </a:cxn>
                      <a:cxn ang="0">
                        <a:pos x="4" y="364"/>
                      </a:cxn>
                      <a:cxn ang="0">
                        <a:pos x="0" y="366"/>
                      </a:cxn>
                      <a:cxn ang="0">
                        <a:pos x="4" y="364"/>
                      </a:cxn>
                      <a:cxn ang="0">
                        <a:pos x="16" y="358"/>
                      </a:cxn>
                      <a:cxn ang="0">
                        <a:pos x="34" y="350"/>
                      </a:cxn>
                      <a:cxn ang="0">
                        <a:pos x="56" y="336"/>
                      </a:cxn>
                      <a:cxn ang="0">
                        <a:pos x="84" y="320"/>
                      </a:cxn>
                      <a:cxn ang="0">
                        <a:pos x="112" y="298"/>
                      </a:cxn>
                      <a:cxn ang="0">
                        <a:pos x="142" y="274"/>
                      </a:cxn>
                      <a:cxn ang="0">
                        <a:pos x="170" y="244"/>
                      </a:cxn>
                      <a:cxn ang="0">
                        <a:pos x="196" y="212"/>
                      </a:cxn>
                      <a:cxn ang="0">
                        <a:pos x="220" y="142"/>
                      </a:cxn>
                      <a:cxn ang="0">
                        <a:pos x="238" y="100"/>
                      </a:cxn>
                      <a:cxn ang="0">
                        <a:pos x="250" y="54"/>
                      </a:cxn>
                      <a:cxn ang="0">
                        <a:pos x="254" y="2"/>
                      </a:cxn>
                      <a:cxn ang="0">
                        <a:pos x="288"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nvGrpSpPr>
                <p:cNvPr id="17433" name="Group 27"/>
                <p:cNvGrpSpPr/>
                <p:nvPr/>
              </p:nvGrpSpPr>
              <p:grpSpPr>
                <a:xfrm flipV="1">
                  <a:off x="2285" y="2733"/>
                  <a:ext cx="1407" cy="312"/>
                  <a:chOff x="2284" y="3024"/>
                  <a:chExt cx="1833" cy="407"/>
                </a:xfrm>
              </p:grpSpPr>
              <p:sp>
                <p:nvSpPr>
                  <p:cNvPr id="17434" name="Freeform 28"/>
                  <p:cNvSpPr/>
                  <p:nvPr/>
                </p:nvSpPr>
                <p:spPr>
                  <a:xfrm>
                    <a:off x="2281" y="3024"/>
                    <a:ext cx="1832" cy="407"/>
                  </a:xfrm>
                  <a:custGeom>
                    <a:avLst/>
                    <a:gdLst/>
                    <a:ahLst/>
                    <a:cxnLst>
                      <a:cxn ang="0">
                        <a:pos x="1832" y="32"/>
                      </a:cxn>
                      <a:cxn ang="0">
                        <a:pos x="1830" y="66"/>
                      </a:cxn>
                      <a:cxn ang="0">
                        <a:pos x="1814" y="128"/>
                      </a:cxn>
                      <a:cxn ang="0">
                        <a:pos x="1788" y="188"/>
                      </a:cxn>
                      <a:cxn ang="0">
                        <a:pos x="1754" y="208"/>
                      </a:cxn>
                      <a:cxn ang="0">
                        <a:pos x="1712" y="256"/>
                      </a:cxn>
                      <a:cxn ang="0">
                        <a:pos x="1664" y="298"/>
                      </a:cxn>
                      <a:cxn ang="0">
                        <a:pos x="1610" y="330"/>
                      </a:cxn>
                      <a:cxn ang="0">
                        <a:pos x="1550" y="356"/>
                      </a:cxn>
                      <a:cxn ang="0">
                        <a:pos x="1486" y="370"/>
                      </a:cxn>
                      <a:cxn ang="0">
                        <a:pos x="1418" y="376"/>
                      </a:cxn>
                      <a:cxn ang="0">
                        <a:pos x="0" y="376"/>
                      </a:cxn>
                      <a:cxn ang="0">
                        <a:pos x="0" y="0"/>
                      </a:cxn>
                      <a:cxn ang="0">
                        <a:pos x="1832" y="0"/>
                      </a:cxn>
                      <a:cxn ang="0">
                        <a:pos x="1832" y="32"/>
                      </a:cxn>
                      <a:cxn ang="0">
                        <a:pos x="1832" y="32"/>
                      </a:cxn>
                    </a:cxnLst>
                    <a:rect l="0" t="0" r="0" b="0"/>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699FF">
                      <a:alpha val="100000"/>
                    </a:srgbClr>
                  </a:solidFill>
                  <a:ln w="0">
                    <a:noFill/>
                  </a:ln>
                </p:spPr>
                <p:txBody>
                  <a:bodyPr/>
                  <a:lstStyle/>
                  <a:p>
                    <a:endParaRPr lang="zh-CN" altLang="en-US"/>
                  </a:p>
                </p:txBody>
              </p:sp>
              <p:sp>
                <p:nvSpPr>
                  <p:cNvPr id="17435" name="Freeform 29"/>
                  <p:cNvSpPr/>
                  <p:nvPr/>
                </p:nvSpPr>
                <p:spPr>
                  <a:xfrm>
                    <a:off x="3797" y="3055"/>
                    <a:ext cx="289" cy="333"/>
                  </a:xfrm>
                  <a:custGeom>
                    <a:avLst/>
                    <a:gdLst/>
                    <a:ahLst/>
                    <a:cxnLst>
                      <a:cxn ang="0">
                        <a:pos x="320" y="0"/>
                      </a:cxn>
                      <a:cxn ang="0">
                        <a:pos x="316" y="52"/>
                      </a:cxn>
                      <a:cxn ang="0">
                        <a:pos x="304" y="98"/>
                      </a:cxn>
                      <a:cxn ang="0">
                        <a:pos x="286" y="140"/>
                      </a:cxn>
                      <a:cxn ang="0">
                        <a:pos x="262" y="167"/>
                      </a:cxn>
                      <a:cxn ang="0">
                        <a:pos x="236" y="176"/>
                      </a:cxn>
                      <a:cxn ang="0">
                        <a:pos x="206" y="206"/>
                      </a:cxn>
                      <a:cxn ang="0">
                        <a:pos x="176" y="230"/>
                      </a:cxn>
                      <a:cxn ang="0">
                        <a:pos x="112" y="250"/>
                      </a:cxn>
                      <a:cxn ang="0">
                        <a:pos x="84" y="266"/>
                      </a:cxn>
                      <a:cxn ang="0">
                        <a:pos x="56" y="280"/>
                      </a:cxn>
                      <a:cxn ang="0">
                        <a:pos x="34" y="290"/>
                      </a:cxn>
                      <a:cxn ang="0">
                        <a:pos x="16" y="296"/>
                      </a:cxn>
                      <a:cxn ang="0">
                        <a:pos x="4" y="300"/>
                      </a:cxn>
                      <a:cxn ang="0">
                        <a:pos x="0" y="302"/>
                      </a:cxn>
                      <a:cxn ang="0">
                        <a:pos x="4" y="300"/>
                      </a:cxn>
                      <a:cxn ang="0">
                        <a:pos x="16" y="294"/>
                      </a:cxn>
                      <a:cxn ang="0">
                        <a:pos x="34" y="286"/>
                      </a:cxn>
                      <a:cxn ang="0">
                        <a:pos x="56" y="272"/>
                      </a:cxn>
                      <a:cxn ang="0">
                        <a:pos x="84" y="256"/>
                      </a:cxn>
                      <a:cxn ang="0">
                        <a:pos x="112" y="234"/>
                      </a:cxn>
                      <a:cxn ang="0">
                        <a:pos x="142" y="210"/>
                      </a:cxn>
                      <a:cxn ang="0">
                        <a:pos x="202" y="180"/>
                      </a:cxn>
                      <a:cxn ang="0">
                        <a:pos x="228" y="167"/>
                      </a:cxn>
                      <a:cxn ang="0">
                        <a:pos x="252" y="142"/>
                      </a:cxn>
                      <a:cxn ang="0">
                        <a:pos x="270" y="100"/>
                      </a:cxn>
                      <a:cxn ang="0">
                        <a:pos x="282" y="54"/>
                      </a:cxn>
                      <a:cxn ang="0">
                        <a:pos x="286" y="2"/>
                      </a:cxn>
                      <a:cxn ang="0">
                        <a:pos x="320" y="0"/>
                      </a:cxn>
                    </a:cxnLst>
                    <a:rect l="0" t="0" r="0" b="0"/>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ln>
                </p:spPr>
                <p:txBody>
                  <a:bodyPr/>
                  <a:lstStyle/>
                  <a:p>
                    <a:endParaRPr lang="zh-CN" altLang="en-US"/>
                  </a:p>
                </p:txBody>
              </p:sp>
            </p:grpSp>
          </p:grpSp>
          <p:sp>
            <p:nvSpPr>
              <p:cNvPr id="18" name="Oval 30"/>
              <p:cNvSpPr>
                <a:spLocks noChangeArrowheads="1"/>
              </p:cNvSpPr>
              <p:nvPr/>
            </p:nvSpPr>
            <p:spPr bwMode="gray">
              <a:xfrm>
                <a:off x="3969" y="1355"/>
                <a:ext cx="962" cy="969"/>
              </a:xfrm>
              <a:prstGeom prst="ellipse">
                <a:avLst/>
              </a:prstGeom>
              <a:gradFill rotWithShape="1">
                <a:gsLst>
                  <a:gs pos="0">
                    <a:srgbClr val="FFFFFF"/>
                  </a:gs>
                  <a:gs pos="50000">
                    <a:srgbClr val="3399FF"/>
                  </a:gs>
                  <a:gs pos="100000">
                    <a:srgbClr val="FFFFFF"/>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19" name="Oval 31"/>
              <p:cNvSpPr>
                <a:spLocks noChangeArrowheads="1"/>
              </p:cNvSpPr>
              <p:nvPr/>
            </p:nvSpPr>
            <p:spPr bwMode="gray">
              <a:xfrm>
                <a:off x="3969" y="1355"/>
                <a:ext cx="962" cy="969"/>
              </a:xfrm>
              <a:prstGeom prst="ellipse">
                <a:avLst/>
              </a:prstGeom>
              <a:gradFill rotWithShape="1">
                <a:gsLst>
                  <a:gs pos="0">
                    <a:srgbClr val="3399FF">
                      <a:alpha val="32001"/>
                    </a:srgbClr>
                  </a:gs>
                  <a:gs pos="100000">
                    <a:srgbClr val="000000">
                      <a:alpha val="89998"/>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0" name="Oval 32"/>
              <p:cNvSpPr>
                <a:spLocks noChangeArrowheads="1"/>
              </p:cNvSpPr>
              <p:nvPr/>
            </p:nvSpPr>
            <p:spPr bwMode="gray">
              <a:xfrm>
                <a:off x="4033" y="1418"/>
                <a:ext cx="836" cy="842"/>
              </a:xfrm>
              <a:prstGeom prst="ellipse">
                <a:avLst/>
              </a:prstGeom>
              <a:gradFill rotWithShape="1">
                <a:gsLst>
                  <a:gs pos="0">
                    <a:srgbClr val="1C538A"/>
                  </a:gs>
                  <a:gs pos="50000">
                    <a:srgbClr val="3399FF"/>
                  </a:gs>
                  <a:gs pos="100000">
                    <a:srgbClr val="1C538A"/>
                  </a:gs>
                </a:gsLst>
                <a:lin ang="189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1" name="Oval 33"/>
              <p:cNvSpPr>
                <a:spLocks noChangeArrowheads="1"/>
              </p:cNvSpPr>
              <p:nvPr/>
            </p:nvSpPr>
            <p:spPr bwMode="gray">
              <a:xfrm>
                <a:off x="4034" y="1420"/>
                <a:ext cx="836" cy="842"/>
              </a:xfrm>
              <a:prstGeom prst="ellipse">
                <a:avLst/>
              </a:prstGeom>
              <a:gradFill rotWithShape="1">
                <a:gsLst>
                  <a:gs pos="0">
                    <a:srgbClr val="2061A2"/>
                  </a:gs>
                  <a:gs pos="100000">
                    <a:srgbClr val="3399FF">
                      <a:alpha val="0"/>
                    </a:srgbClr>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2" name="Oval 34"/>
              <p:cNvSpPr>
                <a:spLocks noChangeArrowheads="1"/>
              </p:cNvSpPr>
              <p:nvPr/>
            </p:nvSpPr>
            <p:spPr bwMode="gray">
              <a:xfrm>
                <a:off x="4075" y="1461"/>
                <a:ext cx="752" cy="757"/>
              </a:xfrm>
              <a:prstGeom prst="ellipse">
                <a:avLst/>
              </a:prstGeom>
              <a:solidFill>
                <a:srgbClr val="000000"/>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nvGrpSpPr>
              <p:cNvPr id="17427" name="Group 35"/>
              <p:cNvGrpSpPr/>
              <p:nvPr/>
            </p:nvGrpSpPr>
            <p:grpSpPr>
              <a:xfrm>
                <a:off x="4086" y="1473"/>
                <a:ext cx="730" cy="734"/>
                <a:chOff x="4166" y="1706"/>
                <a:chExt cx="1252" cy="1252"/>
              </a:xfrm>
            </p:grpSpPr>
            <p:sp>
              <p:nvSpPr>
                <p:cNvPr id="24" name="Oval 3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5" name="Oval 37"/>
                <p:cNvSpPr>
                  <a:spLocks noChangeArrowheads="1"/>
                </p:cNvSpPr>
                <p:nvPr/>
              </p:nvSpPr>
              <p:spPr bwMode="gray">
                <a:xfrm>
                  <a:off x="4181" y="1713"/>
                  <a:ext cx="1223"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6" name="Oval 38"/>
                <p:cNvSpPr>
                  <a:spLocks noChangeArrowheads="1"/>
                </p:cNvSpPr>
                <p:nvPr/>
              </p:nvSpPr>
              <p:spPr bwMode="gray">
                <a:xfrm>
                  <a:off x="4195" y="1725"/>
                  <a:ext cx="1161"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sp>
              <p:nvSpPr>
                <p:cNvPr id="27" name="Oval 39"/>
                <p:cNvSpPr>
                  <a:spLocks noChangeArrowheads="1"/>
                </p:cNvSpPr>
                <p:nvPr/>
              </p:nvSpPr>
              <p:spPr bwMode="gray">
                <a:xfrm>
                  <a:off x="4264" y="1757"/>
                  <a:ext cx="1032"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Segoe"/>
                    <a:ea typeface="MS PGothic" panose="020B0600070205080204" pitchFamily="34" charset="-128"/>
                    <a:cs typeface="+mn-cs"/>
                  </a:endParaRPr>
                </a:p>
              </p:txBody>
            </p:sp>
          </p:grpSp>
        </p:grpSp>
      </p:gr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
        <p:nvSpPr>
          <p:cNvPr id="98" name="文本占位符 46"/>
          <p:cNvSpPr>
            <a:spLocks noGrp="1"/>
          </p:cNvSpPr>
          <p:nvPr>
            <p:ph type="body" sz="quarter" idx="15"/>
          </p:nvPr>
        </p:nvSpPr>
        <p:spPr>
          <a:xfrm>
            <a:off x="1166703"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99" name="文本占位符 46"/>
          <p:cNvSpPr>
            <a:spLocks noGrp="1"/>
          </p:cNvSpPr>
          <p:nvPr>
            <p:ph type="body" sz="quarter" idx="16"/>
          </p:nvPr>
        </p:nvSpPr>
        <p:spPr>
          <a:xfrm>
            <a:off x="292719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0" name="文本占位符 46"/>
          <p:cNvSpPr>
            <a:spLocks noGrp="1"/>
          </p:cNvSpPr>
          <p:nvPr>
            <p:ph type="body" sz="quarter" idx="17"/>
          </p:nvPr>
        </p:nvSpPr>
        <p:spPr>
          <a:xfrm>
            <a:off x="4719200" y="1744117"/>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1" name="文本占位符 46"/>
          <p:cNvSpPr>
            <a:spLocks noGrp="1"/>
          </p:cNvSpPr>
          <p:nvPr>
            <p:ph type="body" sz="quarter" idx="18"/>
          </p:nvPr>
        </p:nvSpPr>
        <p:spPr>
          <a:xfrm>
            <a:off x="6511214" y="1744117"/>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2" name="文本占位符 46"/>
          <p:cNvSpPr>
            <a:spLocks noGrp="1"/>
          </p:cNvSpPr>
          <p:nvPr>
            <p:ph type="body" sz="quarter" idx="19"/>
          </p:nvPr>
        </p:nvSpPr>
        <p:spPr>
          <a:xfrm>
            <a:off x="1171957"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3" name="文本占位符 46"/>
          <p:cNvSpPr>
            <a:spLocks noGrp="1"/>
          </p:cNvSpPr>
          <p:nvPr>
            <p:ph type="body" sz="quarter" idx="20"/>
          </p:nvPr>
        </p:nvSpPr>
        <p:spPr>
          <a:xfrm>
            <a:off x="293244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4" name="文本占位符 46"/>
          <p:cNvSpPr>
            <a:spLocks noGrp="1"/>
          </p:cNvSpPr>
          <p:nvPr>
            <p:ph type="body" sz="quarter" idx="21"/>
          </p:nvPr>
        </p:nvSpPr>
        <p:spPr>
          <a:xfrm>
            <a:off x="4724454" y="2852958"/>
            <a:ext cx="830260" cy="495300"/>
          </a:xfrm>
        </p:spPr>
        <p:txBody>
          <a:bodyPr anchor="ctr"/>
          <a:lstStyle>
            <a:lvl1pPr algn="ctr">
              <a:buNone/>
              <a:defRPr sz="1800" b="0">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
        <p:nvSpPr>
          <p:cNvPr id="105" name="文本占位符 46"/>
          <p:cNvSpPr>
            <a:spLocks noGrp="1"/>
          </p:cNvSpPr>
          <p:nvPr>
            <p:ph type="body" sz="quarter" idx="22"/>
          </p:nvPr>
        </p:nvSpPr>
        <p:spPr>
          <a:xfrm>
            <a:off x="6516468" y="2852958"/>
            <a:ext cx="1087765" cy="495300"/>
          </a:xfrm>
        </p:spPr>
        <p:txBody>
          <a:bodyPr anchor="ctr"/>
          <a:lstStyle>
            <a:lvl1pPr algn="ctr">
              <a:buNone/>
              <a:defRPr sz="2400" b="1">
                <a:solidFill>
                  <a:schemeClr val="tx2">
                    <a:lumMod val="50000"/>
                  </a:schemeClr>
                </a:solidFill>
                <a:effectLst>
                  <a:outerShdw blurRad="38100" dist="38100" dir="2700000" algn="tl">
                    <a:srgbClr val="000000">
                      <a:alpha val="43137"/>
                    </a:srgbClr>
                  </a:outerShdw>
                </a:effectLst>
              </a:defRPr>
            </a:lvl1pPr>
          </a:lstStyle>
          <a:p>
            <a:pPr lvl="0"/>
            <a:r>
              <a:rPr lang="zh-CN" altLang="en-US"/>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致谢">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3032506" y="2758327"/>
            <a:ext cx="3993401" cy="1569660"/>
          </a:xfrm>
          <a:prstGeom prst="rect">
            <a:avLst/>
          </a:prstGeom>
          <a:noFill/>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zh-CN" altLang="en-US" sz="9600" b="1" i="0" u="none" strike="noStrike" kern="1200" cap="none" spc="300" normalizeH="0" baseline="0" noProof="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uLnTx/>
                <a:uFillTx/>
                <a:latin typeface="微软雅黑" panose="020B0503020204020204" pitchFamily="34" charset="-122"/>
                <a:ea typeface="微软雅黑" panose="020B0503020204020204" pitchFamily="34" charset="-122"/>
                <a:cs typeface="+mn-cs"/>
              </a:rPr>
              <a:t>谢谢！</a:t>
            </a:r>
          </a:p>
        </p:txBody>
      </p:sp>
      <p:sp>
        <p:nvSpPr>
          <p:cNvPr id="2"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8775" y="192088"/>
            <a:ext cx="5389563" cy="701675"/>
          </a:xfrm>
        </p:spPr>
        <p:txBody>
          <a:bodyPr/>
          <a:lstStyle/>
          <a:p>
            <a:r>
              <a:rPr lang="zh-CN" altLang="en-US"/>
              <a:t>单击此处编辑母版标题样式</a:t>
            </a:r>
          </a:p>
        </p:txBody>
      </p:sp>
      <p:sp>
        <p:nvSpPr>
          <p:cNvPr id="3" name="内容占位符 2"/>
          <p:cNvSpPr>
            <a:spLocks noGrp="1"/>
          </p:cNvSpPr>
          <p:nvPr>
            <p:ph idx="1"/>
          </p:nvPr>
        </p:nvSpPr>
        <p:spPr>
          <a:xfrm>
            <a:off x="228600" y="1333500"/>
            <a:ext cx="8661400" cy="490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58775" y="192088"/>
            <a:ext cx="5389563" cy="701675"/>
          </a:xfrm>
        </p:spPr>
        <p:txBody>
          <a:bodyPr/>
          <a:lstStyle/>
          <a:p>
            <a:r>
              <a:rPr lang="zh-CN" altLang="en-US"/>
              <a:t>单击此处编辑母版标题样式</a:t>
            </a:r>
          </a:p>
        </p:txBody>
      </p:sp>
      <p:sp>
        <p:nvSpPr>
          <p:cNvPr id="3" name="表格占位符 2"/>
          <p:cNvSpPr>
            <a:spLocks noGrp="1"/>
          </p:cNvSpPr>
          <p:nvPr>
            <p:ph type="tbl" idx="1"/>
          </p:nvPr>
        </p:nvSpPr>
        <p:spPr>
          <a:xfrm>
            <a:off x="228600" y="1333500"/>
            <a:ext cx="8661400" cy="4902200"/>
          </a:xfrm>
        </p:spPr>
        <p:txBody>
          <a:bodyPr vert="horz" wrap="square" lIns="91440" tIns="45720" rIns="91440" bIns="45720" numCol="1" anchor="t" anchorCtr="0" compatLnSpc="1"/>
          <a:lstStyle/>
          <a:p>
            <a:pPr marL="354330" marR="0" lvl="0" indent="-354330" algn="l" defTabSz="914400" rtl="0" eaLnBrk="0" fontAlgn="base" latinLnBrk="0" hangingPunct="0">
              <a:lnSpc>
                <a:spcPct val="100000"/>
              </a:lnSpc>
              <a:spcBef>
                <a:spcPct val="45000"/>
              </a:spcBef>
              <a:spcAft>
                <a:spcPct val="0"/>
              </a:spcAft>
              <a:buClr>
                <a:srgbClr val="FBB030"/>
              </a:buClr>
              <a:buSzTx/>
              <a:buFont typeface="Wingdings" panose="05000000000000000000" pitchFamily="2" charset="2"/>
              <a:buChar char="l"/>
              <a:defRPr/>
            </a:pPr>
            <a:endParaRPr kumimoji="0" lang="zh-CN" altLang="en-US" sz="3200" b="1"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1FDA3067-46C3-4AD8-A486-9B6EAA826229}"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73ED0FD9-3E81-4060-B5B6-A55C266D9E45}"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2020/8/12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1" name="Rectangle 5"/>
          <p:cNvSpPr txBox="1">
            <a:spLocks noChangeArrowheads="1"/>
          </p:cNvSpPr>
          <p:nvPr/>
        </p:nvSpPr>
        <p:spPr bwMode="auto">
          <a:xfrm>
            <a:off x="358775" y="280988"/>
            <a:ext cx="5389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单击此处添加标题</a:t>
            </a:r>
            <a:endParaRPr kumimoji="0" lang="en-US"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Title 1"/>
          <p:cNvSpPr>
            <a:spLocks noGrp="1"/>
          </p:cNvSpPr>
          <p:nvPr>
            <p:ph type="title"/>
          </p:nvPr>
        </p:nvSpPr>
        <p:spPr>
          <a:xfrm>
            <a:off x="722313" y="3505553"/>
            <a:ext cx="7772400" cy="584775"/>
          </a:xfrm>
        </p:spPr>
        <p:txBody>
          <a:bodyPr anchor="t"/>
          <a:lstStyle>
            <a:lvl1pPr algn="ctr">
              <a:defRPr lang="en-US" altLang="en-US" sz="3200" b="1" i="0" dirty="0">
                <a:solidFill>
                  <a:srgbClr val="FBB030"/>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2005366"/>
            <a:ext cx="7772400" cy="1500187"/>
          </a:xfrm>
        </p:spPr>
        <p:txBody>
          <a:bodyPr anchor="ctr"/>
          <a:lstStyle>
            <a:lvl1pPr marL="0" indent="0" algn="ctr">
              <a:buNone/>
              <a:defRPr sz="40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320800"/>
            <a:ext cx="4254500" cy="4826000"/>
          </a:xfrm>
        </p:spPr>
        <p:txBody>
          <a:bodyPr/>
          <a:lstStyle>
            <a:lvl1pPr>
              <a:defRPr sz="2000">
                <a:solidFill>
                  <a:schemeClr val="tx1"/>
                </a:solidFil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35500" y="1320800"/>
            <a:ext cx="4254500" cy="48260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对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备注">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85900"/>
            <a:ext cx="5111750" cy="464026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p:nvPr>
        </p:nvSpPr>
        <p:spPr>
          <a:xfrm>
            <a:off x="457200" y="1485900"/>
            <a:ext cx="3008313" cy="4640263"/>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Rectangle 5"/>
          <p:cNvSpPr>
            <a:spLocks noGrp="1" noChangeArrowheads="1"/>
          </p:cNvSpPr>
          <p:nvPr>
            <p:ph type="title"/>
          </p:nvPr>
        </p:nvSpPr>
        <p:spPr bwMode="auto">
          <a:xfrm>
            <a:off x="359230" y="281247"/>
            <a:ext cx="5388427" cy="523220"/>
          </a:xfrm>
          <a:prstGeom prst="rect">
            <a:avLst/>
          </a:prstGeom>
          <a:noFill/>
          <a:ln w="9525">
            <a:noFill/>
            <a:miter lim="800000"/>
          </a:ln>
        </p:spPr>
        <p:txBody>
          <a:bodyPr/>
          <a:lstStyle/>
          <a:p>
            <a:pPr lvl="0"/>
            <a:r>
              <a:rPr lang="zh-CN" altLang="en-US"/>
              <a:t>单击此处编辑母版标题样式</a:t>
            </a:r>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C425DBFA-91E5-4215-812F-13642A0E81A3}"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a:spLocks noChangeArrowheads="1"/>
          </p:cNvSpPr>
          <p:nvPr/>
        </p:nvSpPr>
        <p:spPr bwMode="auto">
          <a:xfrm>
            <a:off x="7972425" y="6491288"/>
            <a:ext cx="936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D1DA309D-B7FD-4C13-92A4-5E901F20C2D8}"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2020/8/12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TextBox 8"/>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1" name="Rectangle 5"/>
          <p:cNvSpPr txBox="1">
            <a:spLocks noChangeArrowheads="1"/>
          </p:cNvSpPr>
          <p:nvPr/>
        </p:nvSpPr>
        <p:spPr bwMode="auto">
          <a:xfrm>
            <a:off x="358775" y="280988"/>
            <a:ext cx="5389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单击此处添加标题</a:t>
            </a:r>
            <a:endParaRPr kumimoji="0" lang="en-US"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1267097"/>
            <a:ext cx="5486400" cy="3460478"/>
          </a:xfrm>
        </p:spPr>
        <p:txBody>
          <a:bodyPr vert="horz" wrap="square" lIns="91440" tIns="45720" rIns="91440" bIns="45720" numCol="1" anchor="t" anchorCtr="0" compatLnSpc="1"/>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45000"/>
              </a:spcBef>
              <a:spcAft>
                <a:spcPct val="0"/>
              </a:spcAft>
              <a:buClr>
                <a:srgbClr val="FBB030"/>
              </a:buClr>
              <a:buSzTx/>
              <a:buFont typeface="Wingdings" panose="05000000000000000000" pitchFamily="2" charset="2"/>
              <a:buNone/>
              <a:defRPr/>
            </a:pPr>
            <a:r>
              <a:rPr kumimoji="0" lang="zh-CN" altLang="en-US" sz="2000" b="1"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单击图标添加图片</a:t>
            </a:r>
            <a:endParaRPr kumimoji="0" 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28"/>
          <a:stretch>
            <a:fillRect/>
          </a:stretch>
        </a:blipFill>
        <a:effectLst/>
      </p:bgPr>
    </p:bg>
    <p:spTree>
      <p:nvGrpSpPr>
        <p:cNvPr id="1" name=""/>
        <p:cNvGrpSpPr/>
        <p:nvPr/>
      </p:nvGrpSpPr>
      <p:grpSpPr>
        <a:xfrm>
          <a:off x="0" y="0"/>
          <a:ext cx="0" cy="0"/>
          <a:chOff x="0" y="0"/>
          <a:chExt cx="0" cy="0"/>
        </a:xfrm>
      </p:grpSpPr>
      <p:sp>
        <p:nvSpPr>
          <p:cNvPr id="1026" name="Rectangle 5"/>
          <p:cNvSpPr>
            <a:spLocks noGrp="1"/>
          </p:cNvSpPr>
          <p:nvPr>
            <p:ph type="title"/>
          </p:nvPr>
        </p:nvSpPr>
        <p:spPr>
          <a:xfrm>
            <a:off x="358775" y="192088"/>
            <a:ext cx="5389563" cy="701675"/>
          </a:xfrm>
          <a:prstGeom prst="rect">
            <a:avLst/>
          </a:prstGeom>
          <a:noFill/>
          <a:ln w="9525">
            <a:noFill/>
          </a:ln>
        </p:spPr>
        <p:txBody>
          <a:bodyPr anchor="ctr">
            <a:spAutoFit/>
          </a:bodyPr>
          <a:lstStyle/>
          <a:p>
            <a:pPr lvl="0"/>
            <a:r>
              <a:rPr lang="zh-CN" altLang="en-US" dirty="0"/>
              <a:t>单击此处添加标题</a:t>
            </a:r>
            <a:endParaRPr lang="en-US" altLang="zh-CN" dirty="0"/>
          </a:p>
        </p:txBody>
      </p:sp>
      <p:sp>
        <p:nvSpPr>
          <p:cNvPr id="1027" name="Rectangle 8"/>
          <p:cNvSpPr>
            <a:spLocks noGrp="1"/>
          </p:cNvSpPr>
          <p:nvPr>
            <p:ph type="body" idx="1"/>
          </p:nvPr>
        </p:nvSpPr>
        <p:spPr>
          <a:xfrm>
            <a:off x="228600" y="1333500"/>
            <a:ext cx="8661400" cy="4902200"/>
          </a:xfrm>
          <a:prstGeom prst="rect">
            <a:avLst/>
          </a:prstGeom>
          <a:noFill/>
          <a:ln w="9525">
            <a:noFill/>
          </a:ln>
        </p:spPr>
        <p:txBody>
          <a:bodyPr/>
          <a:lstStyle/>
          <a:p>
            <a:pPr lvl="0"/>
            <a:r>
              <a:rPr lang="zh-CN" altLang="en-US" dirty="0"/>
              <a:t>第一层</a:t>
            </a:r>
            <a:endParaRPr lang="en-US" altLang="zh-CN" dirty="0"/>
          </a:p>
          <a:p>
            <a:pPr lvl="1"/>
            <a:r>
              <a:rPr lang="zh-CN" altLang="en-US" dirty="0"/>
              <a:t>第二层</a:t>
            </a:r>
            <a:r>
              <a:rPr lang="en-US" altLang="zh-CN" dirty="0"/>
              <a:t> </a:t>
            </a:r>
          </a:p>
          <a:p>
            <a:pPr lvl="2"/>
            <a:r>
              <a:rPr lang="zh-CN" altLang="en-US" dirty="0"/>
              <a:t>第三层</a:t>
            </a:r>
            <a:r>
              <a:rPr lang="en-US" altLang="zh-CN" dirty="0"/>
              <a:t> </a:t>
            </a:r>
          </a:p>
          <a:p>
            <a:pPr lvl="3"/>
            <a:r>
              <a:rPr lang="zh-CN" altLang="en-US" dirty="0"/>
              <a:t>第四层</a:t>
            </a:r>
            <a:endParaRPr lang="en-US" altLang="zh-CN" dirty="0"/>
          </a:p>
          <a:p>
            <a:pPr lvl="4"/>
            <a:r>
              <a:rPr lang="zh-CN" altLang="en-US" dirty="0"/>
              <a:t>第五层</a:t>
            </a:r>
            <a:endParaRPr lang="en-US" altLang="zh-CN" dirty="0"/>
          </a:p>
          <a:p>
            <a:pPr lvl="0"/>
            <a:endParaRPr lang="en-US" altLang="zh-CN" dirty="0"/>
          </a:p>
        </p:txBody>
      </p:sp>
      <p:sp>
        <p:nvSpPr>
          <p:cNvPr id="1028" name="矩形 17"/>
          <p:cNvSpPr>
            <a:spLocks noChangeArrowheads="1"/>
          </p:cNvSpPr>
          <p:nvPr/>
        </p:nvSpPr>
        <p:spPr bwMode="auto">
          <a:xfrm>
            <a:off x="149225" y="6491288"/>
            <a:ext cx="392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7136F4F1-0B9C-4DAF-AB3C-50F08929B5D3}" type="slidenum">
              <a:rPr kumimoji="0" lang="en-US" altLang="zh-CN" sz="1200" b="1"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29" name="矩形 19"/>
          <p:cNvSpPr>
            <a:spLocks noChangeArrowheads="1"/>
          </p:cNvSpPr>
          <p:nvPr/>
        </p:nvSpPr>
        <p:spPr bwMode="auto">
          <a:xfrm>
            <a:off x="7972425" y="6491288"/>
            <a:ext cx="1028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4D4D4D"/>
                </a:solidFill>
                <a:latin typeface="Segoe"/>
                <a:ea typeface="MS PGothic" panose="020B0600070205080204" pitchFamily="34" charset="-128"/>
              </a:defRPr>
            </a:lvl1pPr>
            <a:lvl2pPr marL="742950" indent="-285750" eaLnBrk="0" hangingPunct="0">
              <a:defRPr>
                <a:solidFill>
                  <a:srgbClr val="4D4D4D"/>
                </a:solidFill>
                <a:latin typeface="Segoe"/>
                <a:ea typeface="MS PGothic" panose="020B0600070205080204" pitchFamily="34" charset="-128"/>
              </a:defRPr>
            </a:lvl2pPr>
            <a:lvl3pPr marL="1143000" indent="-228600" eaLnBrk="0" hangingPunct="0">
              <a:defRPr>
                <a:solidFill>
                  <a:srgbClr val="4D4D4D"/>
                </a:solidFill>
                <a:latin typeface="Segoe"/>
                <a:ea typeface="MS PGothic" panose="020B0600070205080204" pitchFamily="34" charset="-128"/>
              </a:defRPr>
            </a:lvl3pPr>
            <a:lvl4pPr marL="1600200" indent="-228600" eaLnBrk="0" hangingPunct="0">
              <a:defRPr>
                <a:solidFill>
                  <a:srgbClr val="4D4D4D"/>
                </a:solidFill>
                <a:latin typeface="Segoe"/>
                <a:ea typeface="MS PGothic" panose="020B0600070205080204" pitchFamily="34" charset="-128"/>
              </a:defRPr>
            </a:lvl4pPr>
            <a:lvl5pPr marL="2057400" indent="-228600" eaLnBrk="0" hangingPunct="0">
              <a:defRPr>
                <a:solidFill>
                  <a:srgbClr val="4D4D4D"/>
                </a:solidFill>
                <a:latin typeface="Segoe"/>
                <a:ea typeface="MS PGothic" panose="020B0600070205080204" pitchFamily="34" charset="-128"/>
              </a:defRPr>
            </a:lvl5pPr>
            <a:lvl6pPr marL="2514600" indent="-228600" eaLnBrk="0" fontAlgn="base" hangingPunct="0">
              <a:spcBef>
                <a:spcPct val="0"/>
              </a:spcBef>
              <a:spcAft>
                <a:spcPct val="0"/>
              </a:spcAft>
              <a:defRPr>
                <a:solidFill>
                  <a:srgbClr val="4D4D4D"/>
                </a:solidFill>
                <a:latin typeface="Segoe"/>
                <a:ea typeface="MS PGothic" panose="020B0600070205080204" pitchFamily="34" charset="-128"/>
              </a:defRPr>
            </a:lvl6pPr>
            <a:lvl7pPr marL="2971800" indent="-228600" eaLnBrk="0" fontAlgn="base" hangingPunct="0">
              <a:spcBef>
                <a:spcPct val="0"/>
              </a:spcBef>
              <a:spcAft>
                <a:spcPct val="0"/>
              </a:spcAft>
              <a:defRPr>
                <a:solidFill>
                  <a:srgbClr val="4D4D4D"/>
                </a:solidFill>
                <a:latin typeface="Segoe"/>
                <a:ea typeface="MS PGothic" panose="020B0600070205080204" pitchFamily="34" charset="-128"/>
              </a:defRPr>
            </a:lvl7pPr>
            <a:lvl8pPr marL="3429000" indent="-228600" eaLnBrk="0" fontAlgn="base" hangingPunct="0">
              <a:spcBef>
                <a:spcPct val="0"/>
              </a:spcBef>
              <a:spcAft>
                <a:spcPct val="0"/>
              </a:spcAft>
              <a:defRPr>
                <a:solidFill>
                  <a:srgbClr val="4D4D4D"/>
                </a:solidFill>
                <a:latin typeface="Segoe"/>
                <a:ea typeface="MS PGothic" panose="020B0600070205080204" pitchFamily="34" charset="-128"/>
              </a:defRPr>
            </a:lvl8pPr>
            <a:lvl9pPr marL="3886200" indent="-228600" eaLnBrk="0" fontAlgn="base" hangingPunct="0">
              <a:spcBef>
                <a:spcPct val="0"/>
              </a:spcBef>
              <a:spcAft>
                <a:spcPct val="0"/>
              </a:spcAft>
              <a:defRPr>
                <a:solidFill>
                  <a:srgbClr val="4D4D4D"/>
                </a:solidFill>
                <a:latin typeface="Segoe"/>
                <a:ea typeface="MS PGothic"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56A4FE77-0677-4461-9712-5511D431882B}" type="datetime1">
              <a:rPr kumimoji="0" lang="zh-CN" altLang="en-US" sz="12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2020/8/12</a:t>
            </a:fld>
            <a:endPar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TextBox 9"/>
          <p:cNvSpPr txBox="1"/>
          <p:nvPr/>
        </p:nvSpPr>
        <p:spPr bwMode="gray">
          <a:xfrm>
            <a:off x="3268663" y="6464300"/>
            <a:ext cx="2606675" cy="304800"/>
          </a:xfrm>
          <a:prstGeom prst="rect">
            <a:avLst/>
          </a:prstGeom>
          <a:noFill/>
          <a:ln w="9525">
            <a:noFill/>
            <a:miter lim="800000"/>
          </a:ln>
          <a:effectLst/>
        </p:spPr>
        <p:txBody>
          <a:bodyPr anchor="ct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ir.dlut.edu.cn</a:t>
            </a:r>
            <a:endParaRPr kumimoji="0" lang="zh-CN" altLang="en-US" sz="1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sldNum="0" hdr="0" ftr="0" dt="0"/>
  <p:txStyles>
    <p:titleStyle>
      <a:lvl1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2pPr>
      <a:lvl3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3pPr>
      <a:lvl4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4pPr>
      <a:lvl5pPr algn="l" rtl="0" eaLnBrk="0" fontAlgn="base" hangingPunct="0">
        <a:spcBef>
          <a:spcPct val="0"/>
        </a:spcBef>
        <a:spcAft>
          <a:spcPct val="0"/>
        </a:spcAft>
        <a:defRPr sz="4000">
          <a:solidFill>
            <a:schemeClr val="bg1"/>
          </a:solidFill>
          <a:latin typeface="微软雅黑" panose="020B0503020204020204" pitchFamily="34" charset="-122"/>
          <a:ea typeface="微软雅黑" panose="020B0503020204020204" pitchFamily="34" charset="-122"/>
          <a:cs typeface="MS PGothic" panose="020B0600070205080204" pitchFamily="34" charset="-128"/>
        </a:defRPr>
      </a:lvl5pPr>
      <a:lvl6pPr marL="457200" algn="l" rtl="0" eaLnBrk="1" fontAlgn="base" hangingPunct="1">
        <a:spcBef>
          <a:spcPct val="0"/>
        </a:spcBef>
        <a:spcAft>
          <a:spcPct val="0"/>
        </a:spcAft>
        <a:defRPr sz="2800">
          <a:solidFill>
            <a:srgbClr val="336799"/>
          </a:solidFill>
          <a:latin typeface="Segoe Semibold" pitchFamily="34" charset="0"/>
        </a:defRPr>
      </a:lvl6pPr>
      <a:lvl7pPr marL="914400" algn="l" rtl="0" eaLnBrk="1" fontAlgn="base" hangingPunct="1">
        <a:spcBef>
          <a:spcPct val="0"/>
        </a:spcBef>
        <a:spcAft>
          <a:spcPct val="0"/>
        </a:spcAft>
        <a:defRPr sz="2800">
          <a:solidFill>
            <a:srgbClr val="336799"/>
          </a:solidFill>
          <a:latin typeface="Segoe Semibold" pitchFamily="34" charset="0"/>
        </a:defRPr>
      </a:lvl7pPr>
      <a:lvl8pPr marL="1371600" algn="l" rtl="0" eaLnBrk="1" fontAlgn="base" hangingPunct="1">
        <a:spcBef>
          <a:spcPct val="0"/>
        </a:spcBef>
        <a:spcAft>
          <a:spcPct val="0"/>
        </a:spcAft>
        <a:defRPr sz="2800">
          <a:solidFill>
            <a:srgbClr val="336799"/>
          </a:solidFill>
          <a:latin typeface="Segoe Semibold" pitchFamily="34" charset="0"/>
        </a:defRPr>
      </a:lvl8pPr>
      <a:lvl9pPr marL="1828800" algn="l" rtl="0" eaLnBrk="1" fontAlgn="base" hangingPunct="1">
        <a:spcBef>
          <a:spcPct val="0"/>
        </a:spcBef>
        <a:spcAft>
          <a:spcPct val="0"/>
        </a:spcAft>
        <a:defRPr sz="2800">
          <a:solidFill>
            <a:srgbClr val="336799"/>
          </a:solidFill>
          <a:latin typeface="Segoe Semibold" pitchFamily="34" charset="0"/>
        </a:defRPr>
      </a:lvl9pPr>
    </p:titleStyle>
    <p:bodyStyle>
      <a:lvl1pPr marL="354330" indent="-354330" algn="l" rtl="0" eaLnBrk="0" fontAlgn="base" hangingPunct="0">
        <a:spcBef>
          <a:spcPct val="45000"/>
        </a:spcBef>
        <a:spcAft>
          <a:spcPct val="0"/>
        </a:spcAft>
        <a:buClr>
          <a:srgbClr val="FBB030"/>
        </a:buClr>
        <a:buFont typeface="Wingdings" panose="05000000000000000000" pitchFamily="2" charset="2"/>
        <a:buChar char="l"/>
        <a:defRPr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24205" indent="-285750" algn="l" rtl="0" eaLnBrk="0" fontAlgn="base" hangingPunct="0">
        <a:spcBef>
          <a:spcPct val="45000"/>
        </a:spcBef>
        <a:spcAft>
          <a:spcPct val="0"/>
        </a:spcAft>
        <a:buClr>
          <a:srgbClr val="FBB030"/>
        </a:buClr>
        <a:buFont typeface="微软雅黑" panose="020B0503020204020204" pitchFamily="34" charset="-122"/>
        <a:buChar char="◆"/>
        <a:defRPr sz="2800">
          <a:solidFill>
            <a:srgbClr val="1E1C1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45000"/>
        </a:spcBef>
        <a:spcAft>
          <a:spcPct val="0"/>
        </a:spcAft>
        <a:buClr>
          <a:srgbClr val="FBB030"/>
        </a:buClr>
        <a:buChar char="•"/>
        <a:defRPr sz="2400">
          <a:solidFill>
            <a:srgbClr val="1E1C1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45000"/>
        </a:spcBef>
        <a:spcAft>
          <a:spcPct val="0"/>
        </a:spcAft>
        <a:buClr>
          <a:srgbClr val="FBB030"/>
        </a:buClr>
        <a:buChar char="–"/>
        <a:defRPr>
          <a:solidFill>
            <a:srgbClr val="1E1C1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45000"/>
        </a:spcBef>
        <a:spcAft>
          <a:spcPct val="0"/>
        </a:spcAft>
        <a:buClr>
          <a:srgbClr val="FBB030"/>
        </a:buClr>
        <a:buChar char="»"/>
        <a:defRPr sz="1400">
          <a:solidFill>
            <a:srgbClr val="1E1C11"/>
          </a:solidFill>
          <a:latin typeface="微软雅黑" panose="020B0503020204020204" pitchFamily="34" charset="-122"/>
          <a:ea typeface="微软雅黑" panose="020B0503020204020204" pitchFamily="34" charset="-122"/>
        </a:defRPr>
      </a:lvl5pPr>
      <a:lvl6pPr marL="2514600" indent="-228600" algn="l" rtl="0" eaLnBrk="1" fontAlgn="base" hangingPunct="1">
        <a:spcBef>
          <a:spcPct val="45000"/>
        </a:spcBef>
        <a:spcAft>
          <a:spcPct val="0"/>
        </a:spcAft>
        <a:buChar char="»"/>
        <a:defRPr sz="1600">
          <a:solidFill>
            <a:srgbClr val="4D4D4D"/>
          </a:solidFill>
          <a:latin typeface="+mn-lt"/>
        </a:defRPr>
      </a:lvl6pPr>
      <a:lvl7pPr marL="2971800" indent="-228600" algn="l" rtl="0" eaLnBrk="1" fontAlgn="base" hangingPunct="1">
        <a:spcBef>
          <a:spcPct val="45000"/>
        </a:spcBef>
        <a:spcAft>
          <a:spcPct val="0"/>
        </a:spcAft>
        <a:buChar char="»"/>
        <a:defRPr sz="1600">
          <a:solidFill>
            <a:srgbClr val="4D4D4D"/>
          </a:solidFill>
          <a:latin typeface="+mn-lt"/>
        </a:defRPr>
      </a:lvl7pPr>
      <a:lvl8pPr marL="3429000" indent="-228600" algn="l" rtl="0" eaLnBrk="1" fontAlgn="base" hangingPunct="1">
        <a:spcBef>
          <a:spcPct val="45000"/>
        </a:spcBef>
        <a:spcAft>
          <a:spcPct val="0"/>
        </a:spcAft>
        <a:buChar char="»"/>
        <a:defRPr sz="1600">
          <a:solidFill>
            <a:srgbClr val="4D4D4D"/>
          </a:solidFill>
          <a:latin typeface="+mn-lt"/>
        </a:defRPr>
      </a:lvl8pPr>
      <a:lvl9pPr marL="3886200" indent="-228600" algn="l" rtl="0" eaLnBrk="1" fontAlgn="base" hangingPunct="1">
        <a:spcBef>
          <a:spcPct val="45000"/>
        </a:spcBef>
        <a:spcAft>
          <a:spcPct val="0"/>
        </a:spcAft>
        <a:buChar char="»"/>
        <a:defRPr sz="1600">
          <a:solidFill>
            <a:srgbClr val="4D4D4D"/>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file:////var/folders/7m/6y0l1x7n6ll_5sd57hf79mr40000gn/T/com.microsoft.Powerpoint/converted_emf.em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575" y="3234360"/>
            <a:ext cx="7134911" cy="1200329"/>
          </a:xfrm>
        </p:spPr>
        <p:txBody>
          <a:bodyPr vert="horz" wrap="square" lIns="91440" tIns="45720" rIns="91440" bIns="45720" numCol="1" anchor="ctr" anchorCtr="0" compatLnSpc="1">
            <a:spAutoFit/>
          </a:bodyPr>
          <a:lstStyle/>
          <a:p>
            <a:pPr eaLnBrk="1" hangingPunct="1">
              <a:defRPr/>
            </a:pPr>
            <a:r>
              <a:rPr lang="en-US" altLang="zh-CN" dirty="0"/>
              <a:t>Real-world data representation using tensors</a:t>
            </a:r>
            <a:endParaRPr kumimoji="0" lang="zh-CN" altLang="zh-CN" b="1" i="0" u="none" strike="noStrike" kern="0" cap="none" spc="0" normalizeH="0" baseline="0" noProof="0" dirty="0">
              <a:ln>
                <a:noFill/>
              </a:ln>
              <a:solidFill>
                <a:srgbClr val="0070AF"/>
              </a:solidFill>
              <a:effectLst>
                <a:outerShdw blurRad="38100" dist="38100" dir="2700000" algn="tl">
                  <a:srgbClr val="C0C0C0"/>
                </a:outerShdw>
              </a:effectLst>
              <a:uLnTx/>
              <a:uFillTx/>
              <a:cs typeface="Times New Roman" panose="02020603050405020304" pitchFamily="18" charset="0"/>
            </a:endParaRPr>
          </a:p>
        </p:txBody>
      </p:sp>
      <p:sp>
        <p:nvSpPr>
          <p:cNvPr id="3" name="AutoShape 2" descr="https://mmbiz.qpic.cn/mmbiz_png/VBcD02jFhgleUicAfvHnlPvn4iac4MujKTR3ktP2ic32nHnHn6cIvHofTXBuXY40o036ryTBkqKfgOrMAPXzQyJVQ/640?wx_fmt=png&amp;tp=webp&amp;wxfrom=5&amp;wx_lazy=1&amp;wx_co=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文本框 3"/>
          <p:cNvSpPr txBox="1"/>
          <p:nvPr/>
        </p:nvSpPr>
        <p:spPr bwMode="gray">
          <a:xfrm>
            <a:off x="6475412" y="5612439"/>
            <a:ext cx="1918263" cy="830997"/>
          </a:xfrm>
          <a:prstGeom prst="rect">
            <a:avLst/>
          </a:prstGeom>
          <a:noFill/>
          <a:ln w="9525">
            <a:noFill/>
            <a:miter lim="800000"/>
          </a:ln>
        </p:spPr>
        <p:txBody>
          <a:bodyPr wrap="square" rtlCol="0">
            <a:spAutoFit/>
          </a:bodyPr>
          <a:lstStyle/>
          <a:p>
            <a:pPr algn="ctr" eaLnBrk="0" hangingPunct="0">
              <a:buFontTx/>
              <a:buNone/>
            </a:pPr>
            <a:r>
              <a:rPr lang="zh-CN" altLang="en-US" sz="2400" dirty="0">
                <a:latin typeface="微软雅黑" panose="020B0503020204020204" pitchFamily="34" charset="-122"/>
                <a:ea typeface="微软雅黑" panose="020B0503020204020204" pitchFamily="34" charset="-122"/>
              </a:rPr>
              <a:t>贺俊尧</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2020.08.12</a:t>
            </a:r>
            <a:endParaRPr lang="zh-CN" altLang="en-US" sz="2400" dirty="0" err="1">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p:cNvPicPr>
            <a:picLocks noChangeAspect="1"/>
          </p:cNvPicPr>
          <p:nvPr/>
        </p:nvPicPr>
        <p:blipFill>
          <a:blip r:link="rId3"/>
          <a:stretch>
            <a:fillRect/>
          </a:stretch>
        </p:blipFill>
        <p:spPr>
          <a:xfrm>
            <a:off x="1270000" y="1270000"/>
            <a:ext cx="63500" cy="76200"/>
          </a:xfrm>
          <a:prstGeom prst="rect">
            <a:avLst/>
          </a:prstGeom>
        </p:spPr>
      </p:pic>
      <p:pic>
        <p:nvPicPr>
          <p:cNvPr id="7" name="图片 6"/>
          <p:cNvPicPr>
            <a:picLocks noChangeAspect="1"/>
          </p:cNvPicPr>
          <p:nvPr/>
        </p:nvPicPr>
        <p:blipFill>
          <a:blip r:link="rId3"/>
          <a:stretch>
            <a:fillRect/>
          </a:stretch>
        </p:blipFill>
        <p:spPr>
          <a:xfrm>
            <a:off x="1270000" y="1270000"/>
            <a:ext cx="63500" cy="76200"/>
          </a:xfrm>
          <a:prstGeom prst="rect">
            <a:avLst/>
          </a:prstGeom>
        </p:spPr>
      </p:pic>
      <p:pic>
        <p:nvPicPr>
          <p:cNvPr id="8" name="图片 7"/>
          <p:cNvPicPr>
            <a:picLocks noChangeAspect="1"/>
          </p:cNvPicPr>
          <p:nvPr/>
        </p:nvPicPr>
        <p:blipFill>
          <a:blip r:link="rId3"/>
          <a:stretch>
            <a:fillRect/>
          </a:stretch>
        </p:blipFill>
        <p:spPr>
          <a:xfrm>
            <a:off x="1270000" y="1270000"/>
            <a:ext cx="63500" cy="76200"/>
          </a:xfrm>
          <a:prstGeom prst="rect">
            <a:avLst/>
          </a:prstGeom>
        </p:spPr>
      </p:pic>
      <p:pic>
        <p:nvPicPr>
          <p:cNvPr id="9" name="图片 8"/>
          <p:cNvPicPr>
            <a:picLocks noChangeAspect="1"/>
          </p:cNvPicPr>
          <p:nvPr/>
        </p:nvPicPr>
        <p:blipFill>
          <a:blip r:link="rId3"/>
          <a:stretch>
            <a:fillRect/>
          </a:stretch>
        </p:blipFill>
        <p:spPr>
          <a:xfrm>
            <a:off x="1270000" y="1270000"/>
            <a:ext cx="63500" cy="76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bwMode="gray">
          <a:xfrm>
            <a:off x="741145" y="1454215"/>
            <a:ext cx="7661710" cy="615553"/>
          </a:xfrm>
          <a:prstGeom prst="rect">
            <a:avLst/>
          </a:prstGeom>
          <a:noFill/>
          <a:ln w="9525">
            <a:noFill/>
            <a:miter lim="800000"/>
          </a:ln>
        </p:spPr>
        <p:txBody>
          <a:bodyPr wrap="square" rtlCol="0">
            <a:spAutoFit/>
          </a:bodyPr>
          <a:lstStyle/>
          <a:p>
            <a:r>
              <a:rPr kumimoji="1" lang="en-US" altLang="zh-CN" sz="2000" dirty="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rPr>
              <a:t>4.2.1 Loading a specialized format</a:t>
            </a:r>
          </a:p>
          <a:p>
            <a:endParaRPr kumimoji="1" lang="zh-CN" altLang="en-US" sz="1400" dirty="0">
              <a:latin typeface="+mn-lt"/>
              <a:ea typeface="微软雅黑" panose="020B0503020204020204" pitchFamily="34" charset="-122"/>
            </a:endParaRPr>
          </a:p>
        </p:txBody>
      </p:sp>
      <p:pic>
        <p:nvPicPr>
          <p:cNvPr id="5" name="图片 4">
            <a:extLst>
              <a:ext uri="{FF2B5EF4-FFF2-40B4-BE49-F238E27FC236}">
                <a16:creationId xmlns:a16="http://schemas.microsoft.com/office/drawing/2014/main" id="{C33E816E-67CA-47C9-9A27-2BC8E4341B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302" y="1997167"/>
            <a:ext cx="8240275" cy="3229426"/>
          </a:xfrm>
          <a:prstGeom prst="rect">
            <a:avLst/>
          </a:prstGeom>
        </p:spPr>
      </p:pic>
    </p:spTree>
    <p:extLst>
      <p:ext uri="{BB962C8B-B14F-4D97-AF65-F5344CB8AC3E}">
        <p14:creationId xmlns:p14="http://schemas.microsoft.com/office/powerpoint/2010/main" val="4071488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bwMode="gray">
          <a:xfrm>
            <a:off x="741145" y="1454215"/>
            <a:ext cx="7661710" cy="615553"/>
          </a:xfrm>
          <a:prstGeom prst="rect">
            <a:avLst/>
          </a:prstGeom>
          <a:noFill/>
          <a:ln w="9525">
            <a:noFill/>
            <a:miter lim="800000"/>
          </a:ln>
        </p:spPr>
        <p:txBody>
          <a:bodyPr wrap="square" rtlCol="0">
            <a:spAutoFit/>
          </a:bodyPr>
          <a:lstStyle/>
          <a:p>
            <a:r>
              <a:rPr kumimoji="1" lang="en-US" altLang="zh-CN" sz="2000" dirty="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rPr>
              <a:t>4.3 Representing tabular data</a:t>
            </a:r>
          </a:p>
          <a:p>
            <a:endParaRPr kumimoji="1" lang="zh-CN" altLang="en-US" sz="1400" dirty="0">
              <a:latin typeface="+mn-lt"/>
              <a:ea typeface="微软雅黑" panose="020B0503020204020204" pitchFamily="34" charset="-122"/>
            </a:endParaRPr>
          </a:p>
        </p:txBody>
      </p:sp>
      <p:sp>
        <p:nvSpPr>
          <p:cNvPr id="8" name="文本框 7">
            <a:extLst>
              <a:ext uri="{FF2B5EF4-FFF2-40B4-BE49-F238E27FC236}">
                <a16:creationId xmlns:a16="http://schemas.microsoft.com/office/drawing/2014/main" id="{479129AA-0097-428C-A0A0-50C6FF4CCD7A}"/>
              </a:ext>
            </a:extLst>
          </p:cNvPr>
          <p:cNvSpPr txBox="1"/>
          <p:nvPr/>
        </p:nvSpPr>
        <p:spPr bwMode="gray">
          <a:xfrm>
            <a:off x="741145" y="2161208"/>
            <a:ext cx="7335520" cy="2862322"/>
          </a:xfrm>
          <a:prstGeom prst="rect">
            <a:avLst/>
          </a:prstGeom>
          <a:noFill/>
          <a:ln w="9525">
            <a:noFill/>
            <a:miter lim="800000"/>
          </a:ln>
        </p:spPr>
        <p:txBody>
          <a:bodyPr wrap="square">
            <a:spAutoFit/>
          </a:bodyPr>
          <a:lstStyle/>
          <a:p>
            <a:r>
              <a:rPr lang="zh-CN" altLang="en-US" dirty="0"/>
              <a:t>我们在机器学习作业上遇到的最简单的数据形式是坐在电子表格、</a:t>
            </a:r>
            <a:r>
              <a:rPr lang="en-US" altLang="zh-CN" dirty="0"/>
              <a:t>CSV </a:t>
            </a:r>
            <a:r>
              <a:rPr lang="zh-CN" altLang="en-US" dirty="0"/>
              <a:t>文件或数据库中。无论介质是什么，它都会包含每个样本（或记录）一行的表，其中列包含有关我们示例的一段信息。</a:t>
            </a:r>
          </a:p>
          <a:p>
            <a:r>
              <a:rPr lang="zh-CN" altLang="en-US" dirty="0"/>
              <a:t>首先，我们假设样本在表中的显示顺序没有意义：这样的表是独立样本的集合，不像时间序列，例如，其中样本由时间维度关联。</a:t>
            </a:r>
          </a:p>
          <a:p>
            <a:r>
              <a:rPr lang="zh-CN" altLang="en-US" dirty="0"/>
              <a:t>列可能包含数值，如特定位置的温度</a:t>
            </a:r>
            <a:r>
              <a:rPr lang="en-US" altLang="zh-CN" dirty="0"/>
              <a:t>;</a:t>
            </a:r>
            <a:r>
              <a:rPr lang="zh-CN" altLang="en-US" dirty="0"/>
              <a:t>或标签，如表示样本属性的字符串，如</a:t>
            </a:r>
            <a:r>
              <a:rPr lang="en-US" altLang="zh-CN" dirty="0"/>
              <a:t>"</a:t>
            </a:r>
            <a:r>
              <a:rPr lang="zh-CN" altLang="en-US" dirty="0"/>
              <a:t>蓝色</a:t>
            </a:r>
            <a:r>
              <a:rPr lang="en-US" altLang="zh-CN" dirty="0"/>
              <a:t>"</a:t>
            </a:r>
            <a:r>
              <a:rPr lang="zh-CN" altLang="en-US" dirty="0"/>
              <a:t>。因此，表格数据通常不相同：</a:t>
            </a:r>
            <a:r>
              <a:rPr lang="zh-CN" altLang="en-US" dirty="0">
                <a:solidFill>
                  <a:srgbClr val="FF0000"/>
                </a:solidFill>
              </a:rPr>
              <a:t>不同的列没有相同的类型</a:t>
            </a:r>
            <a:r>
              <a:rPr lang="zh-CN" altLang="en-US" dirty="0"/>
              <a:t>。我们可能有一个列，显示苹果的重量，另一个在标签中编码它们的颜色。</a:t>
            </a:r>
          </a:p>
          <a:p>
            <a:r>
              <a:rPr lang="zh-CN" altLang="en-US" dirty="0"/>
              <a:t>另一方面，</a:t>
            </a:r>
            <a:r>
              <a:rPr lang="en-US" altLang="zh-CN" dirty="0" err="1"/>
              <a:t>PyTorch</a:t>
            </a:r>
            <a:r>
              <a:rPr lang="en-US" altLang="zh-CN" dirty="0"/>
              <a:t> </a:t>
            </a:r>
            <a:r>
              <a:rPr lang="zh-CN" altLang="en-US" dirty="0"/>
              <a:t>张位是均匀的。</a:t>
            </a:r>
            <a:r>
              <a:rPr lang="en-US" altLang="zh-CN" dirty="0" err="1"/>
              <a:t>PyTorch</a:t>
            </a:r>
            <a:r>
              <a:rPr lang="en-US" altLang="zh-CN" dirty="0"/>
              <a:t> </a:t>
            </a:r>
            <a:r>
              <a:rPr lang="zh-CN" altLang="en-US" dirty="0"/>
              <a:t>中的信息通常编码为数字，通常是浮点（尽管也支持整数类型和布尔）</a:t>
            </a:r>
          </a:p>
        </p:txBody>
      </p:sp>
    </p:spTree>
    <p:extLst>
      <p:ext uri="{BB962C8B-B14F-4D97-AF65-F5344CB8AC3E}">
        <p14:creationId xmlns:p14="http://schemas.microsoft.com/office/powerpoint/2010/main" val="1934696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bwMode="gray">
          <a:xfrm>
            <a:off x="741145" y="1454215"/>
            <a:ext cx="7661710" cy="400110"/>
          </a:xfrm>
          <a:prstGeom prst="rect">
            <a:avLst/>
          </a:prstGeom>
          <a:noFill/>
          <a:ln w="9525">
            <a:noFill/>
            <a:miter lim="800000"/>
          </a:ln>
        </p:spPr>
        <p:txBody>
          <a:bodyPr wrap="square" rtlCol="0">
            <a:spAutoFit/>
          </a:bodyPr>
          <a:lstStyle/>
          <a:p>
            <a:r>
              <a:rPr kumimoji="1" lang="en-US" altLang="zh-CN" sz="2000" dirty="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rPr>
              <a:t>4.3.1 Using a real-world dataset</a:t>
            </a:r>
            <a:endParaRPr kumimoji="1" lang="zh-CN" altLang="en-US" sz="1400" dirty="0">
              <a:latin typeface="+mn-lt"/>
              <a:ea typeface="微软雅黑" panose="020B0503020204020204" pitchFamily="34" charset="-122"/>
            </a:endParaRPr>
          </a:p>
        </p:txBody>
      </p:sp>
      <p:sp>
        <p:nvSpPr>
          <p:cNvPr id="8" name="文本框 7">
            <a:extLst>
              <a:ext uri="{FF2B5EF4-FFF2-40B4-BE49-F238E27FC236}">
                <a16:creationId xmlns:a16="http://schemas.microsoft.com/office/drawing/2014/main" id="{479129AA-0097-428C-A0A0-50C6FF4CCD7A}"/>
              </a:ext>
            </a:extLst>
          </p:cNvPr>
          <p:cNvSpPr txBox="1"/>
          <p:nvPr/>
        </p:nvSpPr>
        <p:spPr bwMode="gray">
          <a:xfrm>
            <a:off x="822425" y="2018968"/>
            <a:ext cx="7335520" cy="646331"/>
          </a:xfrm>
          <a:prstGeom prst="rect">
            <a:avLst/>
          </a:prstGeom>
          <a:noFill/>
          <a:ln w="9525">
            <a:noFill/>
            <a:miter lim="800000"/>
          </a:ln>
        </p:spPr>
        <p:txBody>
          <a:bodyPr wrap="square">
            <a:spAutoFit/>
          </a:bodyPr>
          <a:lstStyle/>
          <a:p>
            <a:r>
              <a:rPr lang="zh-CN" altLang="en-US" dirty="0"/>
              <a:t>作为深度学习的实践者，我们的第一项工作是将异构的、真实世界的数据编码为浮点数的张量，供神经网络使用。</a:t>
            </a:r>
          </a:p>
        </p:txBody>
      </p:sp>
      <p:sp>
        <p:nvSpPr>
          <p:cNvPr id="5" name="文本框 4">
            <a:extLst>
              <a:ext uri="{FF2B5EF4-FFF2-40B4-BE49-F238E27FC236}">
                <a16:creationId xmlns:a16="http://schemas.microsoft.com/office/drawing/2014/main" id="{DCB442CB-4D4E-4DB6-A8D8-CADA8EC4EA46}"/>
              </a:ext>
            </a:extLst>
          </p:cNvPr>
          <p:cNvSpPr txBox="1"/>
          <p:nvPr/>
        </p:nvSpPr>
        <p:spPr bwMode="gray">
          <a:xfrm>
            <a:off x="741144" y="2835404"/>
            <a:ext cx="7833895" cy="646331"/>
          </a:xfrm>
          <a:prstGeom prst="rect">
            <a:avLst/>
          </a:prstGeom>
          <a:noFill/>
          <a:ln w="9525">
            <a:noFill/>
            <a:miter lim="800000"/>
          </a:ln>
        </p:spPr>
        <p:txBody>
          <a:bodyPr wrap="square">
            <a:spAutoFit/>
          </a:bodyPr>
          <a:lstStyle/>
          <a:p>
            <a:r>
              <a:rPr lang="zh-CN" altLang="en-US" dirty="0"/>
              <a:t>从一些有趣的东西开始： 葡萄酒！葡萄酒质量数据集是一个免费提供的表格，包含来自葡萄牙北部的葡萄酒的葡萄酒样本的化学特性，以及感官质量评分。</a:t>
            </a:r>
          </a:p>
        </p:txBody>
      </p:sp>
      <p:sp>
        <p:nvSpPr>
          <p:cNvPr id="7" name="文本框 6">
            <a:extLst>
              <a:ext uri="{FF2B5EF4-FFF2-40B4-BE49-F238E27FC236}">
                <a16:creationId xmlns:a16="http://schemas.microsoft.com/office/drawing/2014/main" id="{0DDE0FD5-7386-4583-AE8B-1C0F82CCBD1F}"/>
              </a:ext>
            </a:extLst>
          </p:cNvPr>
          <p:cNvSpPr txBox="1"/>
          <p:nvPr/>
        </p:nvSpPr>
        <p:spPr bwMode="gray">
          <a:xfrm>
            <a:off x="741144" y="3646378"/>
            <a:ext cx="7518936" cy="646331"/>
          </a:xfrm>
          <a:prstGeom prst="rect">
            <a:avLst/>
          </a:prstGeom>
          <a:noFill/>
          <a:ln w="9525">
            <a:noFill/>
            <a:miter lim="800000"/>
          </a:ln>
        </p:spPr>
        <p:txBody>
          <a:bodyPr wrap="square">
            <a:spAutoFit/>
          </a:bodyPr>
          <a:lstStyle/>
          <a:p>
            <a:r>
              <a:rPr lang="zh-CN" altLang="en-US" dirty="0"/>
              <a:t>这些值以 </a:t>
            </a:r>
            <a:r>
              <a:rPr lang="en-US" altLang="zh-CN" dirty="0"/>
              <a:t>12 </a:t>
            </a:r>
            <a:r>
              <a:rPr lang="zh-CN" altLang="en-US" dirty="0"/>
              <a:t>列为组织，前面有一个包含列名称的标题行。前 </a:t>
            </a:r>
            <a:r>
              <a:rPr lang="en-US" altLang="zh-CN" dirty="0"/>
              <a:t>11 </a:t>
            </a:r>
            <a:r>
              <a:rPr lang="zh-CN" altLang="en-US" dirty="0"/>
              <a:t>列包含化学变量的值，最后一列包含从 </a:t>
            </a:r>
            <a:r>
              <a:rPr lang="en-US" altLang="zh-CN" dirty="0"/>
              <a:t>0</a:t>
            </a:r>
            <a:r>
              <a:rPr lang="zh-CN" altLang="en-US" dirty="0"/>
              <a:t>（非常糟糕）到 </a:t>
            </a:r>
            <a:r>
              <a:rPr lang="en-US" altLang="zh-CN" dirty="0"/>
              <a:t>10</a:t>
            </a:r>
            <a:r>
              <a:rPr lang="zh-CN" altLang="en-US" dirty="0"/>
              <a:t>（优秀）的感官质量分数。</a:t>
            </a:r>
          </a:p>
        </p:txBody>
      </p:sp>
    </p:spTree>
    <p:extLst>
      <p:ext uri="{BB962C8B-B14F-4D97-AF65-F5344CB8AC3E}">
        <p14:creationId xmlns:p14="http://schemas.microsoft.com/office/powerpoint/2010/main" val="4221191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CF18F6C-E595-462A-99CF-E78CF1507A60}"/>
              </a:ext>
            </a:extLst>
          </p:cNvPr>
          <p:cNvPicPr>
            <a:picLocks noChangeAspect="1"/>
          </p:cNvPicPr>
          <p:nvPr/>
        </p:nvPicPr>
        <p:blipFill rotWithShape="1">
          <a:blip r:embed="rId3">
            <a:extLst>
              <a:ext uri="{28A0092B-C50C-407E-A947-70E740481C1C}">
                <a14:useLocalDpi xmlns:a14="http://schemas.microsoft.com/office/drawing/2010/main" val="0"/>
              </a:ext>
            </a:extLst>
          </a:blip>
          <a:srcRect b="57428"/>
          <a:stretch/>
        </p:blipFill>
        <p:spPr>
          <a:xfrm>
            <a:off x="138782" y="1327651"/>
            <a:ext cx="8602275" cy="2101349"/>
          </a:xfrm>
          <a:prstGeom prst="rect">
            <a:avLst/>
          </a:prstGeom>
        </p:spPr>
      </p:pic>
      <p:pic>
        <p:nvPicPr>
          <p:cNvPr id="9" name="图片 8">
            <a:extLst>
              <a:ext uri="{FF2B5EF4-FFF2-40B4-BE49-F238E27FC236}">
                <a16:creationId xmlns:a16="http://schemas.microsoft.com/office/drawing/2014/main" id="{11E37438-20D1-4EB6-A439-9AA74D3BA0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537" y="3118718"/>
            <a:ext cx="7630143" cy="1209844"/>
          </a:xfrm>
          <a:prstGeom prst="rect">
            <a:avLst/>
          </a:prstGeom>
        </p:spPr>
      </p:pic>
    </p:spTree>
    <p:extLst>
      <p:ext uri="{BB962C8B-B14F-4D97-AF65-F5344CB8AC3E}">
        <p14:creationId xmlns:p14="http://schemas.microsoft.com/office/powerpoint/2010/main" val="3369659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EAB3076-0A59-4D93-A93C-055D7C407BAB}"/>
              </a:ext>
            </a:extLst>
          </p:cNvPr>
          <p:cNvPicPr>
            <a:picLocks noChangeAspect="1"/>
          </p:cNvPicPr>
          <p:nvPr/>
        </p:nvPicPr>
        <p:blipFill rotWithShape="1">
          <a:blip r:embed="rId3">
            <a:extLst>
              <a:ext uri="{28A0092B-C50C-407E-A947-70E740481C1C}">
                <a14:useLocalDpi xmlns:a14="http://schemas.microsoft.com/office/drawing/2010/main" val="0"/>
              </a:ext>
            </a:extLst>
          </a:blip>
          <a:srcRect r="7036"/>
          <a:stretch/>
        </p:blipFill>
        <p:spPr>
          <a:xfrm>
            <a:off x="318209" y="1128820"/>
            <a:ext cx="6157115" cy="5078940"/>
          </a:xfrm>
          <a:prstGeom prst="rect">
            <a:avLst/>
          </a:prstGeom>
        </p:spPr>
      </p:pic>
    </p:spTree>
    <p:extLst>
      <p:ext uri="{BB962C8B-B14F-4D97-AF65-F5344CB8AC3E}">
        <p14:creationId xmlns:p14="http://schemas.microsoft.com/office/powerpoint/2010/main" val="1342980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FF672346-DF22-4646-A361-2AC2A9024536}"/>
              </a:ext>
            </a:extLst>
          </p:cNvPr>
          <p:cNvSpPr txBox="1"/>
          <p:nvPr/>
        </p:nvSpPr>
        <p:spPr bwMode="gray">
          <a:xfrm>
            <a:off x="335280" y="1415534"/>
            <a:ext cx="4572000" cy="369332"/>
          </a:xfrm>
          <a:prstGeom prst="rect">
            <a:avLst/>
          </a:prstGeom>
          <a:noFill/>
          <a:ln w="9525">
            <a:noFill/>
            <a:miter lim="800000"/>
          </a:ln>
        </p:spPr>
        <p:txBody>
          <a:bodyPr wrap="square">
            <a:spAutoFit/>
          </a:bodyPr>
          <a:lstStyle/>
          <a:p>
            <a:r>
              <a:rPr lang="en-US" altLang="zh-CN" dirty="0"/>
              <a:t>4.3.2 Loading a wine data tensor</a:t>
            </a:r>
            <a:endParaRPr lang="zh-CN" altLang="en-US" dirty="0"/>
          </a:p>
        </p:txBody>
      </p:sp>
      <p:sp>
        <p:nvSpPr>
          <p:cNvPr id="11" name="文本框 10">
            <a:extLst>
              <a:ext uri="{FF2B5EF4-FFF2-40B4-BE49-F238E27FC236}">
                <a16:creationId xmlns:a16="http://schemas.microsoft.com/office/drawing/2014/main" id="{368866F7-9862-4B79-B3E0-3D85975D1D2D}"/>
              </a:ext>
            </a:extLst>
          </p:cNvPr>
          <p:cNvSpPr txBox="1"/>
          <p:nvPr/>
        </p:nvSpPr>
        <p:spPr bwMode="gray">
          <a:xfrm>
            <a:off x="335280" y="1952397"/>
            <a:ext cx="6817360" cy="1200329"/>
          </a:xfrm>
          <a:prstGeom prst="rect">
            <a:avLst/>
          </a:prstGeom>
          <a:noFill/>
          <a:ln w="9525">
            <a:noFill/>
            <a:miter lim="800000"/>
          </a:ln>
        </p:spPr>
        <p:txBody>
          <a:bodyPr wrap="square">
            <a:spAutoFit/>
          </a:bodyPr>
          <a:lstStyle/>
          <a:p>
            <a:r>
              <a:rPr lang="zh-CN" altLang="en-US" dirty="0"/>
              <a:t>但是，在找到这个点之前，我们需要能够以比在文本编辑器中打开文件更可用的方式检查数据。让我们看看如何使用 </a:t>
            </a:r>
            <a:r>
              <a:rPr lang="en-US" altLang="zh-CN" dirty="0"/>
              <a:t>Python </a:t>
            </a:r>
            <a:r>
              <a:rPr lang="zh-CN" altLang="en-US" dirty="0"/>
              <a:t>加载数据，然后将其转换为 </a:t>
            </a:r>
            <a:r>
              <a:rPr lang="en-US" altLang="zh-CN" dirty="0" err="1"/>
              <a:t>PyTorch</a:t>
            </a:r>
            <a:r>
              <a:rPr lang="en-US" altLang="zh-CN" dirty="0"/>
              <a:t> </a:t>
            </a:r>
            <a:r>
              <a:rPr lang="zh-CN" altLang="en-US" dirty="0"/>
              <a:t>张量。</a:t>
            </a:r>
            <a:r>
              <a:rPr lang="en-US" altLang="zh-CN" dirty="0"/>
              <a:t>Python </a:t>
            </a:r>
            <a:r>
              <a:rPr lang="zh-CN" altLang="en-US" dirty="0"/>
              <a:t>提供了多个选项，用于快速加载 </a:t>
            </a:r>
            <a:r>
              <a:rPr lang="en-US" altLang="zh-CN" dirty="0"/>
              <a:t>CSV </a:t>
            </a:r>
            <a:r>
              <a:rPr lang="zh-CN" altLang="en-US" dirty="0"/>
              <a:t>文件。三个流行的选择是</a:t>
            </a:r>
          </a:p>
        </p:txBody>
      </p:sp>
      <p:sp>
        <p:nvSpPr>
          <p:cNvPr id="13" name="文本框 12">
            <a:extLst>
              <a:ext uri="{FF2B5EF4-FFF2-40B4-BE49-F238E27FC236}">
                <a16:creationId xmlns:a16="http://schemas.microsoft.com/office/drawing/2014/main" id="{0DD09785-5856-4DA7-884B-8641B49D113F}"/>
              </a:ext>
            </a:extLst>
          </p:cNvPr>
          <p:cNvSpPr txBox="1"/>
          <p:nvPr/>
        </p:nvSpPr>
        <p:spPr bwMode="gray">
          <a:xfrm>
            <a:off x="335280" y="3243610"/>
            <a:ext cx="4572000" cy="923330"/>
          </a:xfrm>
          <a:prstGeom prst="rect">
            <a:avLst/>
          </a:prstGeom>
          <a:noFill/>
          <a:ln w="9525">
            <a:noFill/>
            <a:miter lim="800000"/>
          </a:ln>
        </p:spPr>
        <p:txBody>
          <a:bodyPr wrap="square">
            <a:spAutoFit/>
          </a:bodyPr>
          <a:lstStyle/>
          <a:p>
            <a:r>
              <a:rPr lang="en-US" altLang="zh-CN" dirty="0"/>
              <a:t>The csv module that ships with Python</a:t>
            </a:r>
          </a:p>
          <a:p>
            <a:r>
              <a:rPr lang="en-US" altLang="zh-CN" dirty="0"/>
              <a:t> NumPy</a:t>
            </a:r>
          </a:p>
          <a:p>
            <a:r>
              <a:rPr lang="en-US" altLang="zh-CN" dirty="0"/>
              <a:t>Pandas </a:t>
            </a:r>
            <a:endParaRPr lang="zh-CN" altLang="en-US" dirty="0"/>
          </a:p>
        </p:txBody>
      </p:sp>
      <p:sp>
        <p:nvSpPr>
          <p:cNvPr id="15" name="文本框 14">
            <a:extLst>
              <a:ext uri="{FF2B5EF4-FFF2-40B4-BE49-F238E27FC236}">
                <a16:creationId xmlns:a16="http://schemas.microsoft.com/office/drawing/2014/main" id="{DC2F5CD3-A7D7-4684-9583-CCFFD9F759B3}"/>
              </a:ext>
            </a:extLst>
          </p:cNvPr>
          <p:cNvSpPr txBox="1"/>
          <p:nvPr/>
        </p:nvSpPr>
        <p:spPr bwMode="gray">
          <a:xfrm>
            <a:off x="335280" y="4257824"/>
            <a:ext cx="7355840" cy="1477328"/>
          </a:xfrm>
          <a:prstGeom prst="rect">
            <a:avLst/>
          </a:prstGeom>
          <a:noFill/>
          <a:ln w="9525">
            <a:noFill/>
            <a:miter lim="800000"/>
          </a:ln>
        </p:spPr>
        <p:txBody>
          <a:bodyPr wrap="square">
            <a:spAutoFit/>
          </a:bodyPr>
          <a:lstStyle/>
          <a:p>
            <a:r>
              <a:rPr lang="zh-CN" altLang="en-US" dirty="0"/>
              <a:t>第三个选项是最时和内存效率高。但是，我们将避免仅仅因为需要加载文件就在学习轨迹中引入额外的库。由于我们已经在上一节中引入了 </a:t>
            </a:r>
            <a:r>
              <a:rPr lang="en-US" altLang="zh-CN" dirty="0"/>
              <a:t>NumPy</a:t>
            </a:r>
            <a:r>
              <a:rPr lang="zh-CN" altLang="en-US" dirty="0"/>
              <a:t>，并且 </a:t>
            </a:r>
            <a:r>
              <a:rPr lang="en-US" altLang="zh-CN" dirty="0" err="1"/>
              <a:t>PyTorch</a:t>
            </a:r>
            <a:r>
              <a:rPr lang="en-US" altLang="zh-CN" dirty="0"/>
              <a:t> </a:t>
            </a:r>
            <a:r>
              <a:rPr lang="zh-CN" altLang="en-US" dirty="0"/>
              <a:t>具有出色的 </a:t>
            </a:r>
            <a:r>
              <a:rPr lang="en-US" altLang="zh-CN" dirty="0"/>
              <a:t>NumPy </a:t>
            </a:r>
            <a:r>
              <a:rPr lang="zh-CN" altLang="en-US" dirty="0"/>
              <a:t>互操作性，因此我们将转到此。让我们加载我们的文件，将生成的 </a:t>
            </a:r>
            <a:r>
              <a:rPr lang="en-US" altLang="zh-CN" dirty="0"/>
              <a:t>NumPy </a:t>
            </a:r>
            <a:r>
              <a:rPr lang="zh-CN" altLang="en-US" dirty="0"/>
              <a:t>数组转换为 </a:t>
            </a:r>
            <a:r>
              <a:rPr lang="en-US" altLang="zh-CN" dirty="0" err="1"/>
              <a:t>PyTorch</a:t>
            </a:r>
            <a:r>
              <a:rPr lang="en-US" altLang="zh-CN" dirty="0"/>
              <a:t> </a:t>
            </a:r>
            <a:r>
              <a:rPr lang="zh-CN" altLang="en-US" dirty="0"/>
              <a:t>张量（代码</a:t>
            </a:r>
            <a:r>
              <a:rPr lang="en-US" altLang="zh-CN" dirty="0"/>
              <a:t>/p1ch4/3_tabular_wine.ipynb</a:t>
            </a:r>
            <a:r>
              <a:rPr lang="zh-CN" alt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326390B-88BE-4906-A746-68B1662544D9}"/>
              </a:ext>
            </a:extLst>
          </p:cNvPr>
          <p:cNvSpPr txBox="1"/>
          <p:nvPr/>
        </p:nvSpPr>
        <p:spPr bwMode="gray">
          <a:xfrm>
            <a:off x="690880" y="1153954"/>
            <a:ext cx="8006080" cy="4770537"/>
          </a:xfrm>
          <a:prstGeom prst="rect">
            <a:avLst/>
          </a:prstGeom>
          <a:noFill/>
          <a:ln w="9525">
            <a:noFill/>
            <a:miter lim="800000"/>
          </a:ln>
        </p:spPr>
        <p:txBody>
          <a:bodyPr wrap="square">
            <a:spAutoFit/>
          </a:bodyPr>
          <a:lstStyle/>
          <a:p>
            <a:r>
              <a:rPr lang="zh-CN" altLang="en-US" sz="1600" dirty="0"/>
              <a:t>连续、序号和分类值</a:t>
            </a:r>
          </a:p>
          <a:p>
            <a:r>
              <a:rPr lang="zh-CN" altLang="en-US" sz="1600" dirty="0"/>
              <a:t>在尝试理解数据时，我们应注意三种不同类型的数值。</a:t>
            </a:r>
            <a:r>
              <a:rPr lang="en-US" altLang="zh-CN" sz="1600" dirty="0"/>
              <a:t>3</a:t>
            </a:r>
            <a:r>
              <a:rPr lang="zh-CN" altLang="en-US" sz="1600" dirty="0"/>
              <a:t>第一种是连续值。当表示为数字时，这些是最直观的。它们是严格有序的，不同值之间的差别有严格的含义。说明包裹 </a:t>
            </a:r>
            <a:r>
              <a:rPr lang="en-US" altLang="zh-CN" sz="1600" dirty="0"/>
              <a:t>A </a:t>
            </a:r>
            <a:r>
              <a:rPr lang="zh-CN" altLang="en-US" sz="1600" dirty="0"/>
              <a:t>比包 </a:t>
            </a:r>
            <a:r>
              <a:rPr lang="en-US" altLang="zh-CN" sz="1600" dirty="0"/>
              <a:t>B </a:t>
            </a:r>
            <a:r>
              <a:rPr lang="zh-CN" altLang="en-US" sz="1600" dirty="0"/>
              <a:t>重 </a:t>
            </a:r>
            <a:r>
              <a:rPr lang="en-US" altLang="zh-CN" sz="1600" dirty="0"/>
              <a:t>2 </a:t>
            </a:r>
            <a:r>
              <a:rPr lang="zh-CN" altLang="en-US" sz="1600" dirty="0"/>
              <a:t>公斤，或者 </a:t>
            </a:r>
            <a:r>
              <a:rPr lang="en-US" altLang="zh-CN" sz="1600" dirty="0"/>
              <a:t>B </a:t>
            </a:r>
            <a:r>
              <a:rPr lang="zh-CN" altLang="en-US" sz="1600" dirty="0"/>
              <a:t>包来自比 </a:t>
            </a:r>
            <a:r>
              <a:rPr lang="en-US" altLang="zh-CN" sz="1600" dirty="0"/>
              <a:t>A </a:t>
            </a:r>
            <a:r>
              <a:rPr lang="zh-CN" altLang="en-US" sz="1600" dirty="0"/>
              <a:t>远 </a:t>
            </a:r>
            <a:r>
              <a:rPr lang="en-US" altLang="zh-CN" sz="1600" dirty="0"/>
              <a:t>100 </a:t>
            </a:r>
            <a:r>
              <a:rPr lang="zh-CN" altLang="en-US" sz="1600" dirty="0"/>
              <a:t>英里，无论包裹 </a:t>
            </a:r>
            <a:r>
              <a:rPr lang="en-US" altLang="zh-CN" sz="1600" dirty="0"/>
              <a:t>A </a:t>
            </a:r>
            <a:r>
              <a:rPr lang="zh-CN" altLang="en-US" sz="1600" dirty="0"/>
              <a:t>是 </a:t>
            </a:r>
            <a:r>
              <a:rPr lang="en-US" altLang="zh-CN" sz="1600" dirty="0"/>
              <a:t>3 </a:t>
            </a:r>
            <a:r>
              <a:rPr lang="zh-CN" altLang="en-US" sz="1600" dirty="0"/>
              <a:t>公斤还是 </a:t>
            </a:r>
            <a:r>
              <a:rPr lang="en-US" altLang="zh-CN" sz="1600" dirty="0"/>
              <a:t>10 </a:t>
            </a:r>
            <a:r>
              <a:rPr lang="zh-CN" altLang="en-US" sz="1600" dirty="0"/>
              <a:t>公斤，或者 </a:t>
            </a:r>
            <a:r>
              <a:rPr lang="en-US" altLang="zh-CN" sz="1600" dirty="0"/>
              <a:t>B </a:t>
            </a:r>
            <a:r>
              <a:rPr lang="zh-CN" altLang="en-US" sz="1600" dirty="0"/>
              <a:t>来自 </a:t>
            </a:r>
            <a:r>
              <a:rPr lang="en-US" altLang="zh-CN" sz="1600" dirty="0"/>
              <a:t>200 </a:t>
            </a:r>
            <a:r>
              <a:rPr lang="zh-CN" altLang="en-US" sz="1600" dirty="0"/>
              <a:t>英里外还是 </a:t>
            </a:r>
            <a:r>
              <a:rPr lang="en-US" altLang="zh-CN" sz="1600" dirty="0"/>
              <a:t>2</a:t>
            </a:r>
            <a:r>
              <a:rPr lang="zh-CN" altLang="en-US" sz="1600" dirty="0"/>
              <a:t>，</a:t>
            </a:r>
            <a:r>
              <a:rPr lang="en-US" altLang="zh-CN" sz="1600" dirty="0"/>
              <a:t>000 </a:t>
            </a:r>
            <a:r>
              <a:rPr lang="zh-CN" altLang="en-US" sz="1600" dirty="0"/>
              <a:t>英里。如果您用单位计数或测量某样东西，它可能是一个连续值。文献实际上进一步划分了连续值：在前几个例子中，说某物的重倍或远三倍是有意义的，所以这些值据说是比率尺度的。另一方面，一天中的时间确实有差异的概念，但声称</a:t>
            </a:r>
            <a:r>
              <a:rPr lang="en-US" altLang="zh-CN" sz="1600" dirty="0"/>
              <a:t>6</a:t>
            </a:r>
            <a:r>
              <a:rPr lang="zh-CN" altLang="en-US" sz="1600" dirty="0"/>
              <a:t>：</a:t>
            </a:r>
            <a:r>
              <a:rPr lang="en-US" altLang="zh-CN" sz="1600" dirty="0"/>
              <a:t>00</a:t>
            </a:r>
            <a:r>
              <a:rPr lang="zh-CN" altLang="en-US" sz="1600" dirty="0"/>
              <a:t>是</a:t>
            </a:r>
            <a:r>
              <a:rPr lang="en-US" altLang="zh-CN" sz="1600" dirty="0"/>
              <a:t>3</a:t>
            </a:r>
            <a:r>
              <a:rPr lang="zh-CN" altLang="en-US" sz="1600" dirty="0"/>
              <a:t>：</a:t>
            </a:r>
            <a:r>
              <a:rPr lang="en-US" altLang="zh-CN" sz="1600" dirty="0"/>
              <a:t>00</a:t>
            </a:r>
            <a:r>
              <a:rPr lang="zh-CN" altLang="en-US" sz="1600" dirty="0"/>
              <a:t>的两倍是不合理的</a:t>
            </a:r>
            <a:r>
              <a:rPr lang="en-US" altLang="zh-CN" sz="1600" dirty="0"/>
              <a:t>;</a:t>
            </a:r>
            <a:r>
              <a:rPr lang="zh-CN" altLang="en-US" sz="1600" dirty="0"/>
              <a:t>所以一天中的时间只提供间隔刻度</a:t>
            </a:r>
            <a:r>
              <a:rPr lang="en-US" altLang="zh-CN" sz="1600" dirty="0"/>
              <a:t>.</a:t>
            </a:r>
          </a:p>
          <a:p>
            <a:r>
              <a:rPr lang="zh-CN" altLang="en-US" sz="1600" dirty="0"/>
              <a:t>我们有序号值。我们对连续值的严格排序仍然存在，但值之间的固定关系不再适用。这方面的一个很好的例子是订购小、中或大饮料，小映射到值 </a:t>
            </a:r>
            <a:r>
              <a:rPr lang="en-US" altLang="zh-CN" sz="1600" dirty="0"/>
              <a:t>1</a:t>
            </a:r>
            <a:r>
              <a:rPr lang="zh-CN" altLang="en-US" sz="1600" dirty="0"/>
              <a:t>、中 </a:t>
            </a:r>
            <a:r>
              <a:rPr lang="en-US" altLang="zh-CN" sz="1600" dirty="0"/>
              <a:t>2 </a:t>
            </a:r>
            <a:r>
              <a:rPr lang="zh-CN" altLang="en-US" sz="1600" dirty="0"/>
              <a:t>和大 </a:t>
            </a:r>
            <a:r>
              <a:rPr lang="en-US" altLang="zh-CN" sz="1600" dirty="0"/>
              <a:t>3</a:t>
            </a:r>
            <a:r>
              <a:rPr lang="zh-CN" altLang="en-US" sz="1600" dirty="0"/>
              <a:t>。大饮料比介质大，就像 </a:t>
            </a:r>
            <a:r>
              <a:rPr lang="en-US" altLang="zh-CN" sz="1600" dirty="0"/>
              <a:t>3 </a:t>
            </a:r>
            <a:r>
              <a:rPr lang="zh-CN" altLang="en-US" sz="1600" dirty="0"/>
              <a:t>大于 </a:t>
            </a:r>
            <a:r>
              <a:rPr lang="en-US" altLang="zh-CN" sz="1600" dirty="0"/>
              <a:t>2 </a:t>
            </a:r>
            <a:r>
              <a:rPr lang="zh-CN" altLang="en-US" sz="1600" dirty="0"/>
              <a:t>一样，但它没有告诉我们什么更大。如果我们将 </a:t>
            </a:r>
            <a:r>
              <a:rPr lang="en-US" altLang="zh-CN" sz="1600" dirty="0"/>
              <a:t>1</a:t>
            </a:r>
            <a:r>
              <a:rPr lang="zh-CN" altLang="en-US" sz="1600" dirty="0"/>
              <a:t>、</a:t>
            </a:r>
            <a:r>
              <a:rPr lang="en-US" altLang="zh-CN" sz="1600" dirty="0"/>
              <a:t>2 </a:t>
            </a:r>
            <a:r>
              <a:rPr lang="zh-CN" altLang="en-US" sz="1600" dirty="0"/>
              <a:t>和 </a:t>
            </a:r>
            <a:r>
              <a:rPr lang="en-US" altLang="zh-CN" sz="1600" dirty="0"/>
              <a:t>3 </a:t>
            </a:r>
            <a:r>
              <a:rPr lang="zh-CN" altLang="en-US" sz="1600" dirty="0"/>
              <a:t>转换为实际体积（例如，</a:t>
            </a:r>
            <a:r>
              <a:rPr lang="en-US" altLang="zh-CN" sz="1600" dirty="0"/>
              <a:t>8</a:t>
            </a:r>
            <a:r>
              <a:rPr lang="zh-CN" altLang="en-US" sz="1600" dirty="0"/>
              <a:t>、</a:t>
            </a:r>
            <a:r>
              <a:rPr lang="en-US" altLang="zh-CN" sz="1600" dirty="0"/>
              <a:t>12 </a:t>
            </a:r>
            <a:r>
              <a:rPr lang="zh-CN" altLang="en-US" sz="1600" dirty="0"/>
              <a:t>和 </a:t>
            </a:r>
            <a:r>
              <a:rPr lang="en-US" altLang="zh-CN" sz="1600" dirty="0"/>
              <a:t>24 </a:t>
            </a:r>
            <a:r>
              <a:rPr lang="zh-CN" altLang="en-US" sz="1600" dirty="0"/>
              <a:t>液体盎司），则它们将转换为间隔值。重要的是要记住，我们不能</a:t>
            </a:r>
            <a:r>
              <a:rPr lang="en-US" altLang="zh-CN" sz="1600" dirty="0"/>
              <a:t>"</a:t>
            </a:r>
            <a:r>
              <a:rPr lang="zh-CN" altLang="en-US" sz="1600" dirty="0"/>
              <a:t>做数学</a:t>
            </a:r>
            <a:r>
              <a:rPr lang="en-US" altLang="zh-CN" sz="1600" dirty="0"/>
              <a:t>"</a:t>
            </a:r>
            <a:r>
              <a:rPr lang="zh-CN" altLang="en-US" sz="1600" dirty="0"/>
              <a:t>以外的值排序</a:t>
            </a:r>
            <a:r>
              <a:rPr lang="en-US" altLang="zh-CN" sz="1600" dirty="0"/>
              <a:t>;</a:t>
            </a:r>
            <a:r>
              <a:rPr lang="zh-CN" altLang="en-US" sz="1600" dirty="0"/>
              <a:t>试图平均大 </a:t>
            </a:r>
            <a:r>
              <a:rPr lang="en-US" altLang="zh-CN" sz="1600" dirty="0"/>
              <a:t>= 3 </a:t>
            </a:r>
            <a:r>
              <a:rPr lang="zh-CN" altLang="en-US" sz="1600" dirty="0"/>
              <a:t>和小 </a:t>
            </a:r>
            <a:r>
              <a:rPr lang="en-US" altLang="zh-CN" sz="1600" dirty="0"/>
              <a:t>= 1</a:t>
            </a:r>
            <a:r>
              <a:rPr lang="zh-CN" altLang="en-US" sz="1600" dirty="0"/>
              <a:t>不会导致中等饮料！</a:t>
            </a:r>
          </a:p>
          <a:p>
            <a:r>
              <a:rPr lang="zh-CN" altLang="en-US" sz="1600" dirty="0"/>
              <a:t>最后，分类值对它们的值既没有排序，也没有数值意义。这些通常只是枚举分配任意数字的可能性。将水分配给 </a:t>
            </a:r>
            <a:r>
              <a:rPr lang="en-US" altLang="zh-CN" sz="1600" dirty="0"/>
              <a:t>1</a:t>
            </a:r>
            <a:r>
              <a:rPr lang="zh-CN" altLang="en-US" sz="1600" dirty="0"/>
              <a:t>，将咖啡分配给 </a:t>
            </a:r>
            <a:r>
              <a:rPr lang="en-US" altLang="zh-CN" sz="1600" dirty="0"/>
              <a:t>2</a:t>
            </a:r>
            <a:r>
              <a:rPr lang="zh-CN" altLang="en-US" sz="1600" dirty="0"/>
              <a:t>，将苏打水分配给 </a:t>
            </a:r>
            <a:r>
              <a:rPr lang="en-US" altLang="zh-CN" sz="1600" dirty="0"/>
              <a:t>3</a:t>
            </a:r>
            <a:r>
              <a:rPr lang="zh-CN" altLang="en-US" sz="1600" dirty="0"/>
              <a:t>，将牛奶分配给 </a:t>
            </a:r>
            <a:r>
              <a:rPr lang="en-US" altLang="zh-CN" sz="1600" dirty="0"/>
              <a:t>4 </a:t>
            </a:r>
            <a:r>
              <a:rPr lang="zh-CN" altLang="en-US" sz="1600" dirty="0"/>
              <a:t>是一个很好的示例。把水放在第一位，把牛奶放在最后是没有真正的逻辑</a:t>
            </a:r>
            <a:r>
              <a:rPr lang="en-US" altLang="zh-CN" sz="1600" dirty="0"/>
              <a:t>;</a:t>
            </a:r>
            <a:r>
              <a:rPr lang="zh-CN" altLang="en-US" sz="1600" dirty="0"/>
              <a:t>它们只需要不同的值来区分它们。我们可以将咖啡分配给 </a:t>
            </a:r>
            <a:r>
              <a:rPr lang="en-US" altLang="zh-CN" sz="1600" dirty="0"/>
              <a:t>10</a:t>
            </a:r>
            <a:r>
              <a:rPr lang="zh-CN" altLang="en-US" sz="1600" dirty="0"/>
              <a:t>，将牛奶分配给 </a:t>
            </a:r>
            <a:r>
              <a:rPr lang="en-US" altLang="zh-CN" sz="1600" dirty="0"/>
              <a:t>+3</a:t>
            </a:r>
            <a:r>
              <a:rPr lang="zh-CN" altLang="en-US" sz="1600" dirty="0"/>
              <a:t>，并且不会发生显著变化（尽管在 </a:t>
            </a:r>
            <a:r>
              <a:rPr lang="en-US" altLang="zh-CN" sz="1600" dirty="0"/>
              <a:t>0 </a:t>
            </a:r>
            <a:r>
              <a:rPr lang="zh-CN" altLang="en-US" sz="1600" dirty="0"/>
              <a:t>范围内分配值）。 </a:t>
            </a:r>
            <a:r>
              <a:rPr lang="en-US" altLang="zh-CN" sz="1600" dirty="0"/>
              <a:t>N = 1 </a:t>
            </a:r>
            <a:r>
              <a:rPr lang="zh-CN" altLang="en-US" sz="1600" dirty="0"/>
              <a:t>具有单热编码和嵌入的优点，我们将在第 </a:t>
            </a:r>
            <a:r>
              <a:rPr lang="en-US" altLang="zh-CN" sz="1600" dirty="0"/>
              <a:t>4.5.4 </a:t>
            </a:r>
            <a:r>
              <a:rPr lang="zh-CN" altLang="en-US" sz="1600" dirty="0"/>
              <a:t>节中讨论。因为数值没有意义，所以它们被说是名义上的。</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0936F465-6546-4555-B4B1-855E8E70EDF6}"/>
              </a:ext>
            </a:extLst>
          </p:cNvPr>
          <p:cNvSpPr txBox="1"/>
          <p:nvPr/>
        </p:nvSpPr>
        <p:spPr bwMode="gray">
          <a:xfrm>
            <a:off x="233680" y="1415534"/>
            <a:ext cx="4572000" cy="369332"/>
          </a:xfrm>
          <a:prstGeom prst="rect">
            <a:avLst/>
          </a:prstGeom>
          <a:noFill/>
          <a:ln w="9525">
            <a:noFill/>
            <a:miter lim="800000"/>
          </a:ln>
        </p:spPr>
        <p:txBody>
          <a:bodyPr wrap="square">
            <a:spAutoFit/>
          </a:bodyPr>
          <a:lstStyle/>
          <a:p>
            <a:r>
              <a:rPr lang="en-US" altLang="zh-CN" dirty="0"/>
              <a:t>4.3.3 Representing scores</a:t>
            </a:r>
            <a:endParaRPr lang="zh-CN" altLang="en-US" dirty="0"/>
          </a:p>
        </p:txBody>
      </p:sp>
      <p:sp>
        <p:nvSpPr>
          <p:cNvPr id="11" name="文本框 10">
            <a:extLst>
              <a:ext uri="{FF2B5EF4-FFF2-40B4-BE49-F238E27FC236}">
                <a16:creationId xmlns:a16="http://schemas.microsoft.com/office/drawing/2014/main" id="{EC1B704F-2DAF-45E4-BE41-9831EB17009F}"/>
              </a:ext>
            </a:extLst>
          </p:cNvPr>
          <p:cNvSpPr txBox="1"/>
          <p:nvPr/>
        </p:nvSpPr>
        <p:spPr bwMode="gray">
          <a:xfrm>
            <a:off x="314960" y="1900535"/>
            <a:ext cx="7294880" cy="646331"/>
          </a:xfrm>
          <a:prstGeom prst="rect">
            <a:avLst/>
          </a:prstGeom>
          <a:noFill/>
          <a:ln w="9525">
            <a:noFill/>
            <a:miter lim="800000"/>
          </a:ln>
        </p:spPr>
        <p:txBody>
          <a:bodyPr wrap="square">
            <a:spAutoFit/>
          </a:bodyPr>
          <a:lstStyle/>
          <a:p>
            <a:r>
              <a:rPr lang="zh-CN" altLang="en-US" dirty="0"/>
              <a:t>我们可以将分数视为连续变量，保留为实数，并执行回归任务，或将分数视为标签，并尝试从分类任务中的化学分析中猜出标签</a:t>
            </a:r>
          </a:p>
        </p:txBody>
      </p:sp>
      <p:pic>
        <p:nvPicPr>
          <p:cNvPr id="15" name="图片 14">
            <a:extLst>
              <a:ext uri="{FF2B5EF4-FFF2-40B4-BE49-F238E27FC236}">
                <a16:creationId xmlns:a16="http://schemas.microsoft.com/office/drawing/2014/main" id="{8C5D14BC-8C60-4EF8-B7B0-8860801D5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960" y="2662535"/>
            <a:ext cx="6985606" cy="35617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33BBBF73-58C7-4FDD-988B-C2143615D036}"/>
              </a:ext>
            </a:extLst>
          </p:cNvPr>
          <p:cNvSpPr txBox="1"/>
          <p:nvPr/>
        </p:nvSpPr>
        <p:spPr bwMode="gray">
          <a:xfrm>
            <a:off x="558800" y="1385054"/>
            <a:ext cx="4572000" cy="369332"/>
          </a:xfrm>
          <a:prstGeom prst="rect">
            <a:avLst/>
          </a:prstGeom>
          <a:noFill/>
          <a:ln w="9525">
            <a:noFill/>
            <a:miter lim="800000"/>
          </a:ln>
        </p:spPr>
        <p:txBody>
          <a:bodyPr wrap="square">
            <a:spAutoFit/>
          </a:bodyPr>
          <a:lstStyle/>
          <a:p>
            <a:r>
              <a:rPr lang="en-US" altLang="zh-CN" dirty="0"/>
              <a:t>4.3.4 One-hot encoding</a:t>
            </a:r>
            <a:endParaRPr lang="zh-CN" altLang="en-US" dirty="0"/>
          </a:p>
        </p:txBody>
      </p:sp>
      <p:sp>
        <p:nvSpPr>
          <p:cNvPr id="11" name="文本框 10">
            <a:extLst>
              <a:ext uri="{FF2B5EF4-FFF2-40B4-BE49-F238E27FC236}">
                <a16:creationId xmlns:a16="http://schemas.microsoft.com/office/drawing/2014/main" id="{549DA92C-BF10-496F-837C-7D4B03D244BD}"/>
              </a:ext>
            </a:extLst>
          </p:cNvPr>
          <p:cNvSpPr txBox="1"/>
          <p:nvPr/>
        </p:nvSpPr>
        <p:spPr bwMode="gray">
          <a:xfrm>
            <a:off x="416560" y="1881227"/>
            <a:ext cx="7426960" cy="1754326"/>
          </a:xfrm>
          <a:prstGeom prst="rect">
            <a:avLst/>
          </a:prstGeom>
          <a:noFill/>
          <a:ln w="9525">
            <a:noFill/>
            <a:miter lim="800000"/>
          </a:ln>
        </p:spPr>
        <p:txBody>
          <a:bodyPr wrap="square">
            <a:spAutoFit/>
          </a:bodyPr>
          <a:lstStyle/>
          <a:p>
            <a:r>
              <a:rPr lang="zh-CN" altLang="en-US" dirty="0"/>
              <a:t>另一种方法就是对分数建立一个热编码：即将 </a:t>
            </a:r>
            <a:r>
              <a:rPr lang="en-US" altLang="zh-CN" dirty="0"/>
              <a:t>10 </a:t>
            </a:r>
            <a:r>
              <a:rPr lang="zh-CN" altLang="en-US" dirty="0"/>
              <a:t>个分数中的每个分数编码为 </a:t>
            </a:r>
            <a:r>
              <a:rPr lang="en-US" altLang="zh-CN" dirty="0"/>
              <a:t>10 </a:t>
            </a:r>
            <a:r>
              <a:rPr lang="zh-CN" altLang="en-US" dirty="0"/>
              <a:t>个元素的矢量，所有元素都设置为 </a:t>
            </a:r>
            <a:r>
              <a:rPr lang="en-US" altLang="zh-CN" dirty="0"/>
              <a:t>0</a:t>
            </a:r>
            <a:r>
              <a:rPr lang="zh-CN" altLang="en-US" dirty="0"/>
              <a:t>，但每个元素设置为 </a:t>
            </a:r>
            <a:r>
              <a:rPr lang="en-US" altLang="zh-CN" dirty="0"/>
              <a:t>1</a:t>
            </a:r>
            <a:r>
              <a:rPr lang="zh-CN" altLang="en-US" dirty="0"/>
              <a:t>，每个分数的索引不同。这样，</a:t>
            </a:r>
            <a:r>
              <a:rPr lang="en-US" altLang="zh-CN" dirty="0"/>
              <a:t>1 </a:t>
            </a:r>
            <a:r>
              <a:rPr lang="zh-CN" altLang="en-US" dirty="0"/>
              <a:t>的分数可以映射到向量 （</a:t>
            </a:r>
            <a:r>
              <a:rPr lang="en-US" altLang="zh-CN" dirty="0"/>
              <a:t>1</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），分数 </a:t>
            </a:r>
            <a:r>
              <a:rPr lang="en-US" altLang="zh-CN" dirty="0"/>
              <a:t>5</a:t>
            </a:r>
            <a:r>
              <a:rPr lang="zh-CN" altLang="en-US" dirty="0"/>
              <a:t>到（</a:t>
            </a:r>
            <a:r>
              <a:rPr lang="en-US" altLang="zh-CN" dirty="0"/>
              <a:t>0</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a:t>
            </a:r>
            <a:r>
              <a:rPr lang="en-US" altLang="zh-CN" dirty="0"/>
              <a:t>0</a:t>
            </a:r>
            <a:r>
              <a:rPr lang="zh-CN" altLang="en-US" dirty="0"/>
              <a:t>），等等。请注意，分数对应于非零元素的索引这一事实纯粹是偶然的：我们可以对赋值进行随机调整，从分类的角度来看，一切都不会改变。</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BFA41E4-D249-447C-AB8D-E38ACE406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985" y="1660313"/>
            <a:ext cx="7268589" cy="3029373"/>
          </a:xfrm>
          <a:prstGeom prst="rect">
            <a:avLst/>
          </a:prstGeom>
        </p:spPr>
      </p:pic>
    </p:spTree>
    <p:extLst>
      <p:ext uri="{BB962C8B-B14F-4D97-AF65-F5344CB8AC3E}">
        <p14:creationId xmlns:p14="http://schemas.microsoft.com/office/powerpoint/2010/main" val="26823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8"/>
          <p:cNvSpPr>
            <a:spLocks noGrp="1"/>
          </p:cNvSpPr>
          <p:nvPr>
            <p:ph type="title"/>
          </p:nvPr>
        </p:nvSpPr>
        <p:spPr>
          <a:xfrm>
            <a:off x="1087120" y="1811045"/>
            <a:ext cx="6604000" cy="916647"/>
          </a:xfrm>
        </p:spPr>
        <p:txBody>
          <a:bodyPr/>
          <a:lstStyle/>
          <a:p>
            <a:pPr algn="ctr"/>
            <a:r>
              <a:rPr lang="en-US" altLang="zh-CN" sz="2800" b="1" dirty="0">
                <a:solidFill>
                  <a:schemeClr val="accent5">
                    <a:lumMod val="75000"/>
                  </a:schemeClr>
                </a:solidFill>
                <a:latin typeface="Microsoft YaHei UI" panose="020B0503020204020204" charset="-122"/>
                <a:ea typeface="Microsoft YaHei UI" panose="020B0503020204020204" charset="-122"/>
              </a:rPr>
              <a:t>4.1 Working with images</a:t>
            </a:r>
            <a:br>
              <a:rPr lang="zh-CN" altLang="en-US" b="1" dirty="0">
                <a:solidFill>
                  <a:srgbClr val="FCB83E"/>
                </a:solidFill>
                <a:latin typeface="Segoe UI Symbol" panose="020B0502040204020203" pitchFamily="34" charset="0"/>
                <a:cs typeface="Al Bayan Plain" pitchFamily="2" charset="-78"/>
              </a:rPr>
            </a:br>
            <a:endParaRPr lang="zh-CN" altLang="en-US" b="1" dirty="0">
              <a:solidFill>
                <a:srgbClr val="FCB83E"/>
              </a:solidFill>
            </a:endParaRPr>
          </a:p>
        </p:txBody>
      </p:sp>
      <p:sp>
        <p:nvSpPr>
          <p:cNvPr id="4" name="文本框 3"/>
          <p:cNvSpPr txBox="1"/>
          <p:nvPr/>
        </p:nvSpPr>
        <p:spPr bwMode="gray">
          <a:xfrm>
            <a:off x="815474" y="3093988"/>
            <a:ext cx="7334450" cy="2930546"/>
          </a:xfrm>
          <a:prstGeom prst="rect">
            <a:avLst/>
          </a:prstGeom>
          <a:noFill/>
          <a:ln w="9525">
            <a:noFill/>
            <a:miter lim="800000"/>
          </a:ln>
        </p:spPr>
        <p:txBody>
          <a:bodyPr wrap="square" rtlCol="0">
            <a:spAutoFit/>
          </a:bodyPr>
          <a:lstStyle/>
          <a:p>
            <a:pPr marL="561975" indent="152400" algn="just">
              <a:lnSpc>
                <a:spcPct val="112000"/>
              </a:lnSpc>
              <a:spcAft>
                <a:spcPts val="20"/>
              </a:spcAft>
            </a:pPr>
            <a:r>
              <a:rPr lang="zh-CN" altLang="en-US" sz="1800" b="0" i="0" u="none" strike="noStrike" dirty="0">
                <a:solidFill>
                  <a:srgbClr val="262626"/>
                </a:solidFill>
                <a:effectLst/>
                <a:latin typeface="&amp;quot"/>
              </a:rPr>
              <a:t>图像表示为在具有高度和宽度（以像素为单位）的常规网格中排列的标量集合。我们可能有一个每个网格点（像素）的标量，该标量将表示为灰度图像</a:t>
            </a:r>
            <a:r>
              <a:rPr lang="en-US" altLang="zh-CN" sz="1800" b="0" i="0" u="none" strike="noStrike" dirty="0">
                <a:solidFill>
                  <a:srgbClr val="262626"/>
                </a:solidFill>
                <a:effectLst/>
                <a:latin typeface="&amp;quot"/>
              </a:rPr>
              <a:t>;</a:t>
            </a:r>
            <a:r>
              <a:rPr lang="zh-CN" altLang="en-US" sz="1800" b="0" i="0" u="none" strike="noStrike" dirty="0">
                <a:solidFill>
                  <a:srgbClr val="262626"/>
                </a:solidFill>
                <a:effectLst/>
                <a:latin typeface="&amp;quot"/>
              </a:rPr>
              <a:t>或每个网格点的多个标量，这通常表示不同的颜色，如我们在上一章中看到的，或</a:t>
            </a:r>
            <a:r>
              <a:rPr lang="zh-CN" altLang="en-US" sz="1800" b="0" i="1" u="none" strike="noStrike" dirty="0">
                <a:solidFill>
                  <a:srgbClr val="262626"/>
                </a:solidFill>
                <a:effectLst/>
                <a:latin typeface="&amp;quot"/>
              </a:rPr>
              <a:t>不同的功能</a:t>
            </a:r>
            <a:r>
              <a:rPr lang="zh-CN" altLang="en-US" sz="1800" b="0" i="0" u="none" strike="noStrike" dirty="0">
                <a:solidFill>
                  <a:srgbClr val="262626"/>
                </a:solidFill>
                <a:effectLst/>
                <a:latin typeface="&amp;quot"/>
              </a:rPr>
              <a:t>，如深度相机的深度。</a:t>
            </a:r>
          </a:p>
          <a:p>
            <a:pPr marL="457200" marR="116205" indent="152400" algn="just">
              <a:lnSpc>
                <a:spcPct val="112000"/>
              </a:lnSpc>
              <a:spcAft>
                <a:spcPts val="1090"/>
              </a:spcAft>
            </a:pPr>
            <a:r>
              <a:rPr lang="zh-CN" altLang="en-US" sz="1800" b="0" i="0" u="none" strike="noStrike" dirty="0">
                <a:solidFill>
                  <a:srgbClr val="262626"/>
                </a:solidFill>
                <a:effectLst/>
                <a:latin typeface="&amp;quot"/>
              </a:rPr>
              <a:t>表示单个像素值的标量通常使用 </a:t>
            </a:r>
            <a:r>
              <a:rPr lang="en-US" altLang="zh-CN" sz="1800" b="0" i="0" u="none" strike="noStrike" dirty="0">
                <a:solidFill>
                  <a:srgbClr val="262626"/>
                </a:solidFill>
                <a:effectLst/>
                <a:latin typeface="&amp;quot"/>
              </a:rPr>
              <a:t>8 </a:t>
            </a:r>
            <a:r>
              <a:rPr lang="zh-CN" altLang="en-US" sz="1800" b="0" i="0" u="none" strike="noStrike" dirty="0">
                <a:solidFill>
                  <a:srgbClr val="262626"/>
                </a:solidFill>
                <a:effectLst/>
                <a:latin typeface="&amp;quot"/>
              </a:rPr>
              <a:t>位整数进行编码，如在消费相机中。</a:t>
            </a:r>
            <a:r>
              <a:rPr lang="zh-CN" altLang="en-US" sz="1800" b="0" i="0" u="none" strike="noStrike" dirty="0">
                <a:solidFill>
                  <a:srgbClr val="0F0F5F"/>
                </a:solidFill>
                <a:effectLst/>
                <a:latin typeface="&amp;quot"/>
              </a:rPr>
              <a:t>在医疗、科学和工业应用中，发现更高的数值精度（如 </a:t>
            </a:r>
            <a:r>
              <a:rPr lang="en-US" altLang="zh-CN" sz="1800" b="0" i="0" u="none" strike="noStrike" dirty="0">
                <a:solidFill>
                  <a:srgbClr val="0F0F5F"/>
                </a:solidFill>
                <a:effectLst/>
                <a:latin typeface="&amp;quot"/>
              </a:rPr>
              <a:t>12 </a:t>
            </a:r>
            <a:r>
              <a:rPr lang="zh-CN" altLang="en-US" sz="1800" b="0" i="0" u="none" strike="noStrike" dirty="0">
                <a:solidFill>
                  <a:srgbClr val="0F0F5F"/>
                </a:solidFill>
                <a:effectLst/>
                <a:latin typeface="&amp;quot"/>
              </a:rPr>
              <a:t>位或 </a:t>
            </a:r>
            <a:r>
              <a:rPr lang="en-US" altLang="zh-CN" sz="1800" b="0" i="0" u="none" strike="noStrike" dirty="0">
                <a:solidFill>
                  <a:srgbClr val="0F0F5F"/>
                </a:solidFill>
                <a:effectLst/>
                <a:latin typeface="&amp;quot"/>
              </a:rPr>
              <a:t>16 </a:t>
            </a:r>
            <a:r>
              <a:rPr lang="zh-CN" altLang="en-US" sz="1800" b="0" i="0" u="none" strike="noStrike" dirty="0">
                <a:solidFill>
                  <a:srgbClr val="0F0F5F"/>
                </a:solidFill>
                <a:effectLst/>
                <a:latin typeface="&amp;quot"/>
              </a:rPr>
              <a:t>位）并不罕见。</a:t>
            </a:r>
            <a:r>
              <a:rPr lang="zh-CN" altLang="en-US" sz="1800" b="0" i="0" u="none" strike="noStrike" dirty="0">
                <a:solidFill>
                  <a:srgbClr val="262626"/>
                </a:solidFill>
                <a:effectLst/>
                <a:latin typeface="&amp;quot"/>
              </a:rPr>
              <a:t>当像素对有关物理属性的信息（如骨骼密度、温度或深度）进行编码时，这允许范围更广或灵敏度更高。</a:t>
            </a:r>
          </a:p>
          <a:p>
            <a:endParaRPr kumimoji="1" lang="zh-CN" altLang="en-US" sz="1400" dirty="0" err="1">
              <a:solidFill>
                <a:schemeClr val="accent5">
                  <a:lumMod val="50000"/>
                </a:schemeClr>
              </a:solidFill>
              <a:latin typeface="Yu Gothic UI Semibold" panose="020B0700000000000000" charset="-128"/>
              <a:ea typeface="Yu Gothic UI Semibold" panose="020B0700000000000000"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EC57EE90-2671-451F-BA15-42B7C59EF0EF}"/>
              </a:ext>
            </a:extLst>
          </p:cNvPr>
          <p:cNvSpPr txBox="1"/>
          <p:nvPr/>
        </p:nvSpPr>
        <p:spPr bwMode="gray">
          <a:xfrm>
            <a:off x="568960" y="1456174"/>
            <a:ext cx="4572000" cy="369332"/>
          </a:xfrm>
          <a:prstGeom prst="rect">
            <a:avLst/>
          </a:prstGeom>
          <a:noFill/>
          <a:ln w="9525">
            <a:noFill/>
            <a:miter lim="800000"/>
          </a:ln>
        </p:spPr>
        <p:txBody>
          <a:bodyPr wrap="square">
            <a:spAutoFit/>
          </a:bodyPr>
          <a:lstStyle/>
          <a:p>
            <a:r>
              <a:rPr lang="en-US" altLang="zh-CN" dirty="0"/>
              <a:t>4.3.5 When to categorize</a:t>
            </a:r>
            <a:endParaRPr lang="zh-CN" altLang="en-US" dirty="0"/>
          </a:p>
        </p:txBody>
      </p:sp>
      <p:sp>
        <p:nvSpPr>
          <p:cNvPr id="11" name="文本框 10">
            <a:extLst>
              <a:ext uri="{FF2B5EF4-FFF2-40B4-BE49-F238E27FC236}">
                <a16:creationId xmlns:a16="http://schemas.microsoft.com/office/drawing/2014/main" id="{9D187520-B6F9-4F93-AD84-E5D874A31CD4}"/>
              </a:ext>
            </a:extLst>
          </p:cNvPr>
          <p:cNvSpPr txBox="1"/>
          <p:nvPr/>
        </p:nvSpPr>
        <p:spPr bwMode="gray">
          <a:xfrm>
            <a:off x="660400" y="2026196"/>
            <a:ext cx="7833360" cy="923330"/>
          </a:xfrm>
          <a:prstGeom prst="rect">
            <a:avLst/>
          </a:prstGeom>
          <a:noFill/>
          <a:ln w="9525">
            <a:noFill/>
            <a:miter lim="800000"/>
          </a:ln>
        </p:spPr>
        <p:txBody>
          <a:bodyPr wrap="square">
            <a:spAutoFit/>
          </a:bodyPr>
          <a:lstStyle/>
          <a:p>
            <a:r>
              <a:rPr lang="zh-CN" altLang="en-US" dirty="0"/>
              <a:t>让我们回到我们的数据张量，包含与化学分析相关的</a:t>
            </a:r>
            <a:r>
              <a:rPr lang="en-US" altLang="zh-CN" dirty="0"/>
              <a:t>11</a:t>
            </a:r>
            <a:r>
              <a:rPr lang="zh-CN" altLang="en-US" dirty="0"/>
              <a:t>个变量。我们可以使用 </a:t>
            </a:r>
            <a:r>
              <a:rPr lang="en-US" altLang="zh-CN" dirty="0" err="1"/>
              <a:t>PyTorch</a:t>
            </a:r>
            <a:r>
              <a:rPr lang="en-US" altLang="zh-CN" dirty="0"/>
              <a:t> </a:t>
            </a:r>
            <a:r>
              <a:rPr lang="zh-CN" altLang="en-US" dirty="0"/>
              <a:t>张量 </a:t>
            </a:r>
            <a:r>
              <a:rPr lang="en-US" altLang="zh-CN" dirty="0"/>
              <a:t>API </a:t>
            </a:r>
            <a:r>
              <a:rPr lang="zh-CN" altLang="en-US" dirty="0"/>
              <a:t>中的函数以张量形式操作我们的数据。让我们首先获取每列的均值和标准差</a:t>
            </a:r>
          </a:p>
        </p:txBody>
      </p:sp>
      <p:pic>
        <p:nvPicPr>
          <p:cNvPr id="13" name="图片 12">
            <a:extLst>
              <a:ext uri="{FF2B5EF4-FFF2-40B4-BE49-F238E27FC236}">
                <a16:creationId xmlns:a16="http://schemas.microsoft.com/office/drawing/2014/main" id="{7AB3D3B8-6598-49E3-9D16-90139D657707}"/>
              </a:ext>
            </a:extLst>
          </p:cNvPr>
          <p:cNvPicPr>
            <a:picLocks noChangeAspect="1"/>
          </p:cNvPicPr>
          <p:nvPr/>
        </p:nvPicPr>
        <p:blipFill rotWithShape="1">
          <a:blip r:embed="rId2">
            <a:extLst>
              <a:ext uri="{28A0092B-C50C-407E-A947-70E740481C1C}">
                <a14:useLocalDpi xmlns:a14="http://schemas.microsoft.com/office/drawing/2010/main" val="0"/>
              </a:ext>
            </a:extLst>
          </a:blip>
          <a:srcRect r="10086"/>
          <a:stretch/>
        </p:blipFill>
        <p:spPr>
          <a:xfrm>
            <a:off x="802641" y="2965594"/>
            <a:ext cx="6827519" cy="324216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9AA36C99-572E-4DAE-AEB9-E8429407A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257" y="2033392"/>
            <a:ext cx="8135485" cy="27912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6A26D9C-1132-4CAD-9E69-AD9717EFDD78}"/>
              </a:ext>
            </a:extLst>
          </p:cNvPr>
          <p:cNvSpPr txBox="1"/>
          <p:nvPr/>
        </p:nvSpPr>
        <p:spPr bwMode="gray">
          <a:xfrm>
            <a:off x="345440" y="1415534"/>
            <a:ext cx="4572000" cy="369332"/>
          </a:xfrm>
          <a:prstGeom prst="rect">
            <a:avLst/>
          </a:prstGeom>
          <a:noFill/>
          <a:ln w="9525">
            <a:noFill/>
            <a:miter lim="800000"/>
          </a:ln>
        </p:spPr>
        <p:txBody>
          <a:bodyPr wrap="square">
            <a:spAutoFit/>
          </a:bodyPr>
          <a:lstStyle/>
          <a:p>
            <a:r>
              <a:rPr lang="en-US" altLang="zh-CN" dirty="0"/>
              <a:t>4.3.6 Finding thresholds</a:t>
            </a:r>
            <a:endParaRPr lang="zh-CN" altLang="en-US" dirty="0"/>
          </a:p>
        </p:txBody>
      </p:sp>
      <p:sp>
        <p:nvSpPr>
          <p:cNvPr id="6" name="文本框 5">
            <a:extLst>
              <a:ext uri="{FF2B5EF4-FFF2-40B4-BE49-F238E27FC236}">
                <a16:creationId xmlns:a16="http://schemas.microsoft.com/office/drawing/2014/main" id="{BA6AA168-10BF-490D-B90C-42B23FD2FA41}"/>
              </a:ext>
            </a:extLst>
          </p:cNvPr>
          <p:cNvSpPr txBox="1"/>
          <p:nvPr/>
        </p:nvSpPr>
        <p:spPr bwMode="gray">
          <a:xfrm>
            <a:off x="416560" y="1947595"/>
            <a:ext cx="7650480" cy="369332"/>
          </a:xfrm>
          <a:prstGeom prst="rect">
            <a:avLst/>
          </a:prstGeom>
          <a:noFill/>
          <a:ln w="9525">
            <a:noFill/>
            <a:miter lim="800000"/>
          </a:ln>
        </p:spPr>
        <p:txBody>
          <a:bodyPr wrap="square">
            <a:spAutoFit/>
          </a:bodyPr>
          <a:lstStyle/>
          <a:p>
            <a:r>
              <a:rPr lang="zh-CN" altLang="en-US" dirty="0"/>
              <a:t>接下来，让我们开始查看数据，看看是否有简单的方法来区分好酒和坏酒。</a:t>
            </a:r>
          </a:p>
        </p:txBody>
      </p:sp>
      <p:pic>
        <p:nvPicPr>
          <p:cNvPr id="7" name="图片 6">
            <a:extLst>
              <a:ext uri="{FF2B5EF4-FFF2-40B4-BE49-F238E27FC236}">
                <a16:creationId xmlns:a16="http://schemas.microsoft.com/office/drawing/2014/main" id="{28DF6E3B-681D-42E0-A9E5-59EC291B7B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40" y="2479656"/>
            <a:ext cx="7559040" cy="2182405"/>
          </a:xfrm>
          <a:prstGeom prst="rect">
            <a:avLst/>
          </a:prstGeom>
        </p:spPr>
      </p:pic>
    </p:spTree>
    <p:extLst>
      <p:ext uri="{BB962C8B-B14F-4D97-AF65-F5344CB8AC3E}">
        <p14:creationId xmlns:p14="http://schemas.microsoft.com/office/powerpoint/2010/main" val="2179393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69DB539F-512A-4F49-9FB0-1227D40BFFFC}"/>
              </a:ext>
            </a:extLst>
          </p:cNvPr>
          <p:cNvSpPr txBox="1"/>
          <p:nvPr/>
        </p:nvSpPr>
        <p:spPr bwMode="gray">
          <a:xfrm>
            <a:off x="264160" y="1273294"/>
            <a:ext cx="4572000" cy="369332"/>
          </a:xfrm>
          <a:prstGeom prst="rect">
            <a:avLst/>
          </a:prstGeom>
          <a:noFill/>
          <a:ln w="9525">
            <a:noFill/>
            <a:miter lim="800000"/>
          </a:ln>
        </p:spPr>
        <p:txBody>
          <a:bodyPr wrap="square">
            <a:spAutoFit/>
          </a:bodyPr>
          <a:lstStyle/>
          <a:p>
            <a:r>
              <a:rPr lang="en-US" altLang="zh-CN" dirty="0"/>
              <a:t>4.4 Working with time series</a:t>
            </a:r>
            <a:endParaRPr lang="zh-CN" altLang="en-US" dirty="0"/>
          </a:p>
        </p:txBody>
      </p:sp>
      <p:sp>
        <p:nvSpPr>
          <p:cNvPr id="9" name="文本框 8">
            <a:extLst>
              <a:ext uri="{FF2B5EF4-FFF2-40B4-BE49-F238E27FC236}">
                <a16:creationId xmlns:a16="http://schemas.microsoft.com/office/drawing/2014/main" id="{E69A147A-927E-4DAE-8105-AEEA7D405EFC}"/>
              </a:ext>
            </a:extLst>
          </p:cNvPr>
          <p:cNvSpPr txBox="1"/>
          <p:nvPr/>
        </p:nvSpPr>
        <p:spPr bwMode="gray">
          <a:xfrm>
            <a:off x="264160" y="1642626"/>
            <a:ext cx="7477760" cy="2031325"/>
          </a:xfrm>
          <a:prstGeom prst="rect">
            <a:avLst/>
          </a:prstGeom>
          <a:noFill/>
          <a:ln w="9525">
            <a:noFill/>
            <a:miter lim="800000"/>
          </a:ln>
        </p:spPr>
        <p:txBody>
          <a:bodyPr wrap="square">
            <a:spAutoFit/>
          </a:bodyPr>
          <a:lstStyle/>
          <a:p>
            <a:r>
              <a:rPr lang="zh-CN" altLang="en-US" dirty="0"/>
              <a:t>回到葡萄酒数据集，我们本可以有一个</a:t>
            </a:r>
            <a:r>
              <a:rPr lang="en-US" altLang="zh-CN" dirty="0"/>
              <a:t>"</a:t>
            </a:r>
            <a:r>
              <a:rPr lang="zh-CN" altLang="en-US" dirty="0"/>
              <a:t>年</a:t>
            </a:r>
            <a:r>
              <a:rPr lang="en-US" altLang="zh-CN" dirty="0"/>
              <a:t>"</a:t>
            </a:r>
            <a:r>
              <a:rPr lang="zh-CN" altLang="en-US" dirty="0"/>
              <a:t>专栏，让我们能够了解葡萄酒质量的年年变化。不幸的是，我们手头没有这样的数据，但我们正在努力手动收集数据样本，一瓶一瓶。（我们第二版的东西。同时，我们将切换到另一个有趣的数据集：来自华盛顿特区的自行车共享系统的数据，报告 </a:t>
            </a:r>
            <a:r>
              <a:rPr lang="en-US" altLang="zh-CN" dirty="0"/>
              <a:t>2011-2012 </a:t>
            </a:r>
            <a:r>
              <a:rPr lang="zh-CN" altLang="en-US" dirty="0"/>
              <a:t>年首都自行车共享系统中租赁自行车的小时计数，以及天气和季节性信息（可参见此处：</a:t>
            </a:r>
            <a:r>
              <a:rPr lang="en-US" altLang="zh-CN" dirty="0"/>
              <a:t>)</a:t>
            </a:r>
            <a:r>
              <a:rPr lang="zh-CN" altLang="en-US" dirty="0"/>
              <a:t>我们的目标是使用平面 </a:t>
            </a:r>
            <a:r>
              <a:rPr lang="en-US" altLang="zh-CN" dirty="0"/>
              <a:t>2D </a:t>
            </a:r>
            <a:r>
              <a:rPr lang="zh-CN" altLang="en-US" dirty="0"/>
              <a:t>数据集并将其转换为 </a:t>
            </a:r>
            <a:r>
              <a:rPr lang="en-US" altLang="zh-CN" dirty="0"/>
              <a:t>3D </a:t>
            </a:r>
            <a:r>
              <a:rPr lang="zh-CN" altLang="en-US" dirty="0"/>
              <a:t>数据集，</a:t>
            </a:r>
          </a:p>
        </p:txBody>
      </p:sp>
    </p:spTree>
    <p:extLst>
      <p:ext uri="{BB962C8B-B14F-4D97-AF65-F5344CB8AC3E}">
        <p14:creationId xmlns:p14="http://schemas.microsoft.com/office/powerpoint/2010/main" val="604092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8BF7212-1666-4248-A766-C3C4596AF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6700"/>
            <a:ext cx="7904480" cy="5291489"/>
          </a:xfrm>
          <a:prstGeom prst="rect">
            <a:avLst/>
          </a:prstGeom>
        </p:spPr>
      </p:pic>
    </p:spTree>
    <p:extLst>
      <p:ext uri="{BB962C8B-B14F-4D97-AF65-F5344CB8AC3E}">
        <p14:creationId xmlns:p14="http://schemas.microsoft.com/office/powerpoint/2010/main" val="3308806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EA45841-FC95-4115-9E1F-3BD8EDDFDA2E}"/>
              </a:ext>
            </a:extLst>
          </p:cNvPr>
          <p:cNvSpPr txBox="1"/>
          <p:nvPr/>
        </p:nvSpPr>
        <p:spPr bwMode="gray">
          <a:xfrm>
            <a:off x="274320" y="1374894"/>
            <a:ext cx="4572000" cy="369332"/>
          </a:xfrm>
          <a:prstGeom prst="rect">
            <a:avLst/>
          </a:prstGeom>
          <a:noFill/>
          <a:ln w="9525">
            <a:noFill/>
            <a:miter lim="800000"/>
          </a:ln>
        </p:spPr>
        <p:txBody>
          <a:bodyPr wrap="square">
            <a:spAutoFit/>
          </a:bodyPr>
          <a:lstStyle/>
          <a:p>
            <a:r>
              <a:rPr lang="en-US" altLang="zh-CN" dirty="0"/>
              <a:t>4.4.1 Adding a time dimension</a:t>
            </a:r>
            <a:endParaRPr lang="zh-CN" altLang="en-US" dirty="0"/>
          </a:p>
        </p:txBody>
      </p:sp>
      <p:pic>
        <p:nvPicPr>
          <p:cNvPr id="6" name="图片 5">
            <a:extLst>
              <a:ext uri="{FF2B5EF4-FFF2-40B4-BE49-F238E27FC236}">
                <a16:creationId xmlns:a16="http://schemas.microsoft.com/office/drawing/2014/main" id="{6A557038-2AB3-43E6-8B86-95C2C9BC9B73}"/>
              </a:ext>
            </a:extLst>
          </p:cNvPr>
          <p:cNvPicPr>
            <a:picLocks noChangeAspect="1"/>
          </p:cNvPicPr>
          <p:nvPr/>
        </p:nvPicPr>
        <p:blipFill rotWithShape="1">
          <a:blip r:embed="rId2">
            <a:extLst>
              <a:ext uri="{28A0092B-C50C-407E-A947-70E740481C1C}">
                <a14:useLocalDpi xmlns:a14="http://schemas.microsoft.com/office/drawing/2010/main" val="0"/>
              </a:ext>
            </a:extLst>
          </a:blip>
          <a:srcRect r="5111"/>
          <a:stretch/>
        </p:blipFill>
        <p:spPr>
          <a:xfrm>
            <a:off x="193040" y="1744226"/>
            <a:ext cx="8676640" cy="4410429"/>
          </a:xfrm>
          <a:prstGeom prst="rect">
            <a:avLst/>
          </a:prstGeom>
        </p:spPr>
      </p:pic>
    </p:spTree>
    <p:extLst>
      <p:ext uri="{BB962C8B-B14F-4D97-AF65-F5344CB8AC3E}">
        <p14:creationId xmlns:p14="http://schemas.microsoft.com/office/powerpoint/2010/main" val="2069973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960AE5E-E14B-44B5-B922-A48038787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882" y="1361765"/>
            <a:ext cx="7459116" cy="4439270"/>
          </a:xfrm>
          <a:prstGeom prst="rect">
            <a:avLst/>
          </a:prstGeom>
        </p:spPr>
      </p:pic>
    </p:spTree>
    <p:extLst>
      <p:ext uri="{BB962C8B-B14F-4D97-AF65-F5344CB8AC3E}">
        <p14:creationId xmlns:p14="http://schemas.microsoft.com/office/powerpoint/2010/main" val="2932638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84E0F701-E2AB-4CEB-AB66-3BA82A3F450E}"/>
              </a:ext>
            </a:extLst>
          </p:cNvPr>
          <p:cNvSpPr txBox="1"/>
          <p:nvPr/>
        </p:nvSpPr>
        <p:spPr bwMode="gray">
          <a:xfrm>
            <a:off x="304800" y="1283454"/>
            <a:ext cx="4572000" cy="369332"/>
          </a:xfrm>
          <a:prstGeom prst="rect">
            <a:avLst/>
          </a:prstGeom>
          <a:noFill/>
          <a:ln w="9525">
            <a:noFill/>
            <a:miter lim="800000"/>
          </a:ln>
        </p:spPr>
        <p:txBody>
          <a:bodyPr wrap="square">
            <a:spAutoFit/>
          </a:bodyPr>
          <a:lstStyle/>
          <a:p>
            <a:r>
              <a:rPr lang="en-US" altLang="zh-CN" dirty="0"/>
              <a:t>4.4.2 Shaping the data by time period</a:t>
            </a:r>
            <a:endParaRPr lang="zh-CN" altLang="en-US" dirty="0"/>
          </a:p>
        </p:txBody>
      </p:sp>
      <p:sp>
        <p:nvSpPr>
          <p:cNvPr id="11" name="文本框 10">
            <a:extLst>
              <a:ext uri="{FF2B5EF4-FFF2-40B4-BE49-F238E27FC236}">
                <a16:creationId xmlns:a16="http://schemas.microsoft.com/office/drawing/2014/main" id="{0B00EC42-67EB-4933-903B-ABB523A85683}"/>
              </a:ext>
            </a:extLst>
          </p:cNvPr>
          <p:cNvSpPr txBox="1"/>
          <p:nvPr/>
        </p:nvSpPr>
        <p:spPr bwMode="gray">
          <a:xfrm>
            <a:off x="304800" y="1834218"/>
            <a:ext cx="7833360" cy="1200329"/>
          </a:xfrm>
          <a:prstGeom prst="rect">
            <a:avLst/>
          </a:prstGeom>
          <a:noFill/>
          <a:ln w="9525">
            <a:noFill/>
            <a:miter lim="800000"/>
          </a:ln>
        </p:spPr>
        <p:txBody>
          <a:bodyPr wrap="square">
            <a:spAutoFit/>
          </a:bodyPr>
          <a:lstStyle/>
          <a:p>
            <a:r>
              <a:rPr lang="zh-CN" altLang="en-US" dirty="0"/>
              <a:t>我们可能希望将两年的数据集分解为更广泛的观测周期。这样，我们将有长度</a:t>
            </a:r>
            <a:r>
              <a:rPr lang="en-US" altLang="zh-CN" dirty="0"/>
              <a:t>L</a:t>
            </a:r>
            <a:r>
              <a:rPr lang="zh-CN" altLang="en-US" dirty="0"/>
              <a:t>的 </a:t>
            </a:r>
            <a:r>
              <a:rPr lang="en-US" altLang="zh-CN" dirty="0"/>
              <a:t>C </a:t>
            </a:r>
            <a:r>
              <a:rPr lang="zh-CN" altLang="en-US" dirty="0"/>
              <a:t>序列的</a:t>
            </a:r>
            <a:r>
              <a:rPr lang="en-US" altLang="zh-CN" dirty="0"/>
              <a:t>N</a:t>
            </a:r>
            <a:r>
              <a:rPr lang="zh-CN" altLang="en-US" dirty="0"/>
              <a:t>（对于样本数）集合。换句话说，我们的时间序列数据集将是维度 </a:t>
            </a:r>
            <a:r>
              <a:rPr lang="en-US" altLang="zh-CN" dirty="0"/>
              <a:t>3 </a:t>
            </a:r>
            <a:r>
              <a:rPr lang="zh-CN" altLang="en-US" dirty="0"/>
              <a:t>和形状</a:t>
            </a:r>
            <a:r>
              <a:rPr lang="en-US" altLang="zh-CN" dirty="0"/>
              <a:t>N = C = L</a:t>
            </a:r>
            <a:r>
              <a:rPr lang="zh-CN" altLang="en-US" dirty="0"/>
              <a:t>的张量。</a:t>
            </a:r>
            <a:r>
              <a:rPr lang="en-US" altLang="zh-CN" dirty="0"/>
              <a:t>C</a:t>
            </a:r>
            <a:r>
              <a:rPr lang="zh-CN" altLang="en-US" dirty="0"/>
              <a:t>将保持我们的 </a:t>
            </a:r>
            <a:r>
              <a:rPr lang="en-US" altLang="zh-CN" dirty="0"/>
              <a:t>17 </a:t>
            </a:r>
            <a:r>
              <a:rPr lang="zh-CN" altLang="en-US" dirty="0"/>
              <a:t>个通道，而 </a:t>
            </a:r>
            <a:r>
              <a:rPr lang="en-US" altLang="zh-CN" dirty="0"/>
              <a:t>L</a:t>
            </a:r>
            <a:r>
              <a:rPr lang="zh-CN" altLang="en-US" dirty="0"/>
              <a:t>将是每天每小时 </a:t>
            </a:r>
            <a:r>
              <a:rPr lang="en-US" altLang="zh-CN" dirty="0"/>
              <a:t>24</a:t>
            </a:r>
            <a:r>
              <a:rPr lang="zh-CN" altLang="en-US" dirty="0"/>
              <a:t>： </a:t>
            </a:r>
            <a:r>
              <a:rPr lang="en-US" altLang="zh-CN" dirty="0"/>
              <a:t>1 </a:t>
            </a:r>
            <a:r>
              <a:rPr lang="zh-CN" altLang="en-US" dirty="0"/>
              <a:t>。没有特别的原因，为什么我们必须使用块</a:t>
            </a:r>
            <a:r>
              <a:rPr lang="en-US" altLang="zh-CN" dirty="0"/>
              <a:t>24</a:t>
            </a:r>
            <a:r>
              <a:rPr lang="zh-CN" altLang="en-US" dirty="0"/>
              <a:t>小时</a:t>
            </a:r>
          </a:p>
        </p:txBody>
      </p:sp>
      <p:pic>
        <p:nvPicPr>
          <p:cNvPr id="13" name="图片 12">
            <a:extLst>
              <a:ext uri="{FF2B5EF4-FFF2-40B4-BE49-F238E27FC236}">
                <a16:creationId xmlns:a16="http://schemas.microsoft.com/office/drawing/2014/main" id="{C5B2D7A9-D4ED-4CFA-AE16-1ACCCC2B1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299327"/>
            <a:ext cx="7840169" cy="190526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831CD74-52F3-4080-BCCB-420261947FAE}"/>
              </a:ext>
            </a:extLst>
          </p:cNvPr>
          <p:cNvSpPr txBox="1"/>
          <p:nvPr/>
        </p:nvSpPr>
        <p:spPr bwMode="gray">
          <a:xfrm>
            <a:off x="142240" y="1374894"/>
            <a:ext cx="4572000" cy="369332"/>
          </a:xfrm>
          <a:prstGeom prst="rect">
            <a:avLst/>
          </a:prstGeom>
          <a:noFill/>
          <a:ln w="9525">
            <a:noFill/>
            <a:miter lim="800000"/>
          </a:ln>
        </p:spPr>
        <p:txBody>
          <a:bodyPr wrap="square">
            <a:spAutoFit/>
          </a:bodyPr>
          <a:lstStyle/>
          <a:p>
            <a:r>
              <a:rPr lang="en-US" altLang="zh-CN" dirty="0"/>
              <a:t>4.5 Representing text</a:t>
            </a:r>
            <a:endParaRPr lang="zh-CN" altLang="en-US" dirty="0"/>
          </a:p>
        </p:txBody>
      </p:sp>
      <p:sp>
        <p:nvSpPr>
          <p:cNvPr id="8" name="文本框 7">
            <a:extLst>
              <a:ext uri="{FF2B5EF4-FFF2-40B4-BE49-F238E27FC236}">
                <a16:creationId xmlns:a16="http://schemas.microsoft.com/office/drawing/2014/main" id="{4BF97F85-0212-4AC4-9690-D86A37306729}"/>
              </a:ext>
            </a:extLst>
          </p:cNvPr>
          <p:cNvSpPr txBox="1"/>
          <p:nvPr/>
        </p:nvSpPr>
        <p:spPr bwMode="gray">
          <a:xfrm>
            <a:off x="304800" y="1916559"/>
            <a:ext cx="7223760" cy="1754326"/>
          </a:xfrm>
          <a:prstGeom prst="rect">
            <a:avLst/>
          </a:prstGeom>
          <a:noFill/>
          <a:ln w="9525">
            <a:noFill/>
            <a:miter lim="800000"/>
          </a:ln>
        </p:spPr>
        <p:txBody>
          <a:bodyPr wrap="square">
            <a:spAutoFit/>
          </a:bodyPr>
          <a:lstStyle/>
          <a:p>
            <a:r>
              <a:rPr lang="zh-CN" altLang="en-US" dirty="0"/>
              <a:t>我们在本节中的目标是将文本转换成神经网络可以处理的东西：数字的张量，就像我们前面的例子一样。如果我们能做到这一点，然后为我们的文本处理工作选择正确的体系结构，我们就可以用</a:t>
            </a:r>
            <a:r>
              <a:rPr lang="en-US" altLang="zh-CN" dirty="0" err="1"/>
              <a:t>PyTorch</a:t>
            </a:r>
            <a:r>
              <a:rPr lang="zh-CN" altLang="en-US" dirty="0"/>
              <a:t>来进行</a:t>
            </a:r>
            <a:r>
              <a:rPr lang="en-US" altLang="zh-CN" dirty="0"/>
              <a:t>NLP</a:t>
            </a:r>
            <a:r>
              <a:rPr lang="zh-CN" altLang="en-US" dirty="0"/>
              <a:t>了。我们马上就看到了这一切有多么强大：我们可以用相同的</a:t>
            </a:r>
            <a:r>
              <a:rPr lang="en-US" altLang="zh-CN" dirty="0" err="1"/>
              <a:t>PyTorch</a:t>
            </a:r>
            <a:r>
              <a:rPr lang="zh-CN" altLang="en-US" dirty="0"/>
              <a:t>工具在不同领域的许多任务上实现最先进的性能；我们只需要将问题以正确的形式呈现出来。这项工作的第一部分是重塑数据。</a:t>
            </a:r>
          </a:p>
        </p:txBody>
      </p:sp>
    </p:spTree>
    <p:extLst>
      <p:ext uri="{BB962C8B-B14F-4D97-AF65-F5344CB8AC3E}">
        <p14:creationId xmlns:p14="http://schemas.microsoft.com/office/powerpoint/2010/main" val="1446453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EF615837-4637-44FC-8750-CC036BBFC63E}"/>
              </a:ext>
            </a:extLst>
          </p:cNvPr>
          <p:cNvSpPr txBox="1"/>
          <p:nvPr/>
        </p:nvSpPr>
        <p:spPr bwMode="gray">
          <a:xfrm>
            <a:off x="426720" y="1425694"/>
            <a:ext cx="4572000" cy="369332"/>
          </a:xfrm>
          <a:prstGeom prst="rect">
            <a:avLst/>
          </a:prstGeom>
          <a:noFill/>
          <a:ln w="9525">
            <a:noFill/>
            <a:miter lim="800000"/>
          </a:ln>
        </p:spPr>
        <p:txBody>
          <a:bodyPr wrap="square">
            <a:spAutoFit/>
          </a:bodyPr>
          <a:lstStyle/>
          <a:p>
            <a:r>
              <a:rPr lang="en-US" altLang="zh-CN" dirty="0"/>
              <a:t>4.5.1 Converting text to numbers</a:t>
            </a:r>
            <a:endParaRPr lang="zh-CN" altLang="en-US" dirty="0"/>
          </a:p>
        </p:txBody>
      </p:sp>
      <p:sp>
        <p:nvSpPr>
          <p:cNvPr id="11" name="文本框 10">
            <a:extLst>
              <a:ext uri="{FF2B5EF4-FFF2-40B4-BE49-F238E27FC236}">
                <a16:creationId xmlns:a16="http://schemas.microsoft.com/office/drawing/2014/main" id="{021B489F-117D-4EE3-B9A3-8909EBD1D9DA}"/>
              </a:ext>
            </a:extLst>
          </p:cNvPr>
          <p:cNvSpPr txBox="1"/>
          <p:nvPr/>
        </p:nvSpPr>
        <p:spPr bwMode="gray">
          <a:xfrm>
            <a:off x="426720" y="2064157"/>
            <a:ext cx="7335520" cy="1200329"/>
          </a:xfrm>
          <a:prstGeom prst="rect">
            <a:avLst/>
          </a:prstGeom>
          <a:noFill/>
          <a:ln w="9525">
            <a:noFill/>
            <a:miter lim="800000"/>
          </a:ln>
        </p:spPr>
        <p:txBody>
          <a:bodyPr wrap="square">
            <a:spAutoFit/>
          </a:bodyPr>
          <a:lstStyle/>
          <a:p>
            <a:r>
              <a:rPr lang="zh-CN" altLang="en-US" dirty="0"/>
              <a:t>网络对文本的操作有两个特别直观的层次：字符级，一次处理一个字符；单词级，单个单词是网络可以看到的最细粒度实体。我们将文本信息编码为张量形式的技术无论是在字符级别还是在单词级别上都是相同的。也不是魔法</a:t>
            </a:r>
          </a:p>
        </p:txBody>
      </p:sp>
    </p:spTree>
    <p:extLst>
      <p:ext uri="{BB962C8B-B14F-4D97-AF65-F5344CB8AC3E}">
        <p14:creationId xmlns:p14="http://schemas.microsoft.com/office/powerpoint/2010/main" val="2457206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bwMode="gray">
          <a:xfrm>
            <a:off x="726707" y="4837913"/>
            <a:ext cx="7690585" cy="954107"/>
          </a:xfrm>
          <a:prstGeom prst="rect">
            <a:avLst/>
          </a:prstGeom>
          <a:noFill/>
          <a:ln w="9525">
            <a:noFill/>
            <a:miter lim="800000"/>
          </a:ln>
        </p:spPr>
        <p:txBody>
          <a:bodyPr wrap="square" rtlCol="0">
            <a:spAutoFit/>
          </a:bodyPr>
          <a:lstStyle/>
          <a:p>
            <a:r>
              <a:rPr kumimoji="1" lang="zh-CN" altLang="en-US" sz="1400" dirty="0">
                <a:solidFill>
                  <a:schemeClr val="accent1">
                    <a:lumMod val="50000"/>
                  </a:schemeClr>
                </a:solidFill>
                <a:latin typeface="微软雅黑" panose="020B0503020204020204" pitchFamily="34" charset="-122"/>
                <a:ea typeface="微软雅黑" panose="020B0503020204020204" pitchFamily="34" charset="-122"/>
              </a:rPr>
              <a:t>有几种方法可以将颜色编码为数字。 最常见的是 </a:t>
            </a:r>
            <a:r>
              <a:rPr kumimoji="1" lang="en-US" altLang="zh-CN" sz="1400" dirty="0">
                <a:solidFill>
                  <a:schemeClr val="accent1">
                    <a:lumMod val="50000"/>
                  </a:schemeClr>
                </a:solidFill>
                <a:latin typeface="微软雅黑" panose="020B0503020204020204" pitchFamily="34" charset="-122"/>
                <a:ea typeface="微软雅黑" panose="020B0503020204020204" pitchFamily="34" charset="-122"/>
              </a:rPr>
              <a:t>RGB</a:t>
            </a:r>
            <a:r>
              <a:rPr kumimoji="1" lang="zh-CN" altLang="en-US" sz="1400" dirty="0">
                <a:solidFill>
                  <a:schemeClr val="accent1">
                    <a:lumMod val="50000"/>
                  </a:schemeClr>
                </a:solidFill>
                <a:latin typeface="微软雅黑" panose="020B0503020204020204" pitchFamily="34" charset="-122"/>
                <a:ea typeface="微软雅黑" panose="020B0503020204020204" pitchFamily="34" charset="-122"/>
              </a:rPr>
              <a:t>，其中颜色由三个数字定义，表示红色、绿色和蓝色的强度。我们可以将颜色通道视为仅包含问题颜色的灰度强度图，类似于使用纯红色太阳镜查看有关场景时看到的颜色。</a:t>
            </a:r>
            <a:endParaRPr kumimoji="1" lang="en-US" altLang="zh-CN" sz="1400" dirty="0">
              <a:solidFill>
                <a:schemeClr val="accent1">
                  <a:lumMod val="50000"/>
                </a:schemeClr>
              </a:solidFill>
              <a:latin typeface="微软雅黑" panose="020B0503020204020204" pitchFamily="34" charset="-122"/>
              <a:ea typeface="微软雅黑" panose="020B0503020204020204" pitchFamily="34" charset="-122"/>
            </a:endParaRPr>
          </a:p>
          <a:p>
            <a:r>
              <a:rPr kumimoji="1" lang="zh-CN" altLang="en-US" sz="1400" dirty="0">
                <a:latin typeface="微软雅黑" panose="020B0503020204020204" pitchFamily="34" charset="-122"/>
                <a:ea typeface="微软雅黑" panose="020B0503020204020204" pitchFamily="34" charset="-122"/>
              </a:rPr>
              <a:t>彩虹的红色带在图像的红色通道中最亮，而蓝色通道的蓝色带和天空的强度都是亮的。</a:t>
            </a:r>
          </a:p>
        </p:txBody>
      </p:sp>
      <p:sp>
        <p:nvSpPr>
          <p:cNvPr id="8" name="文本框 7"/>
          <p:cNvSpPr txBox="1"/>
          <p:nvPr/>
        </p:nvSpPr>
        <p:spPr bwMode="gray">
          <a:xfrm>
            <a:off x="729914" y="1328703"/>
            <a:ext cx="4713605" cy="398780"/>
          </a:xfrm>
          <a:prstGeom prst="rect">
            <a:avLst/>
          </a:prstGeom>
          <a:noFill/>
          <a:ln w="9525">
            <a:noFill/>
            <a:miter lim="800000"/>
          </a:ln>
        </p:spPr>
        <p:txBody>
          <a:bodyPr wrap="square" rtlCol="0">
            <a:spAutoFit/>
          </a:bodyPr>
          <a:lstStyle/>
          <a:p>
            <a:r>
              <a:rPr kumimoji="1" lang="en-US" altLang="zh-CN" sz="2000" dirty="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rPr>
              <a:t>4.1.1 Adding color channels</a:t>
            </a:r>
          </a:p>
        </p:txBody>
      </p:sp>
      <p:pic>
        <p:nvPicPr>
          <p:cNvPr id="4" name="图片 3">
            <a:extLst>
              <a:ext uri="{FF2B5EF4-FFF2-40B4-BE49-F238E27FC236}">
                <a16:creationId xmlns:a16="http://schemas.microsoft.com/office/drawing/2014/main" id="{F19BEE34-6718-4BD7-BFB2-A00CEAB47D93}"/>
              </a:ext>
            </a:extLst>
          </p:cNvPr>
          <p:cNvPicPr>
            <a:picLocks noChangeAspect="1"/>
          </p:cNvPicPr>
          <p:nvPr/>
        </p:nvPicPr>
        <p:blipFill rotWithShape="1">
          <a:blip r:embed="rId3">
            <a:extLst>
              <a:ext uri="{28A0092B-C50C-407E-A947-70E740481C1C}">
                <a14:useLocalDpi xmlns:a14="http://schemas.microsoft.com/office/drawing/2010/main" val="0"/>
              </a:ext>
            </a:extLst>
          </a:blip>
          <a:srcRect l="-2679" t="-311" r="2679" b="12388"/>
          <a:stretch/>
        </p:blipFill>
        <p:spPr>
          <a:xfrm>
            <a:off x="1076960" y="1727483"/>
            <a:ext cx="6584914" cy="301546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FA5A97A2-CC47-4130-8F6B-97F28314D4BA}"/>
              </a:ext>
            </a:extLst>
          </p:cNvPr>
          <p:cNvSpPr txBox="1"/>
          <p:nvPr/>
        </p:nvSpPr>
        <p:spPr bwMode="gray">
          <a:xfrm>
            <a:off x="142240" y="1344414"/>
            <a:ext cx="4572000" cy="369332"/>
          </a:xfrm>
          <a:prstGeom prst="rect">
            <a:avLst/>
          </a:prstGeom>
          <a:noFill/>
          <a:ln w="9525">
            <a:noFill/>
            <a:miter lim="800000"/>
          </a:ln>
        </p:spPr>
        <p:txBody>
          <a:bodyPr wrap="square">
            <a:spAutoFit/>
          </a:bodyPr>
          <a:lstStyle/>
          <a:p>
            <a:r>
              <a:rPr lang="en-US" altLang="zh-CN" dirty="0"/>
              <a:t>4.5.2 One-hot-encoding characters</a:t>
            </a:r>
            <a:endParaRPr lang="zh-CN" altLang="en-US" dirty="0"/>
          </a:p>
        </p:txBody>
      </p:sp>
      <p:sp>
        <p:nvSpPr>
          <p:cNvPr id="11" name="文本框 10">
            <a:extLst>
              <a:ext uri="{FF2B5EF4-FFF2-40B4-BE49-F238E27FC236}">
                <a16:creationId xmlns:a16="http://schemas.microsoft.com/office/drawing/2014/main" id="{44F44D63-A58C-4C12-B3AD-8AFAD3A5EF48}"/>
              </a:ext>
            </a:extLst>
          </p:cNvPr>
          <p:cNvSpPr txBox="1"/>
          <p:nvPr/>
        </p:nvSpPr>
        <p:spPr bwMode="gray">
          <a:xfrm>
            <a:off x="284480" y="1951672"/>
            <a:ext cx="7731760" cy="923330"/>
          </a:xfrm>
          <a:prstGeom prst="rect">
            <a:avLst/>
          </a:prstGeom>
          <a:noFill/>
          <a:ln w="9525">
            <a:noFill/>
            <a:miter lim="800000"/>
          </a:ln>
        </p:spPr>
        <p:txBody>
          <a:bodyPr wrap="square">
            <a:spAutoFit/>
          </a:bodyPr>
          <a:lstStyle/>
          <a:p>
            <a:r>
              <a:rPr lang="zh-CN" altLang="en-US" dirty="0"/>
              <a:t>在继续之前，我们还需要处理一个细节：编码。这是    这是一个相当大的课题，我们就来谈谈。每一个书写的字符都被表示出来              按代码：一个适当长度的位序列，以便每个字符都能  唯一标识。</a:t>
            </a:r>
          </a:p>
        </p:txBody>
      </p:sp>
    </p:spTree>
    <p:extLst>
      <p:ext uri="{BB962C8B-B14F-4D97-AF65-F5344CB8AC3E}">
        <p14:creationId xmlns:p14="http://schemas.microsoft.com/office/powerpoint/2010/main" val="4040118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7635" y="1365885"/>
            <a:ext cx="4322445" cy="338554"/>
          </a:xfrm>
          <a:prstGeom prst="rect">
            <a:avLst/>
          </a:prstGeom>
          <a:noFill/>
          <a:ln w="9525">
            <a:noFill/>
            <a:miter lim="800000"/>
          </a:ln>
        </p:spPr>
        <p:txBody>
          <a:bodyPr wrap="square" rtlCol="0">
            <a:spAutoFit/>
            <a:scene3d>
              <a:camera prst="orthographicFront"/>
              <a:lightRig rig="threePt" dir="t"/>
            </a:scene3d>
          </a:bodyPr>
          <a:lstStyle/>
          <a:p>
            <a:pPr eaLnBrk="0" hangingPunct="0">
              <a:buFontTx/>
              <a:buNone/>
            </a:pPr>
            <a:r>
              <a:rPr lang="en-US" altLang="zh-CN" sz="1400" dirty="0">
                <a:latin typeface="微软雅黑" panose="020B0503020204020204" pitchFamily="34" charset="-122"/>
                <a:ea typeface="微软雅黑" panose="020B0503020204020204" pitchFamily="34" charset="-122"/>
              </a:rPr>
              <a:t> </a:t>
            </a:r>
            <a:r>
              <a:rPr lang="en-US" altLang="zh-CN" sz="1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4.5.3 One-hot encoding whole words</a:t>
            </a:r>
          </a:p>
        </p:txBody>
      </p:sp>
      <p:sp>
        <p:nvSpPr>
          <p:cNvPr id="9" name="文本框 8">
            <a:extLst>
              <a:ext uri="{FF2B5EF4-FFF2-40B4-BE49-F238E27FC236}">
                <a16:creationId xmlns:a16="http://schemas.microsoft.com/office/drawing/2014/main" id="{8152C3C4-8D3E-4D09-8104-59BCBCFA61AE}"/>
              </a:ext>
            </a:extLst>
          </p:cNvPr>
          <p:cNvSpPr txBox="1"/>
          <p:nvPr/>
        </p:nvSpPr>
        <p:spPr bwMode="gray">
          <a:xfrm>
            <a:off x="579120" y="1871117"/>
            <a:ext cx="6471920" cy="1200329"/>
          </a:xfrm>
          <a:prstGeom prst="rect">
            <a:avLst/>
          </a:prstGeom>
          <a:noFill/>
          <a:ln w="9525">
            <a:noFill/>
            <a:miter lim="800000"/>
          </a:ln>
        </p:spPr>
        <p:txBody>
          <a:bodyPr wrap="square">
            <a:spAutoFit/>
          </a:bodyPr>
          <a:lstStyle/>
          <a:p>
            <a:r>
              <a:rPr lang="zh-CN" altLang="en-US" dirty="0"/>
              <a:t>我们有一个热编码我们的句子到一个表示，一个神经网络              可以消化。单词级编码也可以通过建立一个词汇表和一个热编码句子沿着我们的行的单词序列来完成              张量。因为词汇表有很多单词，这将产生非常宽的编码向量，这可能不实用。</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9EA1B4F1-8CED-45ED-87C4-A322F49CBD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6953"/>
            <a:ext cx="8097520" cy="523603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159E33F-E692-4D61-A1C8-BC702D2C4CF6}"/>
              </a:ext>
            </a:extLst>
          </p:cNvPr>
          <p:cNvSpPr txBox="1"/>
          <p:nvPr/>
        </p:nvSpPr>
        <p:spPr bwMode="gray">
          <a:xfrm>
            <a:off x="223520" y="1385054"/>
            <a:ext cx="4572000" cy="369332"/>
          </a:xfrm>
          <a:prstGeom prst="rect">
            <a:avLst/>
          </a:prstGeom>
          <a:noFill/>
          <a:ln w="9525">
            <a:noFill/>
            <a:miter lim="800000"/>
          </a:ln>
        </p:spPr>
        <p:txBody>
          <a:bodyPr wrap="square">
            <a:spAutoFit/>
          </a:bodyPr>
          <a:lstStyle/>
          <a:p>
            <a:r>
              <a:rPr lang="en-US" altLang="zh-CN" dirty="0"/>
              <a:t>4.5.4 Text embeddings</a:t>
            </a:r>
            <a:endParaRPr lang="zh-CN" altLang="en-US" dirty="0"/>
          </a:p>
        </p:txBody>
      </p:sp>
      <p:sp>
        <p:nvSpPr>
          <p:cNvPr id="10" name="文本框 9">
            <a:extLst>
              <a:ext uri="{FF2B5EF4-FFF2-40B4-BE49-F238E27FC236}">
                <a16:creationId xmlns:a16="http://schemas.microsoft.com/office/drawing/2014/main" id="{B4A058E5-C4CE-45B5-9AC1-09111968ED0D}"/>
              </a:ext>
            </a:extLst>
          </p:cNvPr>
          <p:cNvSpPr txBox="1"/>
          <p:nvPr/>
        </p:nvSpPr>
        <p:spPr bwMode="gray">
          <a:xfrm>
            <a:off x="314960" y="2066836"/>
            <a:ext cx="7528560" cy="923330"/>
          </a:xfrm>
          <a:prstGeom prst="rect">
            <a:avLst/>
          </a:prstGeom>
          <a:noFill/>
          <a:ln w="9525">
            <a:noFill/>
            <a:miter lim="800000"/>
          </a:ln>
        </p:spPr>
        <p:txBody>
          <a:bodyPr wrap="square">
            <a:spAutoFit/>
          </a:bodyPr>
          <a:lstStyle/>
          <a:p>
            <a:r>
              <a:rPr lang="zh-CN" altLang="en-US" dirty="0"/>
              <a:t>热编码是用张量表示范畴数据的一种非常有用的技术。然而，正如我们所预料的，一个热编码在 要编码的项目数实际上是不受约束的，就像语料库中的单词一样</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7411AE0-CEFC-462B-9BF6-6551BBB6C333}"/>
              </a:ext>
            </a:extLst>
          </p:cNvPr>
          <p:cNvSpPr txBox="1"/>
          <p:nvPr/>
        </p:nvSpPr>
        <p:spPr bwMode="gray">
          <a:xfrm>
            <a:off x="335280" y="1324094"/>
            <a:ext cx="4572000" cy="369332"/>
          </a:xfrm>
          <a:prstGeom prst="rect">
            <a:avLst/>
          </a:prstGeom>
          <a:noFill/>
          <a:ln w="9525">
            <a:noFill/>
            <a:miter lim="800000"/>
          </a:ln>
        </p:spPr>
        <p:txBody>
          <a:bodyPr wrap="square">
            <a:spAutoFit/>
          </a:bodyPr>
          <a:lstStyle/>
          <a:p>
            <a:r>
              <a:rPr lang="en-US" altLang="zh-CN" dirty="0"/>
              <a:t>4.5.5 Text embeddings as a blueprint</a:t>
            </a:r>
            <a:endParaRPr lang="zh-CN" altLang="en-US" dirty="0"/>
          </a:p>
        </p:txBody>
      </p:sp>
      <p:sp>
        <p:nvSpPr>
          <p:cNvPr id="11" name="文本框 10">
            <a:extLst>
              <a:ext uri="{FF2B5EF4-FFF2-40B4-BE49-F238E27FC236}">
                <a16:creationId xmlns:a16="http://schemas.microsoft.com/office/drawing/2014/main" id="{D4EE91FB-0E3E-43E3-A969-D4EC3A0B2002}"/>
              </a:ext>
            </a:extLst>
          </p:cNvPr>
          <p:cNvSpPr txBox="1"/>
          <p:nvPr/>
        </p:nvSpPr>
        <p:spPr bwMode="gray">
          <a:xfrm>
            <a:off x="335280" y="1859340"/>
            <a:ext cx="7579360" cy="1477328"/>
          </a:xfrm>
          <a:prstGeom prst="rect">
            <a:avLst/>
          </a:prstGeom>
          <a:noFill/>
          <a:ln w="9525">
            <a:noFill/>
            <a:miter lim="800000"/>
          </a:ln>
        </p:spPr>
        <p:txBody>
          <a:bodyPr wrap="square">
            <a:spAutoFit/>
          </a:bodyPr>
          <a:lstStyle/>
          <a:p>
            <a:r>
              <a:rPr lang="zh-CN" altLang="en-US" dirty="0"/>
              <a:t>当词汇表中有大量词条时，嵌入是必不可少的工具    必须用数字向量来表示。我们  相信文本如何被表示和处理也可以看作是 一般处理分类数据。嵌入在任何热的地方都是有用的    编码变得很麻烦。实际上，在前面描述的形式中，它们是 一种表示一个热编码后立即与包含嵌入向量的矩阵相乘的有效方法。</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C7EE1F3-4AFA-488B-85D2-5FE2AF9D2096}"/>
              </a:ext>
            </a:extLst>
          </p:cNvPr>
          <p:cNvSpPr txBox="1"/>
          <p:nvPr/>
        </p:nvSpPr>
        <p:spPr bwMode="gray">
          <a:xfrm>
            <a:off x="568960" y="1567934"/>
            <a:ext cx="4572000" cy="1569660"/>
          </a:xfrm>
          <a:prstGeom prst="rect">
            <a:avLst/>
          </a:prstGeom>
          <a:noFill/>
          <a:ln w="9525">
            <a:noFill/>
            <a:miter lim="800000"/>
          </a:ln>
        </p:spPr>
        <p:txBody>
          <a:bodyPr wrap="square">
            <a:spAutoFit/>
          </a:bodyPr>
          <a:lstStyle/>
          <a:p>
            <a:r>
              <a:rPr lang="en-US" altLang="zh-CN" sz="3200" dirty="0"/>
              <a:t>4.6 Conclusion</a:t>
            </a:r>
          </a:p>
          <a:p>
            <a:r>
              <a:rPr lang="en-US" altLang="zh-CN" sz="3200" dirty="0"/>
              <a:t>4.7 Exercises</a:t>
            </a:r>
          </a:p>
          <a:p>
            <a:r>
              <a:rPr lang="en-US" altLang="zh-CN" sz="3200" dirty="0"/>
              <a:t>4.8 Summary</a:t>
            </a:r>
            <a:endParaRPr lang="zh-CN" altLang="en-US" sz="3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55521" y="2875002"/>
            <a:ext cx="4439920" cy="1107996"/>
          </a:xfrm>
          <a:prstGeom prst="rect">
            <a:avLst/>
          </a:prstGeom>
          <a:noFill/>
          <a:ln w="9525">
            <a:noFill/>
            <a:miter lim="800000"/>
          </a:ln>
        </p:spPr>
        <p:txBody>
          <a:bodyPr wrap="square" rtlCol="0">
            <a:spAutoFit/>
            <a:scene3d>
              <a:camera prst="orthographicFront"/>
              <a:lightRig rig="threePt" dir="t"/>
            </a:scene3d>
          </a:bodyPr>
          <a:lstStyle/>
          <a:p>
            <a:pPr eaLnBrk="0" hangingPunct="0">
              <a:buFontTx/>
              <a:buNone/>
            </a:pPr>
            <a:r>
              <a:rPr lang="en-US" altLang="zh-CN" sz="6600" dirty="0">
                <a:latin typeface="微软雅黑" panose="020B0503020204020204" pitchFamily="34" charset="-122"/>
                <a:ea typeface="微软雅黑" panose="020B0503020204020204" pitchFamily="34" charset="-122"/>
              </a:rPr>
              <a:t> </a:t>
            </a:r>
            <a:r>
              <a:rPr lang="zh-CN" altLang="en-US" sz="6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谢谢！！</a:t>
            </a:r>
            <a:r>
              <a:rPr lang="en-US" altLang="zh-CN" sz="66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6600" dirty="0" err="1">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bwMode="gray">
          <a:xfrm>
            <a:off x="828307" y="1800073"/>
            <a:ext cx="7690585" cy="523220"/>
          </a:xfrm>
          <a:prstGeom prst="rect">
            <a:avLst/>
          </a:prstGeom>
          <a:noFill/>
          <a:ln w="9525">
            <a:noFill/>
            <a:miter lim="800000"/>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1400" b="0" i="0" u="none" strike="noStrike" kern="1200" cap="none" spc="0" normalizeH="0" baseline="0" noProof="0" dirty="0">
                <a:ln>
                  <a:noFill/>
                </a:ln>
                <a:solidFill>
                  <a:srgbClr val="4F81BD">
                    <a:lumMod val="50000"/>
                  </a:srgbClr>
                </a:solidFill>
                <a:effectLst/>
                <a:uLnTx/>
                <a:uFillTx/>
                <a:latin typeface="微软雅黑" panose="020B0503020204020204" pitchFamily="34" charset="-122"/>
                <a:ea typeface="微软雅黑" panose="020B0503020204020204" pitchFamily="34" charset="-122"/>
                <a:cs typeface="+mn-cs"/>
              </a:rPr>
              <a:t>图像有几种不同的文件格式，但幸运的是，有很多方法在 </a:t>
            </a:r>
            <a:r>
              <a:rPr kumimoji="1" lang="en-US" altLang="zh-CN" sz="1400" b="0" i="0" u="none" strike="noStrike" kern="1200" cap="none" spc="0" normalizeH="0" baseline="0" noProof="0" dirty="0">
                <a:ln>
                  <a:noFill/>
                </a:ln>
                <a:solidFill>
                  <a:srgbClr val="4F81BD">
                    <a:lumMod val="50000"/>
                  </a:srgbClr>
                </a:solidFill>
                <a:effectLst/>
                <a:uLnTx/>
                <a:uFillTx/>
                <a:latin typeface="微软雅黑" panose="020B0503020204020204" pitchFamily="34" charset="-122"/>
                <a:ea typeface="微软雅黑" panose="020B0503020204020204" pitchFamily="34" charset="-122"/>
                <a:cs typeface="+mn-cs"/>
              </a:rPr>
              <a:t>Python </a:t>
            </a:r>
            <a:r>
              <a:rPr kumimoji="1" lang="zh-CN" altLang="en-US" sz="1400" b="0" i="0" u="none" strike="noStrike" kern="1200" cap="none" spc="0" normalizeH="0" baseline="0" noProof="0" dirty="0">
                <a:ln>
                  <a:noFill/>
                </a:ln>
                <a:solidFill>
                  <a:srgbClr val="4F81BD">
                    <a:lumMod val="50000"/>
                  </a:srgbClr>
                </a:solidFill>
                <a:effectLst/>
                <a:uLnTx/>
                <a:uFillTx/>
                <a:latin typeface="微软雅黑" panose="020B0503020204020204" pitchFamily="34" charset="-122"/>
                <a:ea typeface="微软雅黑" panose="020B0503020204020204" pitchFamily="34" charset="-122"/>
                <a:cs typeface="+mn-cs"/>
              </a:rPr>
              <a:t>中加载图像。让我们首先使用图像模块（代码</a:t>
            </a:r>
            <a:r>
              <a:rPr kumimoji="1" lang="en-US" altLang="zh-CN" sz="1400" b="0" i="0" u="none" strike="noStrike" kern="1200" cap="none" spc="0" normalizeH="0" baseline="0" noProof="0" dirty="0">
                <a:ln>
                  <a:noFill/>
                </a:ln>
                <a:solidFill>
                  <a:srgbClr val="4F81BD">
                    <a:lumMod val="50000"/>
                  </a:srgbClr>
                </a:solidFill>
                <a:effectLst/>
                <a:uLnTx/>
                <a:uFillTx/>
                <a:latin typeface="微软雅黑" panose="020B0503020204020204" pitchFamily="34" charset="-122"/>
                <a:ea typeface="微软雅黑" panose="020B0503020204020204" pitchFamily="34" charset="-122"/>
                <a:cs typeface="+mn-cs"/>
              </a:rPr>
              <a:t>/p1ch4/1_image_dog.ipynb</a:t>
            </a:r>
            <a:r>
              <a:rPr kumimoji="1" lang="zh-CN" altLang="en-US" sz="1400" b="0" i="0" u="none" strike="noStrike" kern="1200" cap="none" spc="0" normalizeH="0" baseline="0" noProof="0" dirty="0">
                <a:ln>
                  <a:noFill/>
                </a:ln>
                <a:solidFill>
                  <a:srgbClr val="4F81BD">
                    <a:lumMod val="50000"/>
                  </a:srgbClr>
                </a:solidFill>
                <a:effectLst/>
                <a:uLnTx/>
                <a:uFillTx/>
                <a:latin typeface="微软雅黑" panose="020B0503020204020204" pitchFamily="34" charset="-122"/>
                <a:ea typeface="微软雅黑" panose="020B0503020204020204" pitchFamily="34" charset="-122"/>
                <a:cs typeface="+mn-cs"/>
              </a:rPr>
              <a:t>）加载 </a:t>
            </a:r>
            <a:r>
              <a:rPr kumimoji="1" lang="en-US" altLang="zh-CN" sz="1400" b="0" i="0" u="none" strike="noStrike" kern="1200" cap="none" spc="0" normalizeH="0" baseline="0" noProof="0" dirty="0">
                <a:ln>
                  <a:noFill/>
                </a:ln>
                <a:solidFill>
                  <a:srgbClr val="4F81BD">
                    <a:lumMod val="50000"/>
                  </a:srgbClr>
                </a:solidFill>
                <a:effectLst/>
                <a:uLnTx/>
                <a:uFillTx/>
                <a:latin typeface="微软雅黑" panose="020B0503020204020204" pitchFamily="34" charset="-122"/>
                <a:ea typeface="微软雅黑" panose="020B0503020204020204" pitchFamily="34" charset="-122"/>
                <a:cs typeface="+mn-cs"/>
              </a:rPr>
              <a:t>PNG </a:t>
            </a:r>
            <a:r>
              <a:rPr kumimoji="1" lang="zh-CN" altLang="en-US" sz="1400" b="0" i="0" u="none" strike="noStrike" kern="1200" cap="none" spc="0" normalizeH="0" baseline="0" noProof="0" dirty="0">
                <a:ln>
                  <a:noFill/>
                </a:ln>
                <a:solidFill>
                  <a:srgbClr val="4F81BD">
                    <a:lumMod val="50000"/>
                  </a:srgbClr>
                </a:solidFill>
                <a:effectLst/>
                <a:uLnTx/>
                <a:uFillTx/>
                <a:latin typeface="微软雅黑" panose="020B0503020204020204" pitchFamily="34" charset="-122"/>
                <a:ea typeface="微软雅黑" panose="020B0503020204020204" pitchFamily="34" charset="-122"/>
                <a:cs typeface="+mn-cs"/>
              </a:rPr>
              <a:t>图像。</a:t>
            </a:r>
            <a:r>
              <a:rPr kumimoji="1" lang="zh-CN" altLang="en-US" sz="14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a:t>
            </a:r>
          </a:p>
        </p:txBody>
      </p:sp>
      <p:sp>
        <p:nvSpPr>
          <p:cNvPr id="8" name="文本框 7"/>
          <p:cNvSpPr txBox="1"/>
          <p:nvPr/>
        </p:nvSpPr>
        <p:spPr bwMode="gray">
          <a:xfrm>
            <a:off x="929907" y="1328703"/>
            <a:ext cx="3530333" cy="398780"/>
          </a:xfrm>
          <a:prstGeom prst="rect">
            <a:avLst/>
          </a:prstGeom>
          <a:noFill/>
          <a:ln w="9525">
            <a:noFill/>
            <a:miter lim="800000"/>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70AF"/>
                </a:solidFill>
                <a:effectLst>
                  <a:outerShdw blurRad="38100" dist="19050" dir="2700000" algn="tl" rotWithShape="0">
                    <a:srgbClr val="0070AF">
                      <a:alpha val="40000"/>
                    </a:srgbClr>
                  </a:outerShdw>
                </a:effectLst>
                <a:uLnTx/>
                <a:uFillTx/>
                <a:latin typeface="Segoe"/>
                <a:ea typeface="微软雅黑" panose="020B0503020204020204" pitchFamily="34" charset="-122"/>
                <a:cs typeface="+mn-cs"/>
              </a:rPr>
              <a:t>4.1.2 Loading an image file</a:t>
            </a:r>
          </a:p>
        </p:txBody>
      </p:sp>
      <p:pic>
        <p:nvPicPr>
          <p:cNvPr id="3" name="图片 2">
            <a:extLst>
              <a:ext uri="{FF2B5EF4-FFF2-40B4-BE49-F238E27FC236}">
                <a16:creationId xmlns:a16="http://schemas.microsoft.com/office/drawing/2014/main" id="{8D7B605D-AA0C-489F-89E0-7023611983B4}"/>
              </a:ext>
            </a:extLst>
          </p:cNvPr>
          <p:cNvPicPr>
            <a:picLocks noChangeAspect="1"/>
          </p:cNvPicPr>
          <p:nvPr/>
        </p:nvPicPr>
        <p:blipFill rotWithShape="1">
          <a:blip r:embed="rId3">
            <a:extLst>
              <a:ext uri="{28A0092B-C50C-407E-A947-70E740481C1C}">
                <a14:useLocalDpi xmlns:a14="http://schemas.microsoft.com/office/drawing/2010/main" val="0"/>
              </a:ext>
            </a:extLst>
          </a:blip>
          <a:srcRect t="7800" r="15895"/>
          <a:stretch/>
        </p:blipFill>
        <p:spPr>
          <a:xfrm>
            <a:off x="726707" y="2323293"/>
            <a:ext cx="7690585" cy="2544037"/>
          </a:xfrm>
          <a:prstGeom prst="rect">
            <a:avLst/>
          </a:prstGeom>
        </p:spPr>
      </p:pic>
      <p:sp>
        <p:nvSpPr>
          <p:cNvPr id="9" name="文本框 8">
            <a:extLst>
              <a:ext uri="{FF2B5EF4-FFF2-40B4-BE49-F238E27FC236}">
                <a16:creationId xmlns:a16="http://schemas.microsoft.com/office/drawing/2014/main" id="{E5060021-DE13-472B-9801-B252128F0E08}"/>
              </a:ext>
            </a:extLst>
          </p:cNvPr>
          <p:cNvSpPr txBox="1"/>
          <p:nvPr/>
        </p:nvSpPr>
        <p:spPr bwMode="gray">
          <a:xfrm>
            <a:off x="828307" y="4882966"/>
            <a:ext cx="7208253" cy="923330"/>
          </a:xfrm>
          <a:prstGeom prst="rect">
            <a:avLst/>
          </a:prstGeom>
          <a:noFill/>
          <a:ln w="9525">
            <a:noFill/>
            <a:miter lim="800000"/>
          </a:ln>
        </p:spPr>
        <p:txBody>
          <a:bodyPr wrap="square">
            <a:spAutoFit/>
          </a:bodyPr>
          <a:lstStyle/>
          <a:p>
            <a:r>
              <a:rPr lang="zh-CN" altLang="en-US" dirty="0"/>
              <a:t>此时，</a:t>
            </a:r>
            <a:r>
              <a:rPr lang="en-US" altLang="zh-CN" dirty="0" err="1"/>
              <a:t>img</a:t>
            </a:r>
            <a:r>
              <a:rPr lang="en-US" altLang="zh-CN" dirty="0"/>
              <a:t> </a:t>
            </a:r>
            <a:r>
              <a:rPr lang="zh-CN" altLang="en-US" dirty="0"/>
              <a:t>是一个 </a:t>
            </a:r>
            <a:r>
              <a:rPr lang="en-US" altLang="zh-CN" dirty="0"/>
              <a:t>NumPy </a:t>
            </a:r>
            <a:r>
              <a:rPr lang="zh-CN" altLang="en-US" dirty="0"/>
              <a:t>数组状对象，具有三个维度：两个空间维度、宽度和高度</a:t>
            </a:r>
            <a:r>
              <a:rPr lang="en-US" altLang="zh-CN" dirty="0"/>
              <a:t>;</a:t>
            </a:r>
            <a:r>
              <a:rPr lang="zh-CN" altLang="en-US" dirty="0"/>
              <a:t>以及对应于红色、绿色和蓝色通道的第三个维度。处理图像数据的 </a:t>
            </a:r>
            <a:r>
              <a:rPr lang="en-US" altLang="zh-CN" dirty="0" err="1"/>
              <a:t>PyTorch</a:t>
            </a:r>
            <a:r>
              <a:rPr lang="en-US" altLang="zh-CN" dirty="0"/>
              <a:t> </a:t>
            </a:r>
            <a:r>
              <a:rPr lang="zh-CN" altLang="en-US" dirty="0"/>
              <a:t>模块需要将张子布局为</a:t>
            </a:r>
            <a:r>
              <a:rPr lang="en-US" altLang="zh-CN" dirty="0"/>
              <a:t>C + H = W  </a:t>
            </a:r>
            <a:r>
              <a:rPr lang="zh-CN" altLang="en-US" dirty="0"/>
              <a:t>通道、高度和宽度。</a:t>
            </a:r>
          </a:p>
        </p:txBody>
      </p:sp>
    </p:spTree>
    <p:extLst>
      <p:ext uri="{BB962C8B-B14F-4D97-AF65-F5344CB8AC3E}">
        <p14:creationId xmlns:p14="http://schemas.microsoft.com/office/powerpoint/2010/main" val="3537255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bwMode="gray">
          <a:xfrm>
            <a:off x="828307" y="1800073"/>
            <a:ext cx="7690585" cy="523220"/>
          </a:xfrm>
          <a:prstGeom prst="rect">
            <a:avLst/>
          </a:prstGeom>
          <a:noFill/>
          <a:ln w="9525">
            <a:noFill/>
            <a:miter lim="800000"/>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1400" b="0" i="0" u="none" strike="noStrike" kern="1200" cap="none" spc="0" normalizeH="0" baseline="0" noProof="0" dirty="0">
                <a:ln>
                  <a:noFill/>
                </a:ln>
                <a:solidFill>
                  <a:srgbClr val="4F81BD">
                    <a:lumMod val="50000"/>
                  </a:srgbClr>
                </a:solidFill>
                <a:effectLst/>
                <a:uLnTx/>
                <a:uFillTx/>
                <a:latin typeface="微软雅黑" panose="020B0503020204020204" pitchFamily="34" charset="-122"/>
                <a:ea typeface="微软雅黑" panose="020B0503020204020204" pitchFamily="34" charset="-122"/>
                <a:cs typeface="+mn-cs"/>
              </a:rPr>
              <a:t>我们可以使用张力的置换方法与每个新维度的旧维度，以获得适当的布局。给定前面获得的输入张量 </a:t>
            </a:r>
            <a:r>
              <a:rPr kumimoji="1" lang="en-US" altLang="zh-CN" sz="1400" b="0" i="0" u="none" strike="noStrike" kern="1200" cap="none" spc="0" normalizeH="0" baseline="0" noProof="0" dirty="0">
                <a:ln>
                  <a:noFill/>
                </a:ln>
                <a:solidFill>
                  <a:srgbClr val="4F81BD">
                    <a:lumMod val="50000"/>
                  </a:srgbClr>
                </a:solidFill>
                <a:effectLst/>
                <a:uLnTx/>
                <a:uFillTx/>
                <a:latin typeface="微软雅黑" panose="020B0503020204020204" pitchFamily="34" charset="-122"/>
                <a:ea typeface="微软雅黑" panose="020B0503020204020204" pitchFamily="34" charset="-122"/>
                <a:cs typeface="+mn-cs"/>
              </a:rPr>
              <a:t>H = W + C</a:t>
            </a:r>
            <a:r>
              <a:rPr kumimoji="1" lang="zh-CN" altLang="en-US" sz="1400" b="0" i="0" u="none" strike="noStrike" kern="1200" cap="none" spc="0" normalizeH="0" baseline="0" noProof="0" dirty="0">
                <a:ln>
                  <a:noFill/>
                </a:ln>
                <a:solidFill>
                  <a:srgbClr val="4F81BD">
                    <a:lumMod val="50000"/>
                  </a:srgbClr>
                </a:solidFill>
                <a:effectLst/>
                <a:uLnTx/>
                <a:uFillTx/>
                <a:latin typeface="微软雅黑" panose="020B0503020204020204" pitchFamily="34" charset="-122"/>
                <a:ea typeface="微软雅黑" panose="020B0503020204020204" pitchFamily="34" charset="-122"/>
                <a:cs typeface="+mn-cs"/>
              </a:rPr>
              <a:t>，我们通过先使用通道 </a:t>
            </a:r>
            <a:r>
              <a:rPr kumimoji="1" lang="en-US" altLang="zh-CN" sz="1400" b="0" i="0" u="none" strike="noStrike" kern="1200" cap="none" spc="0" normalizeH="0" baseline="0" noProof="0" dirty="0">
                <a:ln>
                  <a:noFill/>
                </a:ln>
                <a:solidFill>
                  <a:srgbClr val="4F81BD">
                    <a:lumMod val="50000"/>
                  </a:srgbClr>
                </a:solidFill>
                <a:effectLst/>
                <a:uLnTx/>
                <a:uFillTx/>
                <a:latin typeface="微软雅黑" panose="020B0503020204020204" pitchFamily="34" charset="-122"/>
                <a:ea typeface="微软雅黑" panose="020B0503020204020204" pitchFamily="34" charset="-122"/>
                <a:cs typeface="+mn-cs"/>
              </a:rPr>
              <a:t>2</a:t>
            </a:r>
            <a:r>
              <a:rPr kumimoji="1" lang="zh-CN" altLang="en-US" sz="1400" b="0" i="0" u="none" strike="noStrike" kern="1200" cap="none" spc="0" normalizeH="0" baseline="0" noProof="0" dirty="0">
                <a:ln>
                  <a:noFill/>
                </a:ln>
                <a:solidFill>
                  <a:srgbClr val="4F81BD">
                    <a:lumMod val="50000"/>
                  </a:srgbClr>
                </a:solidFill>
                <a:effectLst/>
                <a:uLnTx/>
                <a:uFillTx/>
                <a:latin typeface="微软雅黑" panose="020B0503020204020204" pitchFamily="34" charset="-122"/>
                <a:ea typeface="微软雅黑" panose="020B0503020204020204" pitchFamily="34" charset="-122"/>
                <a:cs typeface="+mn-cs"/>
              </a:rPr>
              <a:t>，然后通道 </a:t>
            </a:r>
            <a:r>
              <a:rPr kumimoji="1" lang="en-US" altLang="zh-CN" sz="1400" b="0" i="0" u="none" strike="noStrike" kern="1200" cap="none" spc="0" normalizeH="0" baseline="0" noProof="0" dirty="0">
                <a:ln>
                  <a:noFill/>
                </a:ln>
                <a:solidFill>
                  <a:srgbClr val="4F81BD">
                    <a:lumMod val="50000"/>
                  </a:srgbClr>
                </a:solidFill>
                <a:effectLst/>
                <a:uLnTx/>
                <a:uFillTx/>
                <a:latin typeface="微软雅黑" panose="020B0503020204020204" pitchFamily="34" charset="-122"/>
                <a:ea typeface="微软雅黑" panose="020B0503020204020204" pitchFamily="34" charset="-122"/>
                <a:cs typeface="+mn-cs"/>
              </a:rPr>
              <a:t>0 </a:t>
            </a:r>
            <a:r>
              <a:rPr kumimoji="1" lang="zh-CN" altLang="en-US" sz="1400" b="0" i="0" u="none" strike="noStrike" kern="1200" cap="none" spc="0" normalizeH="0" baseline="0" noProof="0" dirty="0">
                <a:ln>
                  <a:noFill/>
                </a:ln>
                <a:solidFill>
                  <a:srgbClr val="4F81BD">
                    <a:lumMod val="50000"/>
                  </a:srgbClr>
                </a:solidFill>
                <a:effectLst/>
                <a:uLnTx/>
                <a:uFillTx/>
                <a:latin typeface="微软雅黑" panose="020B0503020204020204" pitchFamily="34" charset="-122"/>
                <a:ea typeface="微软雅黑" panose="020B0503020204020204" pitchFamily="34" charset="-122"/>
                <a:cs typeface="+mn-cs"/>
              </a:rPr>
              <a:t>和 </a:t>
            </a:r>
            <a:r>
              <a:rPr kumimoji="1" lang="en-US" altLang="zh-CN" sz="1400" b="0" i="0" u="none" strike="noStrike" kern="1200" cap="none" spc="0" normalizeH="0" baseline="0" noProof="0" dirty="0">
                <a:ln>
                  <a:noFill/>
                </a:ln>
                <a:solidFill>
                  <a:srgbClr val="4F81BD">
                    <a:lumMod val="50000"/>
                  </a:srgbClr>
                </a:solidFill>
                <a:effectLst/>
                <a:uLnTx/>
                <a:uFillTx/>
                <a:latin typeface="微软雅黑" panose="020B0503020204020204" pitchFamily="34" charset="-122"/>
                <a:ea typeface="微软雅黑" panose="020B0503020204020204" pitchFamily="34" charset="-122"/>
                <a:cs typeface="+mn-cs"/>
              </a:rPr>
              <a:t>1 </a:t>
            </a:r>
            <a:r>
              <a:rPr kumimoji="1" lang="zh-CN" altLang="en-US" sz="1400" b="0" i="0" u="none" strike="noStrike" kern="1200" cap="none" spc="0" normalizeH="0" baseline="0" noProof="0" dirty="0">
                <a:ln>
                  <a:noFill/>
                </a:ln>
                <a:solidFill>
                  <a:srgbClr val="4F81BD">
                    <a:lumMod val="50000"/>
                  </a:srgbClr>
                </a:solidFill>
                <a:effectLst/>
                <a:uLnTx/>
                <a:uFillTx/>
                <a:latin typeface="微软雅黑" panose="020B0503020204020204" pitchFamily="34" charset="-122"/>
                <a:ea typeface="微软雅黑" panose="020B0503020204020204" pitchFamily="34" charset="-122"/>
                <a:cs typeface="+mn-cs"/>
              </a:rPr>
              <a:t>获得正确的布局：</a:t>
            </a:r>
            <a:r>
              <a:rPr kumimoji="1" lang="zh-CN" altLang="en-US" sz="1400" b="0" i="0" u="none" strike="noStrike" kern="120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cs typeface="+mn-cs"/>
              </a:rPr>
              <a:t>。</a:t>
            </a:r>
          </a:p>
        </p:txBody>
      </p:sp>
      <p:sp>
        <p:nvSpPr>
          <p:cNvPr id="8" name="文本框 7"/>
          <p:cNvSpPr txBox="1"/>
          <p:nvPr/>
        </p:nvSpPr>
        <p:spPr bwMode="gray">
          <a:xfrm>
            <a:off x="929907" y="1328703"/>
            <a:ext cx="3530333" cy="398780"/>
          </a:xfrm>
          <a:prstGeom prst="rect">
            <a:avLst/>
          </a:prstGeom>
          <a:noFill/>
          <a:ln w="9525">
            <a:noFill/>
            <a:miter lim="800000"/>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70AF"/>
                </a:solidFill>
                <a:effectLst>
                  <a:outerShdw blurRad="38100" dist="19050" dir="2700000" algn="tl" rotWithShape="0">
                    <a:srgbClr val="0070AF">
                      <a:alpha val="40000"/>
                    </a:srgbClr>
                  </a:outerShdw>
                </a:effectLst>
                <a:uLnTx/>
                <a:uFillTx/>
                <a:latin typeface="Segoe"/>
                <a:ea typeface="微软雅黑" panose="020B0503020204020204" pitchFamily="34" charset="-122"/>
                <a:cs typeface="+mn-cs"/>
              </a:rPr>
              <a:t>4.1.3 Changing the layout</a:t>
            </a:r>
          </a:p>
        </p:txBody>
      </p:sp>
      <p:pic>
        <p:nvPicPr>
          <p:cNvPr id="4" name="图片 3">
            <a:extLst>
              <a:ext uri="{FF2B5EF4-FFF2-40B4-BE49-F238E27FC236}">
                <a16:creationId xmlns:a16="http://schemas.microsoft.com/office/drawing/2014/main" id="{EDE96E48-E6EF-4AD1-AF0B-2735C807E954}"/>
              </a:ext>
            </a:extLst>
          </p:cNvPr>
          <p:cNvPicPr>
            <a:picLocks noChangeAspect="1"/>
          </p:cNvPicPr>
          <p:nvPr/>
        </p:nvPicPr>
        <p:blipFill rotWithShape="1">
          <a:blip r:embed="rId3">
            <a:extLst>
              <a:ext uri="{28A0092B-C50C-407E-A947-70E740481C1C}">
                <a14:useLocalDpi xmlns:a14="http://schemas.microsoft.com/office/drawing/2010/main" val="0"/>
              </a:ext>
            </a:extLst>
          </a:blip>
          <a:srcRect l="-1129" r="15701"/>
          <a:stretch/>
        </p:blipFill>
        <p:spPr>
          <a:xfrm>
            <a:off x="477209" y="2381104"/>
            <a:ext cx="7690585" cy="1047896"/>
          </a:xfrm>
          <a:prstGeom prst="rect">
            <a:avLst/>
          </a:prstGeom>
        </p:spPr>
      </p:pic>
      <p:sp>
        <p:nvSpPr>
          <p:cNvPr id="10" name="文本框 9">
            <a:extLst>
              <a:ext uri="{FF2B5EF4-FFF2-40B4-BE49-F238E27FC236}">
                <a16:creationId xmlns:a16="http://schemas.microsoft.com/office/drawing/2014/main" id="{49B6C885-E45E-4BA5-80CB-74AFDFE1D5C3}"/>
              </a:ext>
            </a:extLst>
          </p:cNvPr>
          <p:cNvSpPr txBox="1"/>
          <p:nvPr/>
        </p:nvSpPr>
        <p:spPr bwMode="gray">
          <a:xfrm>
            <a:off x="757187" y="3429000"/>
            <a:ext cx="6858000" cy="369332"/>
          </a:xfrm>
          <a:prstGeom prst="rect">
            <a:avLst/>
          </a:prstGeom>
          <a:noFill/>
          <a:ln w="9525">
            <a:noFill/>
            <a:miter lim="800000"/>
          </a:ln>
        </p:spPr>
        <p:txBody>
          <a:bodyPr wrap="square">
            <a:spAutoFit/>
          </a:bodyPr>
          <a:lstStyle/>
          <a:p>
            <a:r>
              <a:rPr lang="zh-CN" altLang="en-US" dirty="0">
                <a:latin typeface="华文宋体" panose="02010600040101010101" pitchFamily="2" charset="-122"/>
                <a:ea typeface="华文宋体" panose="02010600040101010101" pitchFamily="2" charset="-122"/>
              </a:rPr>
              <a:t>沿着第一个维度将图像分批存储，以获得</a:t>
            </a:r>
            <a:r>
              <a:rPr lang="en-US" altLang="zh-CN" dirty="0">
                <a:latin typeface="华文宋体" panose="02010600040101010101" pitchFamily="2" charset="-122"/>
                <a:ea typeface="华文宋体" panose="02010600040101010101" pitchFamily="2" charset="-122"/>
              </a:rPr>
              <a:t>N + C + H = W</a:t>
            </a:r>
            <a:r>
              <a:rPr lang="zh-CN" altLang="en-US" dirty="0">
                <a:latin typeface="华文宋体" panose="02010600040101010101" pitchFamily="2" charset="-122"/>
                <a:ea typeface="华文宋体" panose="02010600040101010101" pitchFamily="2" charset="-122"/>
              </a:rPr>
              <a:t>张量。</a:t>
            </a:r>
          </a:p>
        </p:txBody>
      </p:sp>
      <p:pic>
        <p:nvPicPr>
          <p:cNvPr id="11" name="图片 10">
            <a:extLst>
              <a:ext uri="{FF2B5EF4-FFF2-40B4-BE49-F238E27FC236}">
                <a16:creationId xmlns:a16="http://schemas.microsoft.com/office/drawing/2014/main" id="{DD632944-2606-4DB9-B0C3-AD8E177381E4}"/>
              </a:ext>
            </a:extLst>
          </p:cNvPr>
          <p:cNvPicPr>
            <a:picLocks noChangeAspect="1"/>
          </p:cNvPicPr>
          <p:nvPr/>
        </p:nvPicPr>
        <p:blipFill rotWithShape="1">
          <a:blip r:embed="rId4">
            <a:extLst>
              <a:ext uri="{28A0092B-C50C-407E-A947-70E740481C1C}">
                <a14:useLocalDpi xmlns:a14="http://schemas.microsoft.com/office/drawing/2010/main" val="0"/>
              </a:ext>
            </a:extLst>
          </a:blip>
          <a:srcRect r="8864"/>
          <a:stretch/>
        </p:blipFill>
        <p:spPr>
          <a:xfrm>
            <a:off x="757187" y="3769753"/>
            <a:ext cx="7761705" cy="1076475"/>
          </a:xfrm>
          <a:prstGeom prst="rect">
            <a:avLst/>
          </a:prstGeom>
        </p:spPr>
      </p:pic>
    </p:spTree>
    <p:extLst>
      <p:ext uri="{BB962C8B-B14F-4D97-AF65-F5344CB8AC3E}">
        <p14:creationId xmlns:p14="http://schemas.microsoft.com/office/powerpoint/2010/main" val="353615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bwMode="gray">
          <a:xfrm>
            <a:off x="909587" y="1333208"/>
            <a:ext cx="3530333" cy="398780"/>
          </a:xfrm>
          <a:prstGeom prst="rect">
            <a:avLst/>
          </a:prstGeom>
          <a:noFill/>
          <a:ln w="9525">
            <a:noFill/>
            <a:miter lim="800000"/>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70AF"/>
                </a:solidFill>
                <a:effectLst>
                  <a:outerShdw blurRad="38100" dist="19050" dir="2700000" algn="tl" rotWithShape="0">
                    <a:srgbClr val="0070AF">
                      <a:alpha val="40000"/>
                    </a:srgbClr>
                  </a:outerShdw>
                </a:effectLst>
                <a:uLnTx/>
                <a:uFillTx/>
                <a:latin typeface="Segoe"/>
                <a:ea typeface="微软雅黑" panose="020B0503020204020204" pitchFamily="34" charset="-122"/>
                <a:cs typeface="+mn-cs"/>
              </a:rPr>
              <a:t>4.1.4 Normalizing the data</a:t>
            </a:r>
            <a:endParaRPr kumimoji="1" lang="en-US" altLang="zh-CN" sz="2000" b="0" i="0" u="none" strike="noStrike" kern="1200" cap="none" spc="0" normalizeH="0" baseline="0" noProof="0" dirty="0">
              <a:ln>
                <a:noFill/>
              </a:ln>
              <a:solidFill>
                <a:srgbClr val="0070AF"/>
              </a:solidFill>
              <a:effectLst>
                <a:outerShdw blurRad="38100" dist="19050" dir="2700000" algn="tl" rotWithShape="0">
                  <a:srgbClr val="0070AF">
                    <a:alpha val="40000"/>
                  </a:srgbClr>
                </a:outerShdw>
              </a:effectLst>
              <a:uLnTx/>
              <a:uFillTx/>
              <a:latin typeface="Segoe"/>
              <a:ea typeface="微软雅黑" panose="020B0503020204020204" pitchFamily="34" charset="-122"/>
              <a:cs typeface="+mn-cs"/>
            </a:endParaRPr>
          </a:p>
        </p:txBody>
      </p:sp>
      <p:sp>
        <p:nvSpPr>
          <p:cNvPr id="9" name="文本框 8">
            <a:extLst>
              <a:ext uri="{FF2B5EF4-FFF2-40B4-BE49-F238E27FC236}">
                <a16:creationId xmlns:a16="http://schemas.microsoft.com/office/drawing/2014/main" id="{F9538400-1E0B-48F8-8A1B-A41553769B8F}"/>
              </a:ext>
            </a:extLst>
          </p:cNvPr>
          <p:cNvSpPr txBox="1"/>
          <p:nvPr/>
        </p:nvSpPr>
        <p:spPr bwMode="gray">
          <a:xfrm>
            <a:off x="909586" y="1900535"/>
            <a:ext cx="6933933" cy="646331"/>
          </a:xfrm>
          <a:prstGeom prst="rect">
            <a:avLst/>
          </a:prstGeom>
          <a:noFill/>
          <a:ln w="9525">
            <a:noFill/>
            <a:miter lim="800000"/>
          </a:ln>
        </p:spPr>
        <p:txBody>
          <a:bodyPr wrap="square">
            <a:spAutoFit/>
          </a:bodyPr>
          <a:lstStyle/>
          <a:p>
            <a:r>
              <a:rPr lang="zh-CN" altLang="en-US" dirty="0"/>
              <a:t>当输入数据的范围大致从 </a:t>
            </a:r>
            <a:r>
              <a:rPr lang="en-US" altLang="zh-CN" dirty="0"/>
              <a:t>0 </a:t>
            </a:r>
            <a:r>
              <a:rPr lang="zh-CN" altLang="en-US" dirty="0"/>
              <a:t>到 </a:t>
            </a:r>
            <a:r>
              <a:rPr lang="en-US" altLang="zh-CN" dirty="0"/>
              <a:t>1 </a:t>
            </a:r>
            <a:r>
              <a:rPr lang="zh-CN" altLang="en-US" dirty="0"/>
              <a:t>或从 </a:t>
            </a:r>
            <a:r>
              <a:rPr lang="en-US" altLang="zh-CN" dirty="0"/>
              <a:t>-1 </a:t>
            </a:r>
            <a:r>
              <a:rPr lang="zh-CN" altLang="en-US" dirty="0"/>
              <a:t>到 </a:t>
            </a:r>
            <a:r>
              <a:rPr lang="en-US" altLang="zh-CN" dirty="0"/>
              <a:t>1 </a:t>
            </a:r>
            <a:r>
              <a:rPr lang="zh-CN" altLang="en-US" dirty="0"/>
              <a:t>时，神经网络表现出最佳的训练性能（这是定义其构建基块的方式的影响）。</a:t>
            </a:r>
          </a:p>
        </p:txBody>
      </p:sp>
      <p:sp>
        <p:nvSpPr>
          <p:cNvPr id="12" name="文本框 11">
            <a:extLst>
              <a:ext uri="{FF2B5EF4-FFF2-40B4-BE49-F238E27FC236}">
                <a16:creationId xmlns:a16="http://schemas.microsoft.com/office/drawing/2014/main" id="{7EAB8AC2-2A2E-4B40-A407-58297CFB93C6}"/>
              </a:ext>
            </a:extLst>
          </p:cNvPr>
          <p:cNvSpPr txBox="1"/>
          <p:nvPr/>
        </p:nvSpPr>
        <p:spPr bwMode="gray">
          <a:xfrm>
            <a:off x="909586" y="2677466"/>
            <a:ext cx="7187934" cy="1200329"/>
          </a:xfrm>
          <a:prstGeom prst="rect">
            <a:avLst/>
          </a:prstGeom>
          <a:noFill/>
          <a:ln w="9525">
            <a:noFill/>
            <a:miter lim="800000"/>
          </a:ln>
        </p:spPr>
        <p:txBody>
          <a:bodyPr wrap="square">
            <a:spAutoFit/>
          </a:bodyPr>
          <a:lstStyle/>
          <a:p>
            <a:r>
              <a:rPr lang="zh-CN" altLang="en-US" dirty="0"/>
              <a:t>因此，我们需要做的一件典型的事情是将张量投射到浮点，并使像素的值规范化。转换到浮点很容易，但规范化比较棘手，因为它取决于我们决定的输入范围应介于 </a:t>
            </a:r>
            <a:r>
              <a:rPr lang="en-US" altLang="zh-CN" dirty="0"/>
              <a:t>0 </a:t>
            </a:r>
            <a:r>
              <a:rPr lang="zh-CN" altLang="en-US" dirty="0"/>
              <a:t>和 </a:t>
            </a:r>
            <a:r>
              <a:rPr lang="en-US" altLang="zh-CN" dirty="0"/>
              <a:t>1</a:t>
            </a:r>
            <a:r>
              <a:rPr lang="zh-CN" altLang="en-US" dirty="0"/>
              <a:t>（或 </a:t>
            </a:r>
            <a:r>
              <a:rPr lang="en-US" altLang="zh-CN" dirty="0"/>
              <a:t>-1 </a:t>
            </a:r>
            <a:r>
              <a:rPr lang="zh-CN" altLang="en-US" dirty="0"/>
              <a:t>和 </a:t>
            </a:r>
            <a:r>
              <a:rPr lang="en-US" altLang="zh-CN" dirty="0"/>
              <a:t>1 </a:t>
            </a:r>
            <a:r>
              <a:rPr lang="zh-CN" altLang="en-US" dirty="0"/>
              <a:t>之间）。一种可能性是将像素的值除以 </a:t>
            </a:r>
            <a:r>
              <a:rPr lang="en-US" altLang="zh-CN" dirty="0"/>
              <a:t>255</a:t>
            </a:r>
            <a:r>
              <a:rPr lang="zh-CN" altLang="en-US" dirty="0"/>
              <a:t>（最大可表示数（以 </a:t>
            </a:r>
            <a:r>
              <a:rPr lang="en-US" altLang="zh-CN" dirty="0"/>
              <a:t>8 </a:t>
            </a:r>
            <a:r>
              <a:rPr lang="zh-CN" altLang="en-US" dirty="0"/>
              <a:t>位无符号表示）：</a:t>
            </a:r>
          </a:p>
        </p:txBody>
      </p:sp>
      <p:pic>
        <p:nvPicPr>
          <p:cNvPr id="7" name="图片 6">
            <a:extLst>
              <a:ext uri="{FF2B5EF4-FFF2-40B4-BE49-F238E27FC236}">
                <a16:creationId xmlns:a16="http://schemas.microsoft.com/office/drawing/2014/main" id="{9297D3CC-159D-4008-AE86-5553162FA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772" y="4008395"/>
            <a:ext cx="6963747" cy="962159"/>
          </a:xfrm>
          <a:prstGeom prst="rect">
            <a:avLst/>
          </a:prstGeom>
        </p:spPr>
      </p:pic>
    </p:spTree>
    <p:extLst>
      <p:ext uri="{BB962C8B-B14F-4D97-AF65-F5344CB8AC3E}">
        <p14:creationId xmlns:p14="http://schemas.microsoft.com/office/powerpoint/2010/main" val="22846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CFEBC870-39A7-4476-ADAA-B8BB3ADF55D7}"/>
              </a:ext>
            </a:extLst>
          </p:cNvPr>
          <p:cNvSpPr txBox="1"/>
          <p:nvPr/>
        </p:nvSpPr>
        <p:spPr bwMode="gray">
          <a:xfrm>
            <a:off x="731520" y="1636375"/>
            <a:ext cx="6522720" cy="646331"/>
          </a:xfrm>
          <a:prstGeom prst="rect">
            <a:avLst/>
          </a:prstGeom>
          <a:noFill/>
          <a:ln w="9525">
            <a:noFill/>
            <a:miter lim="800000"/>
          </a:ln>
        </p:spPr>
        <p:txBody>
          <a:bodyPr wrap="square">
            <a:spAutoFit/>
          </a:bodyPr>
          <a:lstStyle/>
          <a:p>
            <a:r>
              <a:rPr lang="zh-CN" altLang="en-US" dirty="0">
                <a:latin typeface="华文宋体" panose="02010600040101010101" pitchFamily="2" charset="-122"/>
                <a:ea typeface="华文宋体" panose="02010600040101010101" pitchFamily="2" charset="-122"/>
              </a:rPr>
              <a:t>另一种可能性是计算输入数据的均值和标准差并进行缩放，使输出在每个通道上具有零均值和单位标准偏差：</a:t>
            </a:r>
          </a:p>
        </p:txBody>
      </p:sp>
      <p:pic>
        <p:nvPicPr>
          <p:cNvPr id="18" name="图片 17">
            <a:extLst>
              <a:ext uri="{FF2B5EF4-FFF2-40B4-BE49-F238E27FC236}">
                <a16:creationId xmlns:a16="http://schemas.microsoft.com/office/drawing/2014/main" id="{10049339-9516-424D-82CB-0A02A0A4B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 y="2557626"/>
            <a:ext cx="8049748" cy="22101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bwMode="gray">
          <a:xfrm>
            <a:off x="741145" y="1454215"/>
            <a:ext cx="7661710" cy="923330"/>
          </a:xfrm>
          <a:prstGeom prst="rect">
            <a:avLst/>
          </a:prstGeom>
          <a:noFill/>
          <a:ln w="9525">
            <a:noFill/>
            <a:miter lim="800000"/>
          </a:ln>
        </p:spPr>
        <p:txBody>
          <a:bodyPr wrap="square" rtlCol="0">
            <a:spAutoFit/>
          </a:bodyPr>
          <a:lstStyle/>
          <a:p>
            <a:r>
              <a:rPr kumimoji="1" lang="en-US" altLang="zh-CN" sz="2000" dirty="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rPr>
              <a:t> 4.2 3D images: Volumetric data</a:t>
            </a:r>
          </a:p>
          <a:p>
            <a:endParaRPr kumimoji="1" lang="en-US" altLang="zh-CN" sz="2000" dirty="0">
              <a:solidFill>
                <a:schemeClr val="tx1"/>
              </a:solidFill>
              <a:effectLst>
                <a:outerShdw blurRad="38100" dist="19050" dir="2700000" algn="tl" rotWithShape="0">
                  <a:schemeClr val="dk1">
                    <a:alpha val="40000"/>
                  </a:schemeClr>
                </a:outerShdw>
              </a:effectLst>
              <a:latin typeface="+mn-lt"/>
              <a:ea typeface="微软雅黑" panose="020B0503020204020204" pitchFamily="34" charset="-122"/>
            </a:endParaRPr>
          </a:p>
          <a:p>
            <a:endParaRPr kumimoji="1" lang="zh-CN" altLang="en-US" sz="1400" dirty="0">
              <a:latin typeface="+mn-lt"/>
              <a:ea typeface="微软雅黑" panose="020B0503020204020204" pitchFamily="34" charset="-122"/>
            </a:endParaRPr>
          </a:p>
        </p:txBody>
      </p:sp>
      <p:sp>
        <p:nvSpPr>
          <p:cNvPr id="8" name="文本框 7">
            <a:extLst>
              <a:ext uri="{FF2B5EF4-FFF2-40B4-BE49-F238E27FC236}">
                <a16:creationId xmlns:a16="http://schemas.microsoft.com/office/drawing/2014/main" id="{479129AA-0097-428C-A0A0-50C6FF4CCD7A}"/>
              </a:ext>
            </a:extLst>
          </p:cNvPr>
          <p:cNvSpPr txBox="1"/>
          <p:nvPr/>
        </p:nvSpPr>
        <p:spPr bwMode="gray">
          <a:xfrm>
            <a:off x="741145" y="1915880"/>
            <a:ext cx="7335520" cy="2031325"/>
          </a:xfrm>
          <a:prstGeom prst="rect">
            <a:avLst/>
          </a:prstGeom>
          <a:noFill/>
          <a:ln w="9525">
            <a:noFill/>
            <a:miter lim="800000"/>
          </a:ln>
        </p:spPr>
        <p:txBody>
          <a:bodyPr wrap="square">
            <a:spAutoFit/>
          </a:bodyPr>
          <a:lstStyle/>
          <a:p>
            <a:r>
              <a:rPr lang="zh-CN" altLang="en-US" dirty="0"/>
              <a:t>我们学会了如何加载和表示 </a:t>
            </a:r>
            <a:r>
              <a:rPr lang="en-US" altLang="zh-CN" dirty="0"/>
              <a:t>2D </a:t>
            </a:r>
            <a:r>
              <a:rPr lang="zh-CN" altLang="en-US" dirty="0"/>
              <a:t>图像，就像我们使用相机拍摄的图像一样。在某些情况下，例如涉及 </a:t>
            </a:r>
            <a:r>
              <a:rPr lang="en-US" altLang="zh-CN" dirty="0"/>
              <a:t>CT</a:t>
            </a:r>
            <a:r>
              <a:rPr lang="zh-CN" altLang="en-US" dirty="0"/>
              <a:t>（计算机断层扫描）扫描的医学成像应用，我们通常处理沿头到脚轴堆叠的图像序列，每个图像对应于人体的切片。在 </a:t>
            </a:r>
            <a:r>
              <a:rPr lang="en-US" altLang="zh-CN" dirty="0"/>
              <a:t>CT </a:t>
            </a:r>
            <a:r>
              <a:rPr lang="zh-CN" altLang="en-US" dirty="0"/>
              <a:t>扫描中，强度表示身体不同部位（肺、脂肪、水、肌肉和骨骼）的密度，按密度增加的顺序排列，当 </a:t>
            </a:r>
            <a:r>
              <a:rPr lang="en-US" altLang="zh-CN" dirty="0"/>
              <a:t>CT </a:t>
            </a:r>
            <a:r>
              <a:rPr lang="zh-CN" altLang="en-US" dirty="0"/>
              <a:t>扫描显示在临床工作站上时，从暗到亮。每个点的密度是根据穿过人体后到达探测器的 </a:t>
            </a:r>
            <a:r>
              <a:rPr lang="en-US" altLang="zh-CN" dirty="0"/>
              <a:t>X </a:t>
            </a:r>
            <a:r>
              <a:rPr lang="zh-CN" altLang="en-US" dirty="0"/>
              <a:t>射线量计算的，通过一些复杂的数学运算将原始传感器数据下放到整个体积中。</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1975508-88A2-44FF-AA2D-79ED697FE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20" y="1157971"/>
            <a:ext cx="8036560" cy="3630221"/>
          </a:xfrm>
          <a:prstGeom prst="rect">
            <a:avLst/>
          </a:prstGeom>
        </p:spPr>
      </p:pic>
      <p:sp>
        <p:nvSpPr>
          <p:cNvPr id="7" name="文本框 6">
            <a:extLst>
              <a:ext uri="{FF2B5EF4-FFF2-40B4-BE49-F238E27FC236}">
                <a16:creationId xmlns:a16="http://schemas.microsoft.com/office/drawing/2014/main" id="{C8D62B80-468F-48F9-9E88-20FBD7EF3D61}"/>
              </a:ext>
            </a:extLst>
          </p:cNvPr>
          <p:cNvSpPr txBox="1"/>
          <p:nvPr/>
        </p:nvSpPr>
        <p:spPr bwMode="gray">
          <a:xfrm>
            <a:off x="508000" y="4788192"/>
            <a:ext cx="7132320" cy="1200329"/>
          </a:xfrm>
          <a:prstGeom prst="rect">
            <a:avLst/>
          </a:prstGeom>
          <a:noFill/>
          <a:ln w="9525">
            <a:noFill/>
            <a:miter lim="800000"/>
          </a:ln>
        </p:spPr>
        <p:txBody>
          <a:bodyPr wrap="square">
            <a:spAutoFit/>
          </a:bodyPr>
          <a:lstStyle/>
          <a:p>
            <a:r>
              <a:rPr lang="zh-CN" altLang="en-US" dirty="0"/>
              <a:t>本书的第 </a:t>
            </a:r>
            <a:r>
              <a:rPr lang="en-US" altLang="zh-CN" dirty="0"/>
              <a:t>2 </a:t>
            </a:r>
            <a:r>
              <a:rPr lang="zh-CN" altLang="en-US" dirty="0"/>
              <a:t>部分将致力于解决现实世界中的医学成像问题，因此我们不会讨论医学成像数据格式的详细信息。现在，可以说张量存储体积数据与图像数据之间没有根本区别。我们只是有一个额外的尺寸，深度， 通道尺寸后， 导致 </a:t>
            </a:r>
            <a:r>
              <a:rPr lang="en-US" altLang="zh-CN" dirty="0"/>
              <a:t>5D </a:t>
            </a:r>
            <a:r>
              <a:rPr lang="zh-CN" altLang="en-US" dirty="0"/>
              <a:t>张量的形状</a:t>
            </a:r>
            <a:r>
              <a:rPr lang="en-US" altLang="zh-CN" dirty="0"/>
              <a:t>N + C + D + H + W.</a:t>
            </a:r>
            <a:endParaRPr lang="zh-CN" altLang="en-US" dirty="0"/>
          </a:p>
        </p:txBody>
      </p:sp>
    </p:spTree>
    <p:extLst>
      <p:ext uri="{BB962C8B-B14F-4D97-AF65-F5344CB8AC3E}">
        <p14:creationId xmlns:p14="http://schemas.microsoft.com/office/powerpoint/2010/main" val="310966133"/>
      </p:ext>
    </p:extLst>
  </p:cSld>
  <p:clrMapOvr>
    <a:masterClrMapping/>
  </p:clrMapOvr>
</p:sld>
</file>

<file path=ppt/theme/theme1.xml><?xml version="1.0" encoding="utf-8"?>
<a:theme xmlns:a="http://schemas.openxmlformats.org/drawingml/2006/main" name="简洁白模板">
  <a:themeElements>
    <a:clrScheme name="Custom 1">
      <a:dk1>
        <a:srgbClr val="0070AF"/>
      </a:dk1>
      <a:lt1>
        <a:srgbClr val="FFFFFF"/>
      </a:lt1>
      <a:dk2>
        <a:srgbClr val="4D4D4D"/>
      </a:dk2>
      <a:lt2>
        <a:srgbClr val="EEECE1"/>
      </a:lt2>
      <a:accent1>
        <a:srgbClr val="4F81BD"/>
      </a:accent1>
      <a:accent2>
        <a:srgbClr val="C0504D"/>
      </a:accent2>
      <a:accent3>
        <a:srgbClr val="9BBB59"/>
      </a:accent3>
      <a:accent4>
        <a:srgbClr val="8064A2"/>
      </a:accent4>
      <a:accent5>
        <a:srgbClr val="4BACC6"/>
      </a:accent5>
      <a:accent6>
        <a:srgbClr val="FBB030"/>
      </a:accent6>
      <a:hlink>
        <a:srgbClr val="0000FF"/>
      </a:hlink>
      <a:folHlink>
        <a:srgbClr val="800080"/>
      </a:folHlink>
    </a:clrScheme>
    <a:fontScheme name="1_ShortDemoMay1">
      <a:majorFont>
        <a:latin typeface="Segoe Semibold"/>
        <a:ea typeface=""/>
        <a:cs typeface=""/>
      </a:majorFont>
      <a:minorFont>
        <a:latin typeface="Sego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t" anchorCtr="0" compatLnSpc="1">
        <a:spAutoFit/>
      </a:bodyPr>
      <a:lstStyle>
        <a:defPPr marL="355600" marR="0" indent="-355600" algn="l" defTabSz="914400" rtl="0" eaLnBrk="1" fontAlgn="base" latinLnBrk="0" hangingPunct="1">
          <a:lnSpc>
            <a:spcPct val="100000"/>
          </a:lnSpc>
          <a:spcBef>
            <a:spcPct val="50000"/>
          </a:spcBef>
          <a:spcAft>
            <a:spcPct val="0"/>
          </a:spcAft>
          <a:buClrTx/>
          <a:buSzTx/>
          <a:defRPr kumimoji="0" sz="1800" b="0" i="0" u="none" strike="noStrike" cap="none" normalizeH="0" baseline="0" dirty="0" smtClean="0">
            <a:ln>
              <a:noFill/>
            </a:ln>
            <a:solidFill>
              <a:srgbClr val="4D4D4D"/>
            </a:solidFill>
            <a:effectLst/>
            <a:latin typeface="Segoe" pitchFamily="34" charset="0"/>
          </a:defRPr>
        </a:defPPr>
      </a:lstStyle>
      <a:style>
        <a:lnRef idx="1">
          <a:schemeClr val="accent3"/>
        </a:lnRef>
        <a:fillRef idx="2">
          <a:schemeClr val="accent3"/>
        </a:fillRef>
        <a:effectRef idx="1">
          <a:schemeClr val="accent3"/>
        </a:effectRef>
        <a:fontRef idx="minor">
          <a:schemeClr val="dk1"/>
        </a:fontRef>
      </a: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355600" marR="0" indent="-355600" algn="l" defTabSz="914400" rtl="0" eaLnBrk="1" fontAlgn="base" latinLnBrk="0" hangingPunct="1">
          <a:lnSpc>
            <a:spcPct val="100000"/>
          </a:lnSpc>
          <a:spcBef>
            <a:spcPct val="50000"/>
          </a:spcBef>
          <a:spcAft>
            <a:spcPct val="0"/>
          </a:spcAft>
          <a:buClrTx/>
          <a:buSzTx/>
          <a:buFontTx/>
          <a:buChar char="•"/>
          <a:defRPr kumimoji="0" lang="en-US" sz="1800" b="0" i="0" u="none" strike="noStrike" cap="none" normalizeH="0" baseline="0" smtClean="0">
            <a:ln>
              <a:noFill/>
            </a:ln>
            <a:solidFill>
              <a:srgbClr val="4D4D4D"/>
            </a:solidFill>
            <a:effectLst/>
            <a:latin typeface="Segoe" pitchFamily="34" charset="0"/>
          </a:defRPr>
        </a:defPPr>
      </a:lstStyle>
    </a:lnDef>
    <a:txDef>
      <a:spPr bwMode="gray">
        <a:noFill/>
        <a:ln w="9525">
          <a:noFill/>
          <a:miter lim="800000"/>
        </a:ln>
      </a:spPr>
      <a:bodyPr wrap="none" rtlCol="0">
        <a:spAutoFit/>
      </a:bodyPr>
      <a:lstStyle>
        <a:defPPr eaLnBrk="0" hangingPunct="0">
          <a:buFontTx/>
          <a:buNone/>
          <a:defRPr sz="1400" dirty="0" err="1" smtClean="0">
            <a:latin typeface="微软雅黑" panose="020B0503020204020204" pitchFamily="34" charset="-122"/>
            <a:ea typeface="微软雅黑" panose="020B0503020204020204" pitchFamily="34" charset="-122"/>
          </a:defRPr>
        </a:defPPr>
      </a:lstStyle>
    </a:txDef>
  </a:objectDefaults>
  <a:extraClrSchemeLst>
    <a:extraClrScheme>
      <a:clrScheme name="1_ShortDemoMay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hortDemoMay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hortDemoMay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hortDemoMay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hortDemoMay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hortDemoMay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hortDemoMay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hortDemoMay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hortDemoMay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hortDemoMay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hortDemoMay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hortDemoMay1 13">
        <a:dk1>
          <a:srgbClr val="000000"/>
        </a:dk1>
        <a:lt1>
          <a:srgbClr val="FFFFFF"/>
        </a:lt1>
        <a:dk2>
          <a:srgbClr val="263B82"/>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hortDemoMay1 14">
        <a:dk1>
          <a:srgbClr val="000000"/>
        </a:dk1>
        <a:lt1>
          <a:srgbClr val="FFFFFF"/>
        </a:lt1>
        <a:dk2>
          <a:srgbClr val="263B82"/>
        </a:dk2>
        <a:lt2>
          <a:srgbClr val="808080"/>
        </a:lt2>
        <a:accent1>
          <a:srgbClr val="FFCC00"/>
        </a:accent1>
        <a:accent2>
          <a:srgbClr val="8A1111"/>
        </a:accent2>
        <a:accent3>
          <a:srgbClr val="FFFFFF"/>
        </a:accent3>
        <a:accent4>
          <a:srgbClr val="000000"/>
        </a:accent4>
        <a:accent5>
          <a:srgbClr val="FFE2AA"/>
        </a:accent5>
        <a:accent6>
          <a:srgbClr val="7D0E0E"/>
        </a:accent6>
        <a:hlink>
          <a:srgbClr val="48805B"/>
        </a:hlink>
        <a:folHlink>
          <a:srgbClr val="44245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2752</Words>
  <Application>Microsoft Office PowerPoint</Application>
  <PresentationFormat>全屏显示(4:3)</PresentationFormat>
  <Paragraphs>86</Paragraphs>
  <Slides>36</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36</vt:i4>
      </vt:variant>
    </vt:vector>
  </HeadingPairs>
  <TitlesOfParts>
    <vt:vector size="48" baseType="lpstr">
      <vt:lpstr>&amp;quot</vt:lpstr>
      <vt:lpstr>Microsoft YaHei UI</vt:lpstr>
      <vt:lpstr>Segoe</vt:lpstr>
      <vt:lpstr>Segoe Semibold</vt:lpstr>
      <vt:lpstr>Yu Gothic UI Semibold</vt:lpstr>
      <vt:lpstr>华文宋体</vt:lpstr>
      <vt:lpstr>微软雅黑</vt:lpstr>
      <vt:lpstr>Arial</vt:lpstr>
      <vt:lpstr>Arial Narrow</vt:lpstr>
      <vt:lpstr>Segoe UI Symbol</vt:lpstr>
      <vt:lpstr>Wingdings</vt:lpstr>
      <vt:lpstr>简洁白模板</vt:lpstr>
      <vt:lpstr>Real-world data representation using tensors</vt:lpstr>
      <vt:lpstr>4.1 Working with images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DUTIR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Kevin</dc:creator>
  <cp:lastModifiedBy>15185</cp:lastModifiedBy>
  <cp:revision>1017</cp:revision>
  <cp:lastPrinted>2017-12-19T00:15:00Z</cp:lastPrinted>
  <dcterms:created xsi:type="dcterms:W3CDTF">2010-04-21T10:01:00Z</dcterms:created>
  <dcterms:modified xsi:type="dcterms:W3CDTF">2020-08-12T06:14:13Z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