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6" r:id="rId3"/>
    <p:sldId id="505" r:id="rId5"/>
    <p:sldId id="886" r:id="rId6"/>
    <p:sldId id="887" r:id="rId7"/>
    <p:sldId id="947" r:id="rId8"/>
    <p:sldId id="541" r:id="rId9"/>
    <p:sldId id="894" r:id="rId10"/>
    <p:sldId id="949" r:id="rId11"/>
    <p:sldId id="916" r:id="rId12"/>
    <p:sldId id="948" r:id="rId13"/>
    <p:sldId id="920" r:id="rId14"/>
    <p:sldId id="950" r:id="rId15"/>
    <p:sldId id="951" r:id="rId16"/>
    <p:sldId id="952" r:id="rId17"/>
    <p:sldId id="953" r:id="rId18"/>
    <p:sldId id="954" r:id="rId19"/>
    <p:sldId id="955" r:id="rId20"/>
    <p:sldId id="956" r:id="rId21"/>
    <p:sldId id="919" r:id="rId22"/>
    <p:sldId id="958" r:id="rId23"/>
    <p:sldId id="975" r:id="rId24"/>
    <p:sldId id="976" r:id="rId25"/>
    <p:sldId id="922" r:id="rId26"/>
    <p:sldId id="977" r:id="rId27"/>
    <p:sldId id="978" r:id="rId28"/>
    <p:sldId id="923" r:id="rId29"/>
    <p:sldId id="934" r:id="rId30"/>
    <p:sldId id="979" r:id="rId31"/>
    <p:sldId id="935" r:id="rId32"/>
    <p:sldId id="936" r:id="rId33"/>
    <p:sldId id="980" r:id="rId34"/>
    <p:sldId id="937" r:id="rId35"/>
    <p:sldId id="941" r:id="rId36"/>
    <p:sldId id="942" r:id="rId37"/>
    <p:sldId id="943" r:id="rId38"/>
    <p:sldId id="981" r:id="rId39"/>
    <p:sldId id="879" r:id="rId40"/>
  </p:sldIdLst>
  <p:sldSz cx="9144000" cy="6858000" type="screen4x3"/>
  <p:notesSz cx="6797675" cy="992822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83E"/>
    <a:srgbClr val="F78843"/>
    <a:srgbClr val="1EE84E"/>
    <a:srgbClr val="4F81BD"/>
    <a:srgbClr val="62A5E8"/>
    <a:srgbClr val="A8CDF2"/>
    <a:srgbClr val="A8CD8E"/>
    <a:srgbClr val="882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2" autoAdjust="0"/>
    <p:restoredTop sz="82249" autoAdjust="0"/>
  </p:normalViewPr>
  <p:slideViewPr>
    <p:cSldViewPr snapToGrid="0" showGuides="1">
      <p:cViewPr varScale="1">
        <p:scale>
          <a:sx n="132" d="100"/>
          <a:sy n="132" d="100"/>
        </p:scale>
        <p:origin x="2088" y="168"/>
      </p:cViewPr>
      <p:guideLst>
        <p:guide orient="horz" pos="2198"/>
        <p:guide pos="2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7AA23D-163F-4868-B376-2696DD28787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82292A-811B-4C88-91B3-21F2276BDFE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2020/8/05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幻灯片首页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项目列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83859A-4E12-45AA-833C-AB4B4907B801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29BAFC-6EB4-4D39-B4FC-3DB6B4D758A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125" name="Group 54"/>
          <p:cNvGrpSpPr/>
          <p:nvPr/>
        </p:nvGrpSpPr>
        <p:grpSpPr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5149" name="Group 3"/>
            <p:cNvGrpSpPr/>
            <p:nvPr/>
          </p:nvGrpSpPr>
          <p:grpSpPr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5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150" name="Line 11"/>
            <p:cNvSpPr/>
            <p:nvPr/>
          </p:nvSpPr>
          <p:spPr>
            <a:xfrm>
              <a:off x="1536" y="1488"/>
              <a:ext cx="2973" cy="1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26" name="Group 55"/>
          <p:cNvGrpSpPr/>
          <p:nvPr/>
        </p:nvGrpSpPr>
        <p:grpSpPr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5143" name="Group 7"/>
            <p:cNvGrpSpPr/>
            <p:nvPr/>
          </p:nvGrpSpPr>
          <p:grpSpPr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144" name="Line 14"/>
            <p:cNvSpPr/>
            <p:nvPr/>
          </p:nvSpPr>
          <p:spPr>
            <a:xfrm>
              <a:off x="1536" y="2064"/>
              <a:ext cx="2973" cy="1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27" name="Group 56"/>
          <p:cNvGrpSpPr/>
          <p:nvPr/>
        </p:nvGrpSpPr>
        <p:grpSpPr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5137" name="Group 17"/>
            <p:cNvGrpSpPr/>
            <p:nvPr/>
          </p:nvGrpSpPr>
          <p:grpSpPr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138" name="Line 25"/>
            <p:cNvSpPr/>
            <p:nvPr/>
          </p:nvSpPr>
          <p:spPr>
            <a:xfrm>
              <a:off x="1536" y="2626"/>
              <a:ext cx="2973" cy="1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28" name="Group 57"/>
          <p:cNvGrpSpPr/>
          <p:nvPr/>
        </p:nvGrpSpPr>
        <p:grpSpPr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5131" name="Group 21"/>
            <p:cNvGrpSpPr/>
            <p:nvPr/>
          </p:nvGrpSpPr>
          <p:grpSpPr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6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132" name="Line 28"/>
            <p:cNvSpPr/>
            <p:nvPr/>
          </p:nvSpPr>
          <p:spPr>
            <a:xfrm>
              <a:off x="1536" y="3202"/>
              <a:ext cx="2973" cy="1"/>
            </a:xfrm>
            <a:prstGeom prst="line">
              <a:avLst/>
            </a:prstGeom>
            <a:ln w="25400" cap="flat" cmpd="sng">
              <a:solidFill>
                <a:srgbClr val="C0C0C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循环过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D64C99-99DE-468B-AECF-D19B50299150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D09A97-B8D0-402F-BDC8-9CC51947E6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149" name="Group 3"/>
          <p:cNvGrpSpPr/>
          <p:nvPr/>
        </p:nvGrpSpPr>
        <p:grpSpPr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6152" name="Freeform 4"/>
            <p:cNvSpPr>
              <a:spLocks noEditPoints="1"/>
            </p:cNvSpPr>
            <p:nvPr/>
          </p:nvSpPr>
          <p:spPr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332" y="2"/>
                </a:cxn>
                <a:cxn ang="0">
                  <a:pos x="241" y="2"/>
                </a:cxn>
                <a:cxn ang="0">
                  <a:pos x="162" y="2"/>
                </a:cxn>
                <a:cxn ang="0">
                  <a:pos x="95" y="2"/>
                </a:cxn>
                <a:cxn ang="0">
                  <a:pos x="45" y="2"/>
                </a:cxn>
                <a:cxn ang="0">
                  <a:pos x="10" y="2"/>
                </a:cxn>
                <a:cxn ang="0">
                  <a:pos x="0" y="2"/>
                </a:cxn>
                <a:cxn ang="0">
                  <a:pos x="10" y="2"/>
                </a:cxn>
                <a:cxn ang="0">
                  <a:pos x="45" y="2"/>
                </a:cxn>
                <a:cxn ang="0">
                  <a:pos x="95" y="2"/>
                </a:cxn>
                <a:cxn ang="0">
                  <a:pos x="162" y="2"/>
                </a:cxn>
                <a:cxn ang="0">
                  <a:pos x="241" y="2"/>
                </a:cxn>
                <a:cxn ang="0">
                  <a:pos x="332" y="2"/>
                </a:cxn>
                <a:cxn ang="0">
                  <a:pos x="428" y="2"/>
                </a:cxn>
                <a:cxn ang="0">
                  <a:pos x="519" y="2"/>
                </a:cxn>
                <a:cxn ang="0">
                  <a:pos x="602" y="2"/>
                </a:cxn>
                <a:cxn ang="0">
                  <a:pos x="674" y="2"/>
                </a:cxn>
                <a:cxn ang="0">
                  <a:pos x="730" y="2"/>
                </a:cxn>
                <a:cxn ang="0">
                  <a:pos x="768" y="2"/>
                </a:cxn>
                <a:cxn ang="0">
                  <a:pos x="790" y="2"/>
                </a:cxn>
                <a:cxn ang="0">
                  <a:pos x="783" y="2"/>
                </a:cxn>
                <a:cxn ang="0">
                  <a:pos x="757" y="2"/>
                </a:cxn>
                <a:cxn ang="0">
                  <a:pos x="715" y="2"/>
                </a:cxn>
                <a:cxn ang="0">
                  <a:pos x="650" y="2"/>
                </a:cxn>
                <a:cxn ang="0">
                  <a:pos x="575" y="2"/>
                </a:cxn>
                <a:cxn ang="0">
                  <a:pos x="488" y="2"/>
                </a:cxn>
                <a:cxn ang="0">
                  <a:pos x="395" y="0"/>
                </a:cxn>
                <a:cxn ang="0">
                  <a:pos x="315" y="2"/>
                </a:cxn>
                <a:cxn ang="0">
                  <a:pos x="227" y="2"/>
                </a:cxn>
                <a:cxn ang="0">
                  <a:pos x="152" y="2"/>
                </a:cxn>
                <a:cxn ang="0">
                  <a:pos x="88" y="2"/>
                </a:cxn>
                <a:cxn ang="0">
                  <a:pos x="44" y="2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33" y="2"/>
                </a:cxn>
                <a:cxn ang="0">
                  <a:pos x="72" y="2"/>
                </a:cxn>
                <a:cxn ang="0">
                  <a:pos x="129" y="2"/>
                </a:cxn>
                <a:cxn ang="0">
                  <a:pos x="200" y="2"/>
                </a:cxn>
                <a:cxn ang="0">
                  <a:pos x="285" y="2"/>
                </a:cxn>
                <a:cxn ang="0">
                  <a:pos x="375" y="2"/>
                </a:cxn>
                <a:cxn ang="0">
                  <a:pos x="467" y="2"/>
                </a:cxn>
                <a:cxn ang="0">
                  <a:pos x="551" y="2"/>
                </a:cxn>
                <a:cxn ang="0">
                  <a:pos x="621" y="2"/>
                </a:cxn>
                <a:cxn ang="0">
                  <a:pos x="680" y="2"/>
                </a:cxn>
                <a:cxn ang="0">
                  <a:pos x="717" y="2"/>
                </a:cxn>
                <a:cxn ang="0">
                  <a:pos x="738" y="2"/>
                </a:cxn>
                <a:cxn ang="0">
                  <a:pos x="734" y="2"/>
                </a:cxn>
                <a:cxn ang="0">
                  <a:pos x="705" y="2"/>
                </a:cxn>
                <a:cxn ang="0">
                  <a:pos x="662" y="2"/>
                </a:cxn>
                <a:cxn ang="0">
                  <a:pos x="599" y="2"/>
                </a:cxn>
                <a:cxn ang="0">
                  <a:pos x="525" y="2"/>
                </a:cxn>
                <a:cxn ang="0">
                  <a:pos x="438" y="2"/>
                </a:cxn>
              </a:cxnLst>
              <a:rect l="0" t="0" r="0" b="0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>
                    <a:alpha val="100000"/>
                  </a:srgbClr>
                </a:gs>
              </a:gsLst>
              <a:lin ang="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63" name="Line 21"/>
            <p:cNvSpPr/>
            <p:nvPr/>
          </p:nvSpPr>
          <p:spPr>
            <a:xfrm>
              <a:off x="1639" y="1545"/>
              <a:ext cx="1025" cy="7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6164" name="AutoShape 22"/>
            <p:cNvCxnSpPr/>
            <p:nvPr/>
          </p:nvCxnSpPr>
          <p:spPr>
            <a:xfrm flipH="1">
              <a:off x="559" y="1545"/>
              <a:ext cx="1087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层次结构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85A0B5-E7E2-4023-8690-3B866D1A90D0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2B6016-D1F9-48F0-B223-FA1588978C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73" name="Group 3"/>
          <p:cNvGrpSpPr/>
          <p:nvPr/>
        </p:nvGrpSpPr>
        <p:grpSpPr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7176" name="Freeform 4"/>
            <p:cNvSpPr/>
            <p:nvPr/>
          </p:nvSpPr>
          <p:spPr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29943625" y="320365989"/>
                </a:cxn>
                <a:cxn ang="0">
                  <a:pos x="0" y="1183387811"/>
                </a:cxn>
                <a:cxn ang="0">
                  <a:pos x="0" y="762476259"/>
                </a:cxn>
                <a:cxn ang="0">
                  <a:pos x="29943625" y="0"/>
                </a:cxn>
                <a:cxn ang="0">
                  <a:pos x="29943625" y="320365989"/>
                </a:cxn>
              </a:cxnLst>
              <a:rect l="0" t="0" r="0" b="0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>
                    <a:alpha val="100000"/>
                  </a:srgbClr>
                </a:gs>
                <a:gs pos="50000">
                  <a:srgbClr val="00563F">
                    <a:alpha val="100000"/>
                  </a:srgbClr>
                </a:gs>
                <a:gs pos="100000">
                  <a:srgbClr val="00281D">
                    <a:alpha val="100000"/>
                  </a:srgbClr>
                </a:gs>
              </a:gsLst>
              <a:lin ang="27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Freeform 5"/>
            <p:cNvSpPr/>
            <p:nvPr/>
          </p:nvSpPr>
          <p:spPr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182990" y="759874971"/>
                </a:cxn>
                <a:cxn ang="0">
                  <a:pos x="0" y="759874971"/>
                </a:cxn>
                <a:cxn ang="0">
                  <a:pos x="44417420" y="0"/>
                </a:cxn>
                <a:cxn ang="0">
                  <a:pos x="177813178" y="0"/>
                </a:cxn>
                <a:cxn ang="0">
                  <a:pos x="147182990" y="759874971"/>
                </a:cxn>
              </a:cxnLst>
              <a:rect l="0" t="0" r="0" b="0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Freeform 6"/>
            <p:cNvSpPr/>
            <p:nvPr/>
          </p:nvSpPr>
          <p:spPr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29943625" y="280975066"/>
                </a:cxn>
                <a:cxn ang="0">
                  <a:pos x="0" y="1035409789"/>
                </a:cxn>
                <a:cxn ang="0">
                  <a:pos x="0" y="670062630"/>
                </a:cxn>
                <a:cxn ang="0">
                  <a:pos x="29943625" y="0"/>
                </a:cxn>
                <a:cxn ang="0">
                  <a:pos x="29943625" y="280975066"/>
                </a:cxn>
              </a:cxnLst>
              <a:rect l="0" t="0" r="0" b="0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>
                    <a:alpha val="100000"/>
                  </a:srgbClr>
                </a:gs>
                <a:gs pos="50000">
                  <a:srgbClr val="4B1092">
                    <a:alpha val="100000"/>
                  </a:srgbClr>
                </a:gs>
                <a:gs pos="100000">
                  <a:srgbClr val="230744">
                    <a:alpha val="100000"/>
                  </a:srgbClr>
                </a:gs>
              </a:gsLst>
              <a:lin ang="27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7"/>
            <p:cNvSpPr/>
            <p:nvPr/>
          </p:nvSpPr>
          <p:spPr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4264385" y="707760700"/>
                </a:cxn>
                <a:cxn ang="0">
                  <a:pos x="0" y="707760700"/>
                </a:cxn>
                <a:cxn ang="0">
                  <a:pos x="45389477" y="0"/>
                </a:cxn>
                <a:cxn ang="0">
                  <a:pos x="195590680" y="0"/>
                </a:cxn>
                <a:cxn ang="0">
                  <a:pos x="164264385" y="707760700"/>
                </a:cxn>
              </a:cxnLst>
              <a:rect l="0" t="0" r="0" b="0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>
                <a:alpha val="100000"/>
              </a:srgb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Freeform 8"/>
            <p:cNvSpPr/>
            <p:nvPr/>
          </p:nvSpPr>
          <p:spPr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1752019" y="325349105"/>
                </a:cxn>
                <a:cxn ang="0">
                  <a:pos x="0" y="1183387811"/>
                </a:cxn>
                <a:cxn ang="0">
                  <a:pos x="0" y="762476259"/>
                </a:cxn>
                <a:cxn ang="0">
                  <a:pos x="31752019" y="0"/>
                </a:cxn>
                <a:cxn ang="0">
                  <a:pos x="31752019" y="325349105"/>
                </a:cxn>
              </a:cxnLst>
              <a:rect l="0" t="0" r="0" b="0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>
                    <a:alpha val="100000"/>
                  </a:srgbClr>
                </a:gs>
                <a:gs pos="50000">
                  <a:srgbClr val="90330A">
                    <a:alpha val="100000"/>
                  </a:srgbClr>
                </a:gs>
                <a:gs pos="100000">
                  <a:srgbClr val="431805">
                    <a:alpha val="100000"/>
                  </a:srgbClr>
                </a:gs>
              </a:gsLst>
              <a:lin ang="27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9"/>
            <p:cNvSpPr/>
            <p:nvPr/>
          </p:nvSpPr>
          <p:spPr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7275954" y="325349105"/>
                </a:cxn>
                <a:cxn ang="0">
                  <a:pos x="0" y="1183387811"/>
                </a:cxn>
                <a:cxn ang="0">
                  <a:pos x="0" y="762476259"/>
                </a:cxn>
                <a:cxn ang="0">
                  <a:pos x="37275954" y="0"/>
                </a:cxn>
                <a:cxn ang="0">
                  <a:pos x="37275954" y="325349105"/>
                </a:cxn>
              </a:cxnLst>
              <a:rect l="0" t="0" r="0" b="0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>
                    <a:alpha val="100000"/>
                  </a:srgbClr>
                </a:gs>
                <a:gs pos="50000">
                  <a:srgbClr val="906B0E">
                    <a:alpha val="100000"/>
                  </a:srgbClr>
                </a:gs>
                <a:gs pos="100000">
                  <a:srgbClr val="433206">
                    <a:alpha val="100000"/>
                  </a:srgbClr>
                </a:gs>
              </a:gsLst>
              <a:lin ang="27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10"/>
            <p:cNvSpPr/>
            <p:nvPr/>
          </p:nvSpPr>
          <p:spPr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9156610" y="759874971"/>
                </a:cxn>
                <a:cxn ang="0">
                  <a:pos x="0" y="759874971"/>
                </a:cxn>
                <a:cxn ang="0">
                  <a:pos x="45058849" y="0"/>
                </a:cxn>
                <a:cxn ang="0">
                  <a:pos x="220352906" y="0"/>
                </a:cxn>
                <a:cxn ang="0">
                  <a:pos x="189156610" y="759874971"/>
                </a:cxn>
              </a:cxnLst>
              <a:rect l="0" t="0" r="0" b="0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>
                <a:alpha val="100000"/>
              </a:srgb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1"/>
            <p:cNvSpPr/>
            <p:nvPr/>
          </p:nvSpPr>
          <p:spPr>
            <a:xfrm flipH="1">
              <a:off x="168" y="3747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4" name="Line 12"/>
            <p:cNvSpPr/>
            <p:nvPr/>
          </p:nvSpPr>
          <p:spPr>
            <a:xfrm flipH="1">
              <a:off x="168" y="3047"/>
              <a:ext cx="15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13"/>
            <p:cNvSpPr/>
            <p:nvPr/>
          </p:nvSpPr>
          <p:spPr>
            <a:xfrm flipH="1">
              <a:off x="168" y="2356"/>
              <a:ext cx="2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6" name="Line 14"/>
            <p:cNvSpPr/>
            <p:nvPr/>
          </p:nvSpPr>
          <p:spPr>
            <a:xfrm flipH="1">
              <a:off x="168" y="1666"/>
              <a:ext cx="28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7" name="Line 15"/>
            <p:cNvSpPr/>
            <p:nvPr/>
          </p:nvSpPr>
          <p:spPr>
            <a:xfrm flipH="1">
              <a:off x="168" y="965"/>
              <a:ext cx="34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8" name="Line 16"/>
            <p:cNvSpPr/>
            <p:nvPr/>
          </p:nvSpPr>
          <p:spPr>
            <a:xfrm>
              <a:off x="305" y="960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89" name="Line 17"/>
            <p:cNvSpPr/>
            <p:nvPr/>
          </p:nvSpPr>
          <p:spPr>
            <a:xfrm>
              <a:off x="305" y="1686"/>
              <a:ext cx="0" cy="6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90" name="Line 18"/>
            <p:cNvSpPr/>
            <p:nvPr/>
          </p:nvSpPr>
          <p:spPr>
            <a:xfrm>
              <a:off x="305" y="2365"/>
              <a:ext cx="0" cy="6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91" name="Line 19"/>
            <p:cNvSpPr/>
            <p:nvPr/>
          </p:nvSpPr>
          <p:spPr>
            <a:xfrm>
              <a:off x="305" y="3047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192" name="Freeform 20"/>
            <p:cNvSpPr/>
            <p:nvPr/>
          </p:nvSpPr>
          <p:spPr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2" y="15"/>
                </a:cxn>
                <a:cxn ang="0">
                  <a:pos x="2" y="1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2" y="13"/>
                </a:cxn>
                <a:cxn ang="0">
                  <a:pos x="2" y="15"/>
                </a:cxn>
                <a:cxn ang="0">
                  <a:pos x="2" y="17"/>
                </a:cxn>
              </a:cxnLst>
              <a:rect l="0" t="0" r="0" b="0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>
                    <a:alpha val="100000"/>
                  </a:srgbClr>
                </a:gs>
                <a:gs pos="100000">
                  <a:srgbClr val="61092E">
                    <a:alpha val="100000"/>
                  </a:srgbClr>
                </a:gs>
              </a:gsLst>
              <a:lin ang="5400000" scaled="1"/>
              <a:tileRect/>
            </a:gra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95" name="Freeform 23"/>
            <p:cNvSpPr/>
            <p:nvPr/>
          </p:nvSpPr>
          <p:spPr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529540" y="811332351"/>
                </a:cxn>
                <a:cxn ang="0">
                  <a:pos x="0" y="811332351"/>
                </a:cxn>
                <a:cxn ang="0">
                  <a:pos x="44708917" y="0"/>
                </a:cxn>
                <a:cxn ang="0">
                  <a:pos x="205244374" y="0"/>
                </a:cxn>
                <a:cxn ang="0">
                  <a:pos x="174529540" y="811332351"/>
                </a:cxn>
              </a:cxnLst>
              <a:rect l="0" t="0" r="0" b="0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>
                <a:alpha val="100000"/>
              </a:srgb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归纳总结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C36808-18EC-432A-9136-EE1B7F8551BB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15CAE8-375D-4BBB-B8AF-9DD574C8C90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演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76E08B-B661-429B-B35A-891F3D970274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72DB3E-7BC2-4C3E-BF4B-6423AB7483F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221" name="Group 41"/>
          <p:cNvGrpSpPr/>
          <p:nvPr/>
        </p:nvGrpSpPr>
        <p:grpSpPr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36" name="Group 15"/>
            <p:cNvGrpSpPr/>
            <p:nvPr/>
          </p:nvGrpSpPr>
          <p:grpSpPr>
            <a:xfrm>
              <a:off x="639" y="1551"/>
              <a:ext cx="1029" cy="1034"/>
              <a:chOff x="4166" y="1705"/>
              <a:chExt cx="1250" cy="1255"/>
            </a:xfrm>
          </p:grpSpPr>
          <p:sp>
            <p:nvSpPr>
              <p:cNvPr id="43" name="Oval 1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0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9242" name="Group 25"/>
            <p:cNvGrpSpPr/>
            <p:nvPr/>
          </p:nvGrpSpPr>
          <p:grpSpPr>
            <a:xfrm>
              <a:off x="2362" y="1551"/>
              <a:ext cx="1028" cy="1034"/>
              <a:chOff x="4166" y="1705"/>
              <a:chExt cx="1249" cy="1255"/>
            </a:xfrm>
          </p:grpSpPr>
          <p:sp>
            <p:nvSpPr>
              <p:cNvPr id="39" name="Oval 2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49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0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243" name="Group 30"/>
            <p:cNvGrpSpPr/>
            <p:nvPr/>
          </p:nvGrpSpPr>
          <p:grpSpPr>
            <a:xfrm>
              <a:off x="4096" y="1551"/>
              <a:ext cx="1032" cy="1034"/>
              <a:chOff x="4166" y="1705"/>
              <a:chExt cx="1253" cy="1255"/>
            </a:xfrm>
          </p:grpSpPr>
          <p:sp>
            <p:nvSpPr>
              <p:cNvPr id="35" name="Oval 31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6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8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递进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C24FCD-F8B0-4055-B116-1C15D4005431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8125DB-EC73-4328-AF5F-53A9E152F3F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245" name="Group 64"/>
          <p:cNvGrpSpPr/>
          <p:nvPr/>
        </p:nvGrpSpPr>
        <p:grpSpPr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0248" name="Freeform 4"/>
            <p:cNvSpPr>
              <a:spLocks noEditPoints="1"/>
            </p:cNvSpPr>
            <p:nvPr/>
          </p:nvSpPr>
          <p:spPr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9485798" y="3"/>
                </a:cxn>
                <a:cxn ang="0">
                  <a:pos x="7133284" y="3"/>
                </a:cxn>
                <a:cxn ang="0">
                  <a:pos x="5162324" y="3"/>
                </a:cxn>
                <a:cxn ang="0">
                  <a:pos x="3528859" y="6"/>
                </a:cxn>
                <a:cxn ang="0">
                  <a:pos x="2198830" y="8"/>
                </a:cxn>
                <a:cxn ang="0">
                  <a:pos x="1216212" y="10"/>
                </a:cxn>
                <a:cxn ang="0">
                  <a:pos x="521860" y="12"/>
                </a:cxn>
                <a:cxn ang="0">
                  <a:pos x="121681" y="15"/>
                </a:cxn>
                <a:cxn ang="0">
                  <a:pos x="0" y="17"/>
                </a:cxn>
                <a:cxn ang="0">
                  <a:pos x="155809" y="20"/>
                </a:cxn>
                <a:cxn ang="0">
                  <a:pos x="556556" y="22"/>
                </a:cxn>
                <a:cxn ang="0">
                  <a:pos x="1200049" y="24"/>
                </a:cxn>
                <a:cxn ang="0">
                  <a:pos x="2070573" y="26"/>
                </a:cxn>
                <a:cxn ang="0">
                  <a:pos x="3157476" y="28"/>
                </a:cxn>
                <a:cxn ang="0">
                  <a:pos x="4451394" y="30"/>
                </a:cxn>
                <a:cxn ang="0">
                  <a:pos x="5943803" y="31"/>
                </a:cxn>
                <a:cxn ang="0">
                  <a:pos x="7589457" y="34"/>
                </a:cxn>
                <a:cxn ang="0">
                  <a:pos x="9433174" y="34"/>
                </a:cxn>
                <a:cxn ang="0">
                  <a:pos x="11416612" y="34"/>
                </a:cxn>
                <a:cxn ang="0">
                  <a:pos x="13531486" y="35"/>
                </a:cxn>
                <a:cxn ang="0">
                  <a:pos x="15790891" y="35"/>
                </a:cxn>
                <a:cxn ang="0">
                  <a:pos x="18153939" y="34"/>
                </a:cxn>
                <a:cxn ang="0">
                  <a:pos x="20618228" y="34"/>
                </a:cxn>
                <a:cxn ang="0">
                  <a:pos x="22098015" y="39"/>
                </a:cxn>
                <a:cxn ang="0">
                  <a:pos x="16226554" y="21"/>
                </a:cxn>
                <a:cxn ang="0">
                  <a:pos x="16991180" y="26"/>
                </a:cxn>
                <a:cxn ang="0">
                  <a:pos x="15529755" y="26"/>
                </a:cxn>
                <a:cxn ang="0">
                  <a:pos x="14032272" y="26"/>
                </a:cxn>
                <a:cxn ang="0">
                  <a:pos x="12524044" y="26"/>
                </a:cxn>
                <a:cxn ang="0">
                  <a:pos x="11046120" y="25"/>
                </a:cxn>
                <a:cxn ang="0">
                  <a:pos x="9624670" y="24"/>
                </a:cxn>
                <a:cxn ang="0">
                  <a:pos x="8268195" y="23"/>
                </a:cxn>
                <a:cxn ang="0">
                  <a:pos x="7031552" y="22"/>
                </a:cxn>
                <a:cxn ang="0">
                  <a:pos x="5943803" y="20"/>
                </a:cxn>
                <a:cxn ang="0">
                  <a:pos x="5016988" y="19"/>
                </a:cxn>
                <a:cxn ang="0">
                  <a:pos x="4291458" y="17"/>
                </a:cxn>
                <a:cxn ang="0">
                  <a:pos x="3805576" y="15"/>
                </a:cxn>
                <a:cxn ang="0">
                  <a:pos x="3558413" y="14"/>
                </a:cxn>
                <a:cxn ang="0">
                  <a:pos x="3611052" y="11"/>
                </a:cxn>
                <a:cxn ang="0">
                  <a:pos x="3998167" y="10"/>
                </a:cxn>
                <a:cxn ang="0">
                  <a:pos x="4724361" y="8"/>
                </a:cxn>
                <a:cxn ang="0">
                  <a:pos x="5822936" y="6"/>
                </a:cxn>
                <a:cxn ang="0">
                  <a:pos x="7331565" y="3"/>
                </a:cxn>
                <a:cxn ang="0">
                  <a:pos x="9297974" y="3"/>
                </a:cxn>
                <a:cxn ang="0">
                  <a:pos x="11712894" y="3"/>
                </a:cxn>
                <a:cxn ang="0">
                  <a:pos x="10807481" y="0"/>
                </a:cxn>
                <a:cxn ang="0">
                  <a:pos x="24494578" y="26"/>
                </a:cxn>
                <a:cxn ang="0">
                  <a:pos x="24494578" y="26"/>
                </a:cxn>
              </a:cxnLst>
              <a:rect l="0" t="0" r="0" b="0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00000"/>
                  </a:srgbClr>
                </a:gs>
                <a:gs pos="100000">
                  <a:srgbClr val="4987E3">
                    <a:alpha val="100000"/>
                  </a:srgbClr>
                </a:gs>
              </a:gsLst>
              <a:lin ang="5400000" scaled="1"/>
              <a:tileRect/>
            </a:gradFill>
            <a:ln w="0"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49" name="Group 60"/>
            <p:cNvGrpSpPr/>
            <p:nvPr/>
          </p:nvGrpSpPr>
          <p:grpSpPr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0250" name="Group 61"/>
            <p:cNvGrpSpPr/>
            <p:nvPr/>
          </p:nvGrpSpPr>
          <p:grpSpPr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0264" name="Group 42"/>
              <p:cNvGrpSpPr/>
              <p:nvPr/>
            </p:nvGrpSpPr>
            <p:grpSpPr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0251" name="Group 62"/>
            <p:cNvGrpSpPr/>
            <p:nvPr/>
          </p:nvGrpSpPr>
          <p:grpSpPr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0252" name="Group 63"/>
            <p:cNvGrpSpPr/>
            <p:nvPr/>
          </p:nvGrpSpPr>
          <p:grpSpPr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核心分支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473E8B-200B-411F-A783-B59CD0992C96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23A0E-D538-47EF-9021-092CE76C9E2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269" name="Group 33"/>
          <p:cNvGrpSpPr/>
          <p:nvPr/>
        </p:nvGrpSpPr>
        <p:grpSpPr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 rot="-3626814">
              <a:off x="3033" y="1370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 rot="3465783">
              <a:off x="3028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gray">
            <a:xfrm rot="-7230978">
              <a:off x="2297" y="138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 rot="7535209">
              <a:off x="2238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1290" name="Group 27"/>
            <p:cNvGrpSpPr/>
            <p:nvPr/>
          </p:nvGrpSpPr>
          <p:grpSpPr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并列关系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9A5420-2010-4CAB-AF45-80FD910106D8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389C92-48D0-4CB7-8454-45A72017C7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297" name="Group 7"/>
          <p:cNvGrpSpPr/>
          <p:nvPr/>
        </p:nvGrpSpPr>
        <p:grpSpPr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301" name="Group 9"/>
            <p:cNvGrpSpPr/>
            <p:nvPr/>
          </p:nvGrpSpPr>
          <p:grpSpPr>
            <a:xfrm>
              <a:off x="1292" y="1264"/>
              <a:ext cx="623" cy="92"/>
              <a:chOff x="2003" y="3441"/>
              <a:chExt cx="468" cy="240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1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4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4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2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303" name="Group 15"/>
            <p:cNvGrpSpPr/>
            <p:nvPr/>
          </p:nvGrpSpPr>
          <p:grpSpPr>
            <a:xfrm>
              <a:off x="2444" y="1264"/>
              <a:ext cx="623" cy="92"/>
              <a:chOff x="2003" y="3441"/>
              <a:chExt cx="468" cy="240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1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4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4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2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49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305" name="Group 21"/>
            <p:cNvGrpSpPr/>
            <p:nvPr/>
          </p:nvGrpSpPr>
          <p:grpSpPr>
            <a:xfrm>
              <a:off x="3605" y="1264"/>
              <a:ext cx="817" cy="92"/>
              <a:chOff x="2003" y="3441"/>
              <a:chExt cx="468" cy="240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1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4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4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2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例分析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BF879D-A279-4736-B160-9BCF8EBBEDFD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7218AF-47A4-4D82-90BC-5D4D040A91F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3317" name="Group 2"/>
          <p:cNvGrpSpPr/>
          <p:nvPr/>
        </p:nvGrpSpPr>
        <p:grpSpPr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2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323" name="Arc 6"/>
            <p:cNvSpPr/>
            <p:nvPr/>
          </p:nvSpPr>
          <p:spPr>
            <a:xfrm rot="-998297">
              <a:off x="2599" y="1310"/>
              <a:ext cx="1795" cy="1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9046" fill="none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00000"/>
                  </a:srgbClr>
                </a:gs>
                <a:gs pos="100000">
                  <a:srgbClr val="7FC3D1">
                    <a:alpha val="100000"/>
                  </a:srgbClr>
                </a:gs>
              </a:gsLst>
              <a:lin ang="5400000" scaled="1"/>
              <a:tileRect/>
            </a:gra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Arc 7"/>
            <p:cNvSpPr/>
            <p:nvPr/>
          </p:nvSpPr>
          <p:spPr>
            <a:xfrm rot="-998297" flipH="1">
              <a:off x="1080" y="2491"/>
              <a:ext cx="2067" cy="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14" h="21600" fill="none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>
                    <a:alpha val="100000"/>
                  </a:srgbClr>
                </a:gs>
                <a:gs pos="100000">
                  <a:srgbClr val="4987E3">
                    <a:alpha val="10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Arc 8"/>
            <p:cNvSpPr/>
            <p:nvPr/>
          </p:nvSpPr>
          <p:spPr>
            <a:xfrm rot="-998297">
              <a:off x="1715" y="1339"/>
              <a:ext cx="2034" cy="8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4549" h="21600" fill="none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00000"/>
                  </a:srgbClr>
                </a:gs>
                <a:gs pos="100000">
                  <a:srgbClr val="277584">
                    <a:alpha val="10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Arc 9"/>
            <p:cNvSpPr/>
            <p:nvPr/>
          </p:nvSpPr>
          <p:spPr>
            <a:xfrm rot="-998297" flipH="1">
              <a:off x="864" y="1713"/>
              <a:ext cx="1796" cy="13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30468" fill="none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>
                    <a:alpha val="100000"/>
                  </a:srgbClr>
                </a:gs>
                <a:gs pos="100000">
                  <a:srgbClr val="642607">
                    <a:alpha val="10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10"/>
            <p:cNvSpPr/>
            <p:nvPr/>
          </p:nvSpPr>
          <p:spPr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0" b="0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>
                    <a:alpha val="100000"/>
                  </a:srgbClr>
                </a:gs>
                <a:gs pos="100000">
                  <a:srgbClr val="9CC769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Arc 11"/>
            <p:cNvSpPr/>
            <p:nvPr/>
          </p:nvSpPr>
          <p:spPr>
            <a:xfrm rot="-1060795">
              <a:off x="2840" y="1897"/>
              <a:ext cx="1719" cy="11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8016" h="21282" fill="none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>
                    <a:alpha val="100000"/>
                  </a:srgbClr>
                </a:gs>
                <a:gs pos="100000">
                  <a:srgbClr val="9CC769">
                    <a:alpha val="100000"/>
                  </a:srgbClr>
                </a:gs>
              </a:gsLst>
              <a:lin ang="2700000" scaled="1"/>
              <a:tileRect/>
            </a:gra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Freeform 12"/>
            <p:cNvSpPr/>
            <p:nvPr/>
          </p:nvSpPr>
          <p:spPr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0" b="0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>
                    <a:alpha val="100000"/>
                  </a:srgbClr>
                </a:gs>
                <a:gs pos="100000">
                  <a:srgbClr val="9CC769">
                    <a:alpha val="100000"/>
                  </a:srgbClr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331" name="Freeform 19"/>
            <p:cNvSpPr/>
            <p:nvPr/>
          </p:nvSpPr>
          <p:spPr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0" b="0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观点总结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4486F5-3615-4B88-8517-B944E6D90DDB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A71DA7-6588-48A5-81BC-94CD12893F6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341" name="Group 29"/>
          <p:cNvGrpSpPr/>
          <p:nvPr/>
        </p:nvGrpSpPr>
        <p:grpSpPr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346" name="Group 7"/>
            <p:cNvGrpSpPr/>
            <p:nvPr/>
          </p:nvGrpSpPr>
          <p:grpSpPr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4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357" name="Freeform 9"/>
              <p:cNvSpPr/>
              <p:nvPr/>
            </p:nvSpPr>
            <p:spPr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706" y="10"/>
                  </a:cxn>
                  <a:cxn ang="0">
                    <a:pos x="715" y="11"/>
                  </a:cxn>
                  <a:cxn ang="0">
                    <a:pos x="717" y="11"/>
                  </a:cxn>
                  <a:cxn ang="0">
                    <a:pos x="713" y="12"/>
                  </a:cxn>
                  <a:cxn ang="0">
                    <a:pos x="704" y="13"/>
                  </a:cxn>
                  <a:cxn ang="0">
                    <a:pos x="690" y="14"/>
                  </a:cxn>
                  <a:cxn ang="0">
                    <a:pos x="672" y="14"/>
                  </a:cxn>
                  <a:cxn ang="0">
                    <a:pos x="648" y="15"/>
                  </a:cxn>
                  <a:cxn ang="0">
                    <a:pos x="623" y="16"/>
                  </a:cxn>
                  <a:cxn ang="0">
                    <a:pos x="592" y="16"/>
                  </a:cxn>
                  <a:cxn ang="0">
                    <a:pos x="559" y="16"/>
                  </a:cxn>
                  <a:cxn ang="0">
                    <a:pos x="525" y="17"/>
                  </a:cxn>
                  <a:cxn ang="0">
                    <a:pos x="486" y="17"/>
                  </a:cxn>
                  <a:cxn ang="0">
                    <a:pos x="447" y="17"/>
                  </a:cxn>
                  <a:cxn ang="0">
                    <a:pos x="432" y="18"/>
                  </a:cxn>
                  <a:cxn ang="0">
                    <a:pos x="259" y="18"/>
                  </a:cxn>
                  <a:cxn ang="0">
                    <a:pos x="256" y="18"/>
                  </a:cxn>
                  <a:cxn ang="0">
                    <a:pos x="222" y="17"/>
                  </a:cxn>
                  <a:cxn ang="0">
                    <a:pos x="189" y="17"/>
                  </a:cxn>
                  <a:cxn ang="0">
                    <a:pos x="159" y="17"/>
                  </a:cxn>
                  <a:cxn ang="0">
                    <a:pos x="128" y="16"/>
                  </a:cxn>
                  <a:cxn ang="0">
                    <a:pos x="103" y="16"/>
                  </a:cxn>
                  <a:cxn ang="0">
                    <a:pos x="76" y="16"/>
                  </a:cxn>
                  <a:cxn ang="0">
                    <a:pos x="58" y="16"/>
                  </a:cxn>
                  <a:cxn ang="0">
                    <a:pos x="35" y="15"/>
                  </a:cxn>
                  <a:cxn ang="0">
                    <a:pos x="26" y="14"/>
                  </a:cxn>
                  <a:cxn ang="0">
                    <a:pos x="18" y="14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26" y="9"/>
                  </a:cxn>
                  <a:cxn ang="0">
                    <a:pos x="54" y="7"/>
                  </a:cxn>
                  <a:cxn ang="0">
                    <a:pos x="78" y="5"/>
                  </a:cxn>
                  <a:cxn ang="0">
                    <a:pos x="112" y="4"/>
                  </a:cxn>
                  <a:cxn ang="0">
                    <a:pos x="147" y="4"/>
                  </a:cxn>
                  <a:cxn ang="0">
                    <a:pos x="185" y="4"/>
                  </a:cxn>
                  <a:cxn ang="0">
                    <a:pos x="225" y="4"/>
                  </a:cxn>
                  <a:cxn ang="0">
                    <a:pos x="270" y="4"/>
                  </a:cxn>
                  <a:cxn ang="0">
                    <a:pos x="316" y="4"/>
                  </a:cxn>
                  <a:cxn ang="0">
                    <a:pos x="363" y="0"/>
                  </a:cxn>
                  <a:cxn ang="0">
                    <a:pos x="363" y="0"/>
                  </a:cxn>
                  <a:cxn ang="0">
                    <a:pos x="412" y="4"/>
                  </a:cxn>
                  <a:cxn ang="0">
                    <a:pos x="459" y="4"/>
                  </a:cxn>
                  <a:cxn ang="0">
                    <a:pos x="505" y="4"/>
                  </a:cxn>
                  <a:cxn ang="0">
                    <a:pos x="548" y="4"/>
                  </a:cxn>
                  <a:cxn ang="0">
                    <a:pos x="587" y="4"/>
                  </a:cxn>
                  <a:cxn ang="0">
                    <a:pos x="624" y="4"/>
                  </a:cxn>
                  <a:cxn ang="0">
                    <a:pos x="655" y="6"/>
                  </a:cxn>
                  <a:cxn ang="0">
                    <a:pos x="683" y="8"/>
                  </a:cxn>
                  <a:cxn ang="0">
                    <a:pos x="706" y="10"/>
                  </a:cxn>
                  <a:cxn ang="0">
                    <a:pos x="706" y="10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D9520F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7" name="Group 13"/>
            <p:cNvGrpSpPr/>
            <p:nvPr/>
          </p:nvGrpSpPr>
          <p:grpSpPr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2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355" name="Freeform 15"/>
              <p:cNvSpPr/>
              <p:nvPr/>
            </p:nvSpPr>
            <p:spPr>
              <a:xfrm>
                <a:off x="2209" y="1948"/>
                <a:ext cx="1295" cy="634"/>
              </a:xfrm>
              <a:custGeom>
                <a:avLst/>
                <a:gdLst/>
                <a:ahLst/>
                <a:cxnLst>
                  <a:cxn ang="0">
                    <a:pos x="687" y="10"/>
                  </a:cxn>
                  <a:cxn ang="0">
                    <a:pos x="698" y="11"/>
                  </a:cxn>
                  <a:cxn ang="0">
                    <a:pos x="699" y="11"/>
                  </a:cxn>
                  <a:cxn ang="0">
                    <a:pos x="697" y="12"/>
                  </a:cxn>
                  <a:cxn ang="0">
                    <a:pos x="686" y="13"/>
                  </a:cxn>
                  <a:cxn ang="0">
                    <a:pos x="672" y="14"/>
                  </a:cxn>
                  <a:cxn ang="0">
                    <a:pos x="657" y="14"/>
                  </a:cxn>
                  <a:cxn ang="0">
                    <a:pos x="633" y="15"/>
                  </a:cxn>
                  <a:cxn ang="0">
                    <a:pos x="608" y="16"/>
                  </a:cxn>
                  <a:cxn ang="0">
                    <a:pos x="578" y="16"/>
                  </a:cxn>
                  <a:cxn ang="0">
                    <a:pos x="546" y="16"/>
                  </a:cxn>
                  <a:cxn ang="0">
                    <a:pos x="511" y="17"/>
                  </a:cxn>
                  <a:cxn ang="0">
                    <a:pos x="473" y="17"/>
                  </a:cxn>
                  <a:cxn ang="0">
                    <a:pos x="436" y="17"/>
                  </a:cxn>
                  <a:cxn ang="0">
                    <a:pos x="420" y="18"/>
                  </a:cxn>
                  <a:cxn ang="0">
                    <a:pos x="253" y="18"/>
                  </a:cxn>
                  <a:cxn ang="0">
                    <a:pos x="251" y="18"/>
                  </a:cxn>
                  <a:cxn ang="0">
                    <a:pos x="216" y="17"/>
                  </a:cxn>
                  <a:cxn ang="0">
                    <a:pos x="184" y="17"/>
                  </a:cxn>
                  <a:cxn ang="0">
                    <a:pos x="155" y="17"/>
                  </a:cxn>
                  <a:cxn ang="0">
                    <a:pos x="124" y="16"/>
                  </a:cxn>
                  <a:cxn ang="0">
                    <a:pos x="100" y="16"/>
                  </a:cxn>
                  <a:cxn ang="0">
                    <a:pos x="74" y="16"/>
                  </a:cxn>
                  <a:cxn ang="0">
                    <a:pos x="57" y="16"/>
                  </a:cxn>
                  <a:cxn ang="0">
                    <a:pos x="35" y="15"/>
                  </a:cxn>
                  <a:cxn ang="0">
                    <a:pos x="25" y="14"/>
                  </a:cxn>
                  <a:cxn ang="0">
                    <a:pos x="18" y="14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1"/>
                  </a:cxn>
                  <a:cxn ang="0">
                    <a:pos x="16" y="11"/>
                  </a:cxn>
                  <a:cxn ang="0">
                    <a:pos x="25" y="9"/>
                  </a:cxn>
                  <a:cxn ang="0">
                    <a:pos x="53" y="7"/>
                  </a:cxn>
                  <a:cxn ang="0">
                    <a:pos x="76" y="5"/>
                  </a:cxn>
                  <a:cxn ang="0">
                    <a:pos x="109" y="4"/>
                  </a:cxn>
                  <a:cxn ang="0">
                    <a:pos x="144" y="4"/>
                  </a:cxn>
                  <a:cxn ang="0">
                    <a:pos x="180" y="4"/>
                  </a:cxn>
                  <a:cxn ang="0">
                    <a:pos x="220" y="4"/>
                  </a:cxn>
                  <a:cxn ang="0">
                    <a:pos x="263" y="4"/>
                  </a:cxn>
                  <a:cxn ang="0">
                    <a:pos x="308" y="4"/>
                  </a:cxn>
                  <a:cxn ang="0">
                    <a:pos x="353" y="0"/>
                  </a:cxn>
                  <a:cxn ang="0">
                    <a:pos x="353" y="0"/>
                  </a:cxn>
                  <a:cxn ang="0">
                    <a:pos x="402" y="4"/>
                  </a:cxn>
                  <a:cxn ang="0">
                    <a:pos x="448" y="4"/>
                  </a:cxn>
                  <a:cxn ang="0">
                    <a:pos x="493" y="4"/>
                  </a:cxn>
                  <a:cxn ang="0">
                    <a:pos x="535" y="4"/>
                  </a:cxn>
                  <a:cxn ang="0">
                    <a:pos x="573" y="4"/>
                  </a:cxn>
                  <a:cxn ang="0">
                    <a:pos x="609" y="4"/>
                  </a:cxn>
                  <a:cxn ang="0">
                    <a:pos x="640" y="6"/>
                  </a:cxn>
                  <a:cxn ang="0">
                    <a:pos x="666" y="8"/>
                  </a:cxn>
                  <a:cxn ang="0">
                    <a:pos x="687" y="10"/>
                  </a:cxn>
                  <a:cxn ang="0">
                    <a:pos x="687" y="10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9CC769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8" name="Group 18"/>
            <p:cNvGrpSpPr/>
            <p:nvPr/>
          </p:nvGrpSpPr>
          <p:grpSpPr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0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353" name="Freeform 20"/>
              <p:cNvSpPr/>
              <p:nvPr/>
            </p:nvSpPr>
            <p:spPr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687" y="9"/>
                  </a:cxn>
                  <a:cxn ang="0">
                    <a:pos x="698" y="10"/>
                  </a:cxn>
                  <a:cxn ang="0">
                    <a:pos x="699" y="11"/>
                  </a:cxn>
                  <a:cxn ang="0">
                    <a:pos x="697" y="12"/>
                  </a:cxn>
                  <a:cxn ang="0">
                    <a:pos x="686" y="12"/>
                  </a:cxn>
                  <a:cxn ang="0">
                    <a:pos x="672" y="13"/>
                  </a:cxn>
                  <a:cxn ang="0">
                    <a:pos x="657" y="14"/>
                  </a:cxn>
                  <a:cxn ang="0">
                    <a:pos x="633" y="14"/>
                  </a:cxn>
                  <a:cxn ang="0">
                    <a:pos x="608" y="14"/>
                  </a:cxn>
                  <a:cxn ang="0">
                    <a:pos x="578" y="16"/>
                  </a:cxn>
                  <a:cxn ang="0">
                    <a:pos x="546" y="16"/>
                  </a:cxn>
                  <a:cxn ang="0">
                    <a:pos x="511" y="16"/>
                  </a:cxn>
                  <a:cxn ang="0">
                    <a:pos x="473" y="16"/>
                  </a:cxn>
                  <a:cxn ang="0">
                    <a:pos x="436" y="16"/>
                  </a:cxn>
                  <a:cxn ang="0">
                    <a:pos x="420" y="16"/>
                  </a:cxn>
                  <a:cxn ang="0">
                    <a:pos x="253" y="16"/>
                  </a:cxn>
                  <a:cxn ang="0">
                    <a:pos x="251" y="16"/>
                  </a:cxn>
                  <a:cxn ang="0">
                    <a:pos x="216" y="16"/>
                  </a:cxn>
                  <a:cxn ang="0">
                    <a:pos x="184" y="16"/>
                  </a:cxn>
                  <a:cxn ang="0">
                    <a:pos x="155" y="16"/>
                  </a:cxn>
                  <a:cxn ang="0">
                    <a:pos x="124" y="16"/>
                  </a:cxn>
                  <a:cxn ang="0">
                    <a:pos x="100" y="16"/>
                  </a:cxn>
                  <a:cxn ang="0">
                    <a:pos x="74" y="16"/>
                  </a:cxn>
                  <a:cxn ang="0">
                    <a:pos x="57" y="14"/>
                  </a:cxn>
                  <a:cxn ang="0">
                    <a:pos x="35" y="14"/>
                  </a:cxn>
                  <a:cxn ang="0">
                    <a:pos x="25" y="14"/>
                  </a:cxn>
                  <a:cxn ang="0">
                    <a:pos x="18" y="14"/>
                  </a:cxn>
                  <a:cxn ang="0">
                    <a:pos x="6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1"/>
                  </a:cxn>
                  <a:cxn ang="0">
                    <a:pos x="16" y="10"/>
                  </a:cxn>
                  <a:cxn ang="0">
                    <a:pos x="25" y="9"/>
                  </a:cxn>
                  <a:cxn ang="0">
                    <a:pos x="53" y="7"/>
                  </a:cxn>
                  <a:cxn ang="0">
                    <a:pos x="76" y="5"/>
                  </a:cxn>
                  <a:cxn ang="0">
                    <a:pos x="109" y="4"/>
                  </a:cxn>
                  <a:cxn ang="0">
                    <a:pos x="144" y="4"/>
                  </a:cxn>
                  <a:cxn ang="0">
                    <a:pos x="180" y="4"/>
                  </a:cxn>
                  <a:cxn ang="0">
                    <a:pos x="220" y="4"/>
                  </a:cxn>
                  <a:cxn ang="0">
                    <a:pos x="263" y="4"/>
                  </a:cxn>
                  <a:cxn ang="0">
                    <a:pos x="308" y="4"/>
                  </a:cxn>
                  <a:cxn ang="0">
                    <a:pos x="353" y="0"/>
                  </a:cxn>
                  <a:cxn ang="0">
                    <a:pos x="353" y="0"/>
                  </a:cxn>
                  <a:cxn ang="0">
                    <a:pos x="402" y="4"/>
                  </a:cxn>
                  <a:cxn ang="0">
                    <a:pos x="448" y="4"/>
                  </a:cxn>
                  <a:cxn ang="0">
                    <a:pos x="493" y="4"/>
                  </a:cxn>
                  <a:cxn ang="0">
                    <a:pos x="535" y="4"/>
                  </a:cxn>
                  <a:cxn ang="0">
                    <a:pos x="573" y="4"/>
                  </a:cxn>
                  <a:cxn ang="0">
                    <a:pos x="609" y="4"/>
                  </a:cxn>
                  <a:cxn ang="0">
                    <a:pos x="640" y="6"/>
                  </a:cxn>
                  <a:cxn ang="0">
                    <a:pos x="666" y="8"/>
                  </a:cxn>
                  <a:cxn ang="0">
                    <a:pos x="687" y="9"/>
                  </a:cxn>
                  <a:cxn ang="0">
                    <a:pos x="687" y="9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36A1B6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9" name="Group 24"/>
            <p:cNvGrpSpPr/>
            <p:nvPr/>
          </p:nvGrpSpPr>
          <p:grpSpPr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351" name="Freeform 26"/>
              <p:cNvSpPr/>
              <p:nvPr/>
            </p:nvSpPr>
            <p:spPr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687" y="9"/>
                  </a:cxn>
                  <a:cxn ang="0">
                    <a:pos x="698" y="10"/>
                  </a:cxn>
                  <a:cxn ang="0">
                    <a:pos x="699" y="11"/>
                  </a:cxn>
                  <a:cxn ang="0">
                    <a:pos x="697" y="12"/>
                  </a:cxn>
                  <a:cxn ang="0">
                    <a:pos x="686" y="12"/>
                  </a:cxn>
                  <a:cxn ang="0">
                    <a:pos x="672" y="13"/>
                  </a:cxn>
                  <a:cxn ang="0">
                    <a:pos x="657" y="14"/>
                  </a:cxn>
                  <a:cxn ang="0">
                    <a:pos x="633" y="14"/>
                  </a:cxn>
                  <a:cxn ang="0">
                    <a:pos x="608" y="14"/>
                  </a:cxn>
                  <a:cxn ang="0">
                    <a:pos x="578" y="16"/>
                  </a:cxn>
                  <a:cxn ang="0">
                    <a:pos x="546" y="16"/>
                  </a:cxn>
                  <a:cxn ang="0">
                    <a:pos x="511" y="16"/>
                  </a:cxn>
                  <a:cxn ang="0">
                    <a:pos x="473" y="16"/>
                  </a:cxn>
                  <a:cxn ang="0">
                    <a:pos x="436" y="16"/>
                  </a:cxn>
                  <a:cxn ang="0">
                    <a:pos x="420" y="16"/>
                  </a:cxn>
                  <a:cxn ang="0">
                    <a:pos x="253" y="16"/>
                  </a:cxn>
                  <a:cxn ang="0">
                    <a:pos x="251" y="16"/>
                  </a:cxn>
                  <a:cxn ang="0">
                    <a:pos x="216" y="16"/>
                  </a:cxn>
                  <a:cxn ang="0">
                    <a:pos x="184" y="16"/>
                  </a:cxn>
                  <a:cxn ang="0">
                    <a:pos x="155" y="16"/>
                  </a:cxn>
                  <a:cxn ang="0">
                    <a:pos x="124" y="16"/>
                  </a:cxn>
                  <a:cxn ang="0">
                    <a:pos x="100" y="16"/>
                  </a:cxn>
                  <a:cxn ang="0">
                    <a:pos x="74" y="16"/>
                  </a:cxn>
                  <a:cxn ang="0">
                    <a:pos x="57" y="14"/>
                  </a:cxn>
                  <a:cxn ang="0">
                    <a:pos x="35" y="14"/>
                  </a:cxn>
                  <a:cxn ang="0">
                    <a:pos x="25" y="14"/>
                  </a:cxn>
                  <a:cxn ang="0">
                    <a:pos x="18" y="14"/>
                  </a:cxn>
                  <a:cxn ang="0">
                    <a:pos x="6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1"/>
                  </a:cxn>
                  <a:cxn ang="0">
                    <a:pos x="16" y="10"/>
                  </a:cxn>
                  <a:cxn ang="0">
                    <a:pos x="25" y="9"/>
                  </a:cxn>
                  <a:cxn ang="0">
                    <a:pos x="53" y="7"/>
                  </a:cxn>
                  <a:cxn ang="0">
                    <a:pos x="76" y="5"/>
                  </a:cxn>
                  <a:cxn ang="0">
                    <a:pos x="109" y="4"/>
                  </a:cxn>
                  <a:cxn ang="0">
                    <a:pos x="144" y="4"/>
                  </a:cxn>
                  <a:cxn ang="0">
                    <a:pos x="180" y="4"/>
                  </a:cxn>
                  <a:cxn ang="0">
                    <a:pos x="220" y="4"/>
                  </a:cxn>
                  <a:cxn ang="0">
                    <a:pos x="263" y="4"/>
                  </a:cxn>
                  <a:cxn ang="0">
                    <a:pos x="308" y="4"/>
                  </a:cxn>
                  <a:cxn ang="0">
                    <a:pos x="353" y="0"/>
                  </a:cxn>
                  <a:cxn ang="0">
                    <a:pos x="353" y="0"/>
                  </a:cxn>
                  <a:cxn ang="0">
                    <a:pos x="402" y="4"/>
                  </a:cxn>
                  <a:cxn ang="0">
                    <a:pos x="448" y="4"/>
                  </a:cxn>
                  <a:cxn ang="0">
                    <a:pos x="493" y="4"/>
                  </a:cxn>
                  <a:cxn ang="0">
                    <a:pos x="535" y="4"/>
                  </a:cxn>
                  <a:cxn ang="0">
                    <a:pos x="573" y="4"/>
                  </a:cxn>
                  <a:cxn ang="0">
                    <a:pos x="609" y="4"/>
                  </a:cxn>
                  <a:cxn ang="0">
                    <a:pos x="640" y="6"/>
                  </a:cxn>
                  <a:cxn ang="0">
                    <a:pos x="666" y="8"/>
                  </a:cxn>
                  <a:cxn ang="0">
                    <a:pos x="687" y="9"/>
                  </a:cxn>
                  <a:cxn ang="0">
                    <a:pos x="687" y="9"/>
                  </a:cxn>
                </a:cxnLst>
                <a:rect l="0" t="0" r="0" b="0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4987E3">
                      <a:alpha val="100000"/>
                    </a:srgbClr>
                  </a:gs>
                </a:gsLst>
                <a:lin ang="5400000" scaled="1"/>
                <a:tileRect/>
              </a:gra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详细列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BCEC1B-503A-4FE9-8D7F-7E7A2912BD93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83F9B-2CD3-4B71-8F47-969C23D9470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365" name="Group 91"/>
          <p:cNvGrpSpPr/>
          <p:nvPr/>
        </p:nvGrpSpPr>
        <p:grpSpPr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2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5395" name="Group 96"/>
            <p:cNvGrpSpPr/>
            <p:nvPr/>
          </p:nvGrpSpPr>
          <p:grpSpPr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8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6" name="Group 104"/>
          <p:cNvGrpSpPr/>
          <p:nvPr/>
        </p:nvGrpSpPr>
        <p:grpSpPr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4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5384" name="Group 109"/>
            <p:cNvGrpSpPr/>
            <p:nvPr/>
          </p:nvGrpSpPr>
          <p:grpSpPr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30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9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367" name="Group 117"/>
          <p:cNvGrpSpPr/>
          <p:nvPr/>
        </p:nvGrpSpPr>
        <p:grpSpPr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6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分支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BAEA89-528D-4E03-8DED-E18FCCEF7577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744FD0-2409-4F76-87E0-EDCFA8F873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0" name="Freeform 8"/>
          <p:cNvSpPr/>
          <p:nvPr/>
        </p:nvSpPr>
        <p:spPr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>
                  <a:alpha val="100000"/>
                </a:srgbClr>
              </a:gs>
              <a:gs pos="100000">
                <a:srgbClr val="F3C8B3">
                  <a:alpha val="100000"/>
                </a:srgb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AutoShape 9"/>
          <p:cNvSpPr>
            <a:spLocks noChangeAspect="1" noTextEdit="1"/>
          </p:cNvSpPr>
          <p:nvPr/>
        </p:nvSpPr>
        <p:spPr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392" name="Group 11"/>
          <p:cNvGrpSpPr/>
          <p:nvPr/>
        </p:nvGrpSpPr>
        <p:grpSpPr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6397" name="Group 12"/>
            <p:cNvGrpSpPr/>
            <p:nvPr/>
          </p:nvGrpSpPr>
          <p:grpSpPr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0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94" name="Freeform 10"/>
          <p:cNvSpPr/>
          <p:nvPr/>
        </p:nvSpPr>
        <p:spPr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</a:cxnLst>
            <a:rect l="0" t="0" r="0" b="0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>
                  <a:alpha val="100000"/>
                </a:srgbClr>
              </a:gs>
              <a:gs pos="100000">
                <a:srgbClr val="C5D9F6">
                  <a:alpha val="100000"/>
                </a:srgbClr>
              </a:gs>
            </a:gsLst>
            <a:lin ang="0" scaled="1"/>
            <a:tileRect/>
          </a:gra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进化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598288-4ED2-4C50-B8CA-BACA48F82BDF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4547E-2A37-4291-97EA-0362806C352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413" name="Group 97"/>
          <p:cNvGrpSpPr/>
          <p:nvPr/>
        </p:nvGrpSpPr>
        <p:grpSpPr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7416" name="Group 92"/>
            <p:cNvGrpSpPr/>
            <p:nvPr/>
          </p:nvGrpSpPr>
          <p:grpSpPr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7417" name="Group 93"/>
            <p:cNvGrpSpPr/>
            <p:nvPr/>
          </p:nvGrpSpPr>
          <p:grpSpPr>
            <a:xfrm>
              <a:off x="605" y="1444"/>
              <a:ext cx="1090" cy="1962"/>
              <a:chOff x="605" y="1444"/>
              <a:chExt cx="1090" cy="1962"/>
            </a:xfrm>
          </p:grpSpPr>
          <p:grpSp>
            <p:nvGrpSpPr>
              <p:cNvPr id="17474" name="Group 58"/>
              <p:cNvGrpSpPr/>
              <p:nvPr/>
            </p:nvGrpSpPr>
            <p:grpSpPr>
              <a:xfrm rot="3877067">
                <a:off x="724" y="2435"/>
                <a:ext cx="1404" cy="538"/>
                <a:chOff x="2287" y="2725"/>
                <a:chExt cx="1832" cy="711"/>
              </a:xfrm>
            </p:grpSpPr>
            <p:grpSp>
              <p:nvGrpSpPr>
                <p:cNvPr id="17486" name="Group 59"/>
                <p:cNvGrpSpPr/>
                <p:nvPr/>
              </p:nvGrpSpPr>
              <p:grpSpPr>
                <a:xfrm>
                  <a:off x="2287" y="3028"/>
                  <a:ext cx="1832" cy="408"/>
                  <a:chOff x="2287" y="3028"/>
                  <a:chExt cx="1832" cy="408"/>
                </a:xfrm>
              </p:grpSpPr>
              <p:sp>
                <p:nvSpPr>
                  <p:cNvPr id="17490" name="Freeform 60"/>
                  <p:cNvSpPr/>
                  <p:nvPr/>
                </p:nvSpPr>
                <p:spPr>
                  <a:xfrm>
                    <a:off x="2286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91" name="Freeform 61"/>
                  <p:cNvSpPr/>
                  <p:nvPr/>
                </p:nvSpPr>
                <p:spPr>
                  <a:xfrm>
                    <a:off x="3800" y="3062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56" y="0"/>
                      </a:cxn>
                      <a:cxn ang="0">
                        <a:pos x="252" y="52"/>
                      </a:cxn>
                      <a:cxn ang="0">
                        <a:pos x="240" y="98"/>
                      </a:cxn>
                      <a:cxn ang="0">
                        <a:pos x="222" y="140"/>
                      </a:cxn>
                      <a:cxn ang="0">
                        <a:pos x="198" y="167"/>
                      </a:cxn>
                      <a:cxn ang="0">
                        <a:pos x="172" y="176"/>
                      </a:cxn>
                      <a:cxn ang="0">
                        <a:pos x="144" y="206"/>
                      </a:cxn>
                      <a:cxn ang="0">
                        <a:pos x="144" y="230"/>
                      </a:cxn>
                      <a:cxn ang="0">
                        <a:pos x="112" y="250"/>
                      </a:cxn>
                      <a:cxn ang="0">
                        <a:pos x="84" y="266"/>
                      </a:cxn>
                      <a:cxn ang="0">
                        <a:pos x="56" y="280"/>
                      </a:cxn>
                      <a:cxn ang="0">
                        <a:pos x="34" y="290"/>
                      </a:cxn>
                      <a:cxn ang="0">
                        <a:pos x="16" y="296"/>
                      </a:cxn>
                      <a:cxn ang="0">
                        <a:pos x="4" y="300"/>
                      </a:cxn>
                      <a:cxn ang="0">
                        <a:pos x="0" y="302"/>
                      </a:cxn>
                      <a:cxn ang="0">
                        <a:pos x="4" y="300"/>
                      </a:cxn>
                      <a:cxn ang="0">
                        <a:pos x="16" y="294"/>
                      </a:cxn>
                      <a:cxn ang="0">
                        <a:pos x="34" y="286"/>
                      </a:cxn>
                      <a:cxn ang="0">
                        <a:pos x="56" y="272"/>
                      </a:cxn>
                      <a:cxn ang="0">
                        <a:pos x="84" y="256"/>
                      </a:cxn>
                      <a:cxn ang="0">
                        <a:pos x="112" y="234"/>
                      </a:cxn>
                      <a:cxn ang="0">
                        <a:pos x="142" y="210"/>
                      </a:cxn>
                      <a:cxn ang="0">
                        <a:pos x="144" y="180"/>
                      </a:cxn>
                      <a:cxn ang="0">
                        <a:pos x="164" y="167"/>
                      </a:cxn>
                      <a:cxn ang="0">
                        <a:pos x="188" y="142"/>
                      </a:cxn>
                      <a:cxn ang="0">
                        <a:pos x="206" y="100"/>
                      </a:cxn>
                      <a:cxn ang="0">
                        <a:pos x="218" y="54"/>
                      </a:cxn>
                      <a:cxn ang="0">
                        <a:pos x="222" y="2"/>
                      </a:cxn>
                      <a:cxn ang="0">
                        <a:pos x="256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87" name="Group 62"/>
                <p:cNvGrpSpPr/>
                <p:nvPr/>
              </p:nvGrpSpPr>
              <p:grpSpPr>
                <a:xfrm flipV="1">
                  <a:off x="2287" y="2725"/>
                  <a:ext cx="1406" cy="314"/>
                  <a:chOff x="2286" y="3027"/>
                  <a:chExt cx="1832" cy="409"/>
                </a:xfrm>
              </p:grpSpPr>
              <p:sp>
                <p:nvSpPr>
                  <p:cNvPr id="17488" name="Freeform 63"/>
                  <p:cNvSpPr/>
                  <p:nvPr/>
                </p:nvSpPr>
                <p:spPr>
                  <a:xfrm>
                    <a:off x="2285" y="3026"/>
                    <a:ext cx="1833" cy="410"/>
                  </a:xfrm>
                  <a:custGeom>
                    <a:avLst/>
                    <a:gdLst/>
                    <a:ahLst/>
                    <a:cxnLst>
                      <a:cxn ang="0">
                        <a:pos x="1864" y="32"/>
                      </a:cxn>
                      <a:cxn ang="0">
                        <a:pos x="1862" y="66"/>
                      </a:cxn>
                      <a:cxn ang="0">
                        <a:pos x="1846" y="160"/>
                      </a:cxn>
                      <a:cxn ang="0">
                        <a:pos x="1820" y="220"/>
                      </a:cxn>
                      <a:cxn ang="0">
                        <a:pos x="1786" y="272"/>
                      </a:cxn>
                      <a:cxn ang="0">
                        <a:pos x="1744" y="334"/>
                      </a:cxn>
                      <a:cxn ang="0">
                        <a:pos x="1696" y="394"/>
                      </a:cxn>
                      <a:cxn ang="0">
                        <a:pos x="1642" y="426"/>
                      </a:cxn>
                      <a:cxn ang="0">
                        <a:pos x="1582" y="452"/>
                      </a:cxn>
                      <a:cxn ang="0">
                        <a:pos x="1518" y="466"/>
                      </a:cxn>
                      <a:cxn ang="0">
                        <a:pos x="1450" y="472"/>
                      </a:cxn>
                      <a:cxn ang="0">
                        <a:pos x="0" y="472"/>
                      </a:cxn>
                      <a:cxn ang="0">
                        <a:pos x="0" y="0"/>
                      </a:cxn>
                      <a:cxn ang="0">
                        <a:pos x="1864" y="0"/>
                      </a:cxn>
                      <a:cxn ang="0">
                        <a:pos x="1864" y="32"/>
                      </a:cxn>
                      <a:cxn ang="0">
                        <a:pos x="1864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89" name="Freeform 64"/>
                  <p:cNvSpPr/>
                  <p:nvPr/>
                </p:nvSpPr>
                <p:spPr>
                  <a:xfrm>
                    <a:off x="3797" y="3049"/>
                    <a:ext cx="289" cy="334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316" y="52"/>
                      </a:cxn>
                      <a:cxn ang="0">
                        <a:pos x="304" y="98"/>
                      </a:cxn>
                      <a:cxn ang="0">
                        <a:pos x="286" y="140"/>
                      </a:cxn>
                      <a:cxn ang="0">
                        <a:pos x="262" y="176"/>
                      </a:cxn>
                      <a:cxn ang="0">
                        <a:pos x="236" y="208"/>
                      </a:cxn>
                      <a:cxn ang="0">
                        <a:pos x="206" y="238"/>
                      </a:cxn>
                      <a:cxn ang="0">
                        <a:pos x="176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202" y="212"/>
                      </a:cxn>
                      <a:cxn ang="0">
                        <a:pos x="228" y="180"/>
                      </a:cxn>
                      <a:cxn ang="0">
                        <a:pos x="252" y="142"/>
                      </a:cxn>
                      <a:cxn ang="0">
                        <a:pos x="270" y="100"/>
                      </a:cxn>
                      <a:cxn ang="0">
                        <a:pos x="282" y="54"/>
                      </a:cxn>
                      <a:cxn ang="0">
                        <a:pos x="286" y="2"/>
                      </a:cxn>
                      <a:cxn ang="0">
                        <a:pos x="320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75" name="Group 65"/>
              <p:cNvGrpSpPr/>
              <p:nvPr/>
            </p:nvGrpSpPr>
            <p:grpSpPr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7481" name="Group 71"/>
                <p:cNvGrpSpPr/>
                <p:nvPr/>
              </p:nvGrpSpPr>
              <p:grpSpPr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418" name="Group 94"/>
            <p:cNvGrpSpPr/>
            <p:nvPr/>
          </p:nvGrpSpPr>
          <p:grpSpPr>
            <a:xfrm>
              <a:off x="1708" y="1444"/>
              <a:ext cx="1090" cy="1962"/>
              <a:chOff x="1708" y="1444"/>
              <a:chExt cx="1090" cy="1962"/>
            </a:xfrm>
          </p:grpSpPr>
          <p:grpSp>
            <p:nvGrpSpPr>
              <p:cNvPr id="17456" name="Group 40"/>
              <p:cNvGrpSpPr/>
              <p:nvPr/>
            </p:nvGrpSpPr>
            <p:grpSpPr>
              <a:xfrm rot="3877067">
                <a:off x="1827" y="2435"/>
                <a:ext cx="1404" cy="538"/>
                <a:chOff x="2287" y="2725"/>
                <a:chExt cx="1832" cy="711"/>
              </a:xfrm>
            </p:grpSpPr>
            <p:grpSp>
              <p:nvGrpSpPr>
                <p:cNvPr id="17468" name="Group 41"/>
                <p:cNvGrpSpPr/>
                <p:nvPr/>
              </p:nvGrpSpPr>
              <p:grpSpPr>
                <a:xfrm>
                  <a:off x="2287" y="3028"/>
                  <a:ext cx="1832" cy="408"/>
                  <a:chOff x="2287" y="3028"/>
                  <a:chExt cx="1832" cy="408"/>
                </a:xfrm>
              </p:grpSpPr>
              <p:sp>
                <p:nvSpPr>
                  <p:cNvPr id="17472" name="Freeform 42"/>
                  <p:cNvSpPr/>
                  <p:nvPr/>
                </p:nvSpPr>
                <p:spPr>
                  <a:xfrm>
                    <a:off x="2286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3" name="Freeform 43"/>
                  <p:cNvSpPr/>
                  <p:nvPr/>
                </p:nvSpPr>
                <p:spPr>
                  <a:xfrm>
                    <a:off x="3800" y="3062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56" y="0"/>
                      </a:cxn>
                      <a:cxn ang="0">
                        <a:pos x="252" y="52"/>
                      </a:cxn>
                      <a:cxn ang="0">
                        <a:pos x="240" y="98"/>
                      </a:cxn>
                      <a:cxn ang="0">
                        <a:pos x="222" y="140"/>
                      </a:cxn>
                      <a:cxn ang="0">
                        <a:pos x="198" y="167"/>
                      </a:cxn>
                      <a:cxn ang="0">
                        <a:pos x="172" y="176"/>
                      </a:cxn>
                      <a:cxn ang="0">
                        <a:pos x="144" y="206"/>
                      </a:cxn>
                      <a:cxn ang="0">
                        <a:pos x="144" y="230"/>
                      </a:cxn>
                      <a:cxn ang="0">
                        <a:pos x="112" y="250"/>
                      </a:cxn>
                      <a:cxn ang="0">
                        <a:pos x="84" y="266"/>
                      </a:cxn>
                      <a:cxn ang="0">
                        <a:pos x="56" y="280"/>
                      </a:cxn>
                      <a:cxn ang="0">
                        <a:pos x="34" y="290"/>
                      </a:cxn>
                      <a:cxn ang="0">
                        <a:pos x="16" y="296"/>
                      </a:cxn>
                      <a:cxn ang="0">
                        <a:pos x="4" y="300"/>
                      </a:cxn>
                      <a:cxn ang="0">
                        <a:pos x="0" y="302"/>
                      </a:cxn>
                      <a:cxn ang="0">
                        <a:pos x="4" y="300"/>
                      </a:cxn>
                      <a:cxn ang="0">
                        <a:pos x="16" y="294"/>
                      </a:cxn>
                      <a:cxn ang="0">
                        <a:pos x="34" y="286"/>
                      </a:cxn>
                      <a:cxn ang="0">
                        <a:pos x="56" y="272"/>
                      </a:cxn>
                      <a:cxn ang="0">
                        <a:pos x="84" y="256"/>
                      </a:cxn>
                      <a:cxn ang="0">
                        <a:pos x="112" y="234"/>
                      </a:cxn>
                      <a:cxn ang="0">
                        <a:pos x="142" y="210"/>
                      </a:cxn>
                      <a:cxn ang="0">
                        <a:pos x="144" y="180"/>
                      </a:cxn>
                      <a:cxn ang="0">
                        <a:pos x="164" y="167"/>
                      </a:cxn>
                      <a:cxn ang="0">
                        <a:pos x="188" y="142"/>
                      </a:cxn>
                      <a:cxn ang="0">
                        <a:pos x="206" y="100"/>
                      </a:cxn>
                      <a:cxn ang="0">
                        <a:pos x="218" y="54"/>
                      </a:cxn>
                      <a:cxn ang="0">
                        <a:pos x="222" y="2"/>
                      </a:cxn>
                      <a:cxn ang="0">
                        <a:pos x="256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69" name="Group 44"/>
                <p:cNvGrpSpPr/>
                <p:nvPr/>
              </p:nvGrpSpPr>
              <p:grpSpPr>
                <a:xfrm flipV="1">
                  <a:off x="2287" y="2725"/>
                  <a:ext cx="1406" cy="314"/>
                  <a:chOff x="2286" y="3027"/>
                  <a:chExt cx="1832" cy="409"/>
                </a:xfrm>
              </p:grpSpPr>
              <p:sp>
                <p:nvSpPr>
                  <p:cNvPr id="17470" name="Freeform 45"/>
                  <p:cNvSpPr/>
                  <p:nvPr/>
                </p:nvSpPr>
                <p:spPr>
                  <a:xfrm>
                    <a:off x="2285" y="3026"/>
                    <a:ext cx="1833" cy="410"/>
                  </a:xfrm>
                  <a:custGeom>
                    <a:avLst/>
                    <a:gdLst/>
                    <a:ahLst/>
                    <a:cxnLst>
                      <a:cxn ang="0">
                        <a:pos x="1864" y="32"/>
                      </a:cxn>
                      <a:cxn ang="0">
                        <a:pos x="1862" y="66"/>
                      </a:cxn>
                      <a:cxn ang="0">
                        <a:pos x="1846" y="160"/>
                      </a:cxn>
                      <a:cxn ang="0">
                        <a:pos x="1820" y="220"/>
                      </a:cxn>
                      <a:cxn ang="0">
                        <a:pos x="1786" y="272"/>
                      </a:cxn>
                      <a:cxn ang="0">
                        <a:pos x="1744" y="334"/>
                      </a:cxn>
                      <a:cxn ang="0">
                        <a:pos x="1696" y="394"/>
                      </a:cxn>
                      <a:cxn ang="0">
                        <a:pos x="1642" y="426"/>
                      </a:cxn>
                      <a:cxn ang="0">
                        <a:pos x="1582" y="452"/>
                      </a:cxn>
                      <a:cxn ang="0">
                        <a:pos x="1518" y="466"/>
                      </a:cxn>
                      <a:cxn ang="0">
                        <a:pos x="1450" y="472"/>
                      </a:cxn>
                      <a:cxn ang="0">
                        <a:pos x="0" y="472"/>
                      </a:cxn>
                      <a:cxn ang="0">
                        <a:pos x="0" y="0"/>
                      </a:cxn>
                      <a:cxn ang="0">
                        <a:pos x="1864" y="0"/>
                      </a:cxn>
                      <a:cxn ang="0">
                        <a:pos x="1864" y="32"/>
                      </a:cxn>
                      <a:cxn ang="0">
                        <a:pos x="1864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71" name="Freeform 46"/>
                  <p:cNvSpPr/>
                  <p:nvPr/>
                </p:nvSpPr>
                <p:spPr>
                  <a:xfrm>
                    <a:off x="3797" y="3049"/>
                    <a:ext cx="289" cy="334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316" y="52"/>
                      </a:cxn>
                      <a:cxn ang="0">
                        <a:pos x="304" y="98"/>
                      </a:cxn>
                      <a:cxn ang="0">
                        <a:pos x="286" y="140"/>
                      </a:cxn>
                      <a:cxn ang="0">
                        <a:pos x="262" y="176"/>
                      </a:cxn>
                      <a:cxn ang="0">
                        <a:pos x="236" y="208"/>
                      </a:cxn>
                      <a:cxn ang="0">
                        <a:pos x="206" y="238"/>
                      </a:cxn>
                      <a:cxn ang="0">
                        <a:pos x="176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202" y="212"/>
                      </a:cxn>
                      <a:cxn ang="0">
                        <a:pos x="228" y="180"/>
                      </a:cxn>
                      <a:cxn ang="0">
                        <a:pos x="252" y="142"/>
                      </a:cxn>
                      <a:cxn ang="0">
                        <a:pos x="270" y="100"/>
                      </a:cxn>
                      <a:cxn ang="0">
                        <a:pos x="282" y="54"/>
                      </a:cxn>
                      <a:cxn ang="0">
                        <a:pos x="286" y="2"/>
                      </a:cxn>
                      <a:cxn ang="0">
                        <a:pos x="320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57" name="Group 47"/>
              <p:cNvGrpSpPr/>
              <p:nvPr/>
            </p:nvGrpSpPr>
            <p:grpSpPr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7463" name="Group 53"/>
                <p:cNvGrpSpPr/>
                <p:nvPr/>
              </p:nvGrpSpPr>
              <p:grpSpPr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419" name="Group 95"/>
            <p:cNvGrpSpPr/>
            <p:nvPr/>
          </p:nvGrpSpPr>
          <p:grpSpPr>
            <a:xfrm>
              <a:off x="2848" y="1444"/>
              <a:ext cx="1078" cy="1963"/>
              <a:chOff x="2848" y="1444"/>
              <a:chExt cx="1078" cy="1963"/>
            </a:xfrm>
          </p:grpSpPr>
          <p:grpSp>
            <p:nvGrpSpPr>
              <p:cNvPr id="17438" name="Group 5"/>
              <p:cNvGrpSpPr/>
              <p:nvPr/>
            </p:nvGrpSpPr>
            <p:grpSpPr>
              <a:xfrm rot="3877067">
                <a:off x="2955" y="2436"/>
                <a:ext cx="1405" cy="536"/>
                <a:chOff x="2285" y="2733"/>
                <a:chExt cx="1833" cy="705"/>
              </a:xfrm>
            </p:grpSpPr>
            <p:grpSp>
              <p:nvGrpSpPr>
                <p:cNvPr id="17450" name="Group 6"/>
                <p:cNvGrpSpPr/>
                <p:nvPr/>
              </p:nvGrpSpPr>
              <p:grpSpPr>
                <a:xfrm>
                  <a:off x="2286" y="3030"/>
                  <a:ext cx="1832" cy="408"/>
                  <a:chOff x="2286" y="3030"/>
                  <a:chExt cx="1832" cy="408"/>
                </a:xfrm>
              </p:grpSpPr>
              <p:sp>
                <p:nvSpPr>
                  <p:cNvPr id="17454" name="Freeform 7"/>
                  <p:cNvSpPr/>
                  <p:nvPr/>
                </p:nvSpPr>
                <p:spPr>
                  <a:xfrm>
                    <a:off x="2285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5" name="Freeform 8"/>
                  <p:cNvSpPr/>
                  <p:nvPr/>
                </p:nvSpPr>
                <p:spPr>
                  <a:xfrm>
                    <a:off x="3798" y="3061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208"/>
                      </a:cxn>
                      <a:cxn ang="0">
                        <a:pos x="204" y="240"/>
                      </a:cxn>
                      <a:cxn ang="0">
                        <a:pos x="174" y="270"/>
                      </a:cxn>
                      <a:cxn ang="0">
                        <a:pos x="144" y="294"/>
                      </a:cxn>
                      <a:cxn ang="0">
                        <a:pos x="112" y="314"/>
                      </a:cxn>
                      <a:cxn ang="0">
                        <a:pos x="84" y="330"/>
                      </a:cxn>
                      <a:cxn ang="0">
                        <a:pos x="56" y="344"/>
                      </a:cxn>
                      <a:cxn ang="0">
                        <a:pos x="34" y="354"/>
                      </a:cxn>
                      <a:cxn ang="0">
                        <a:pos x="16" y="360"/>
                      </a:cxn>
                      <a:cxn ang="0">
                        <a:pos x="4" y="364"/>
                      </a:cxn>
                      <a:cxn ang="0">
                        <a:pos x="0" y="366"/>
                      </a:cxn>
                      <a:cxn ang="0">
                        <a:pos x="4" y="364"/>
                      </a:cxn>
                      <a:cxn ang="0">
                        <a:pos x="16" y="358"/>
                      </a:cxn>
                      <a:cxn ang="0">
                        <a:pos x="34" y="350"/>
                      </a:cxn>
                      <a:cxn ang="0">
                        <a:pos x="56" y="336"/>
                      </a:cxn>
                      <a:cxn ang="0">
                        <a:pos x="84" y="320"/>
                      </a:cxn>
                      <a:cxn ang="0">
                        <a:pos x="112" y="298"/>
                      </a:cxn>
                      <a:cxn ang="0">
                        <a:pos x="142" y="274"/>
                      </a:cxn>
                      <a:cxn ang="0">
                        <a:pos x="170" y="244"/>
                      </a:cxn>
                      <a:cxn ang="0">
                        <a:pos x="196" y="212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51" name="Group 9"/>
                <p:cNvGrpSpPr/>
                <p:nvPr/>
              </p:nvGrpSpPr>
              <p:grpSpPr>
                <a:xfrm flipV="1">
                  <a:off x="2285" y="2733"/>
                  <a:ext cx="1407" cy="312"/>
                  <a:chOff x="2284" y="3024"/>
                  <a:chExt cx="1833" cy="407"/>
                </a:xfrm>
              </p:grpSpPr>
              <p:sp>
                <p:nvSpPr>
                  <p:cNvPr id="17452" name="Freeform 10"/>
                  <p:cNvSpPr/>
                  <p:nvPr/>
                </p:nvSpPr>
                <p:spPr>
                  <a:xfrm>
                    <a:off x="2281" y="3024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08"/>
                      </a:cxn>
                      <a:cxn ang="0">
                        <a:pos x="1712" y="256"/>
                      </a:cxn>
                      <a:cxn ang="0">
                        <a:pos x="1664" y="298"/>
                      </a:cxn>
                      <a:cxn ang="0">
                        <a:pos x="1610" y="330"/>
                      </a:cxn>
                      <a:cxn ang="0">
                        <a:pos x="1550" y="356"/>
                      </a:cxn>
                      <a:cxn ang="0">
                        <a:pos x="1486" y="370"/>
                      </a:cxn>
                      <a:cxn ang="0">
                        <a:pos x="1418" y="376"/>
                      </a:cxn>
                      <a:cxn ang="0">
                        <a:pos x="0" y="376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3" name="Freeform 11"/>
                  <p:cNvSpPr/>
                  <p:nvPr/>
                </p:nvSpPr>
                <p:spPr>
                  <a:xfrm>
                    <a:off x="3797" y="3055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316" y="52"/>
                      </a:cxn>
                      <a:cxn ang="0">
                        <a:pos x="304" y="98"/>
                      </a:cxn>
                      <a:cxn ang="0">
                        <a:pos x="286" y="140"/>
                      </a:cxn>
                      <a:cxn ang="0">
                        <a:pos x="262" y="167"/>
                      </a:cxn>
                      <a:cxn ang="0">
                        <a:pos x="236" y="176"/>
                      </a:cxn>
                      <a:cxn ang="0">
                        <a:pos x="206" y="206"/>
                      </a:cxn>
                      <a:cxn ang="0">
                        <a:pos x="176" y="230"/>
                      </a:cxn>
                      <a:cxn ang="0">
                        <a:pos x="112" y="250"/>
                      </a:cxn>
                      <a:cxn ang="0">
                        <a:pos x="84" y="266"/>
                      </a:cxn>
                      <a:cxn ang="0">
                        <a:pos x="56" y="280"/>
                      </a:cxn>
                      <a:cxn ang="0">
                        <a:pos x="34" y="290"/>
                      </a:cxn>
                      <a:cxn ang="0">
                        <a:pos x="16" y="296"/>
                      </a:cxn>
                      <a:cxn ang="0">
                        <a:pos x="4" y="300"/>
                      </a:cxn>
                      <a:cxn ang="0">
                        <a:pos x="0" y="302"/>
                      </a:cxn>
                      <a:cxn ang="0">
                        <a:pos x="4" y="300"/>
                      </a:cxn>
                      <a:cxn ang="0">
                        <a:pos x="16" y="294"/>
                      </a:cxn>
                      <a:cxn ang="0">
                        <a:pos x="34" y="286"/>
                      </a:cxn>
                      <a:cxn ang="0">
                        <a:pos x="56" y="272"/>
                      </a:cxn>
                      <a:cxn ang="0">
                        <a:pos x="84" y="256"/>
                      </a:cxn>
                      <a:cxn ang="0">
                        <a:pos x="112" y="234"/>
                      </a:cxn>
                      <a:cxn ang="0">
                        <a:pos x="142" y="210"/>
                      </a:cxn>
                      <a:cxn ang="0">
                        <a:pos x="202" y="180"/>
                      </a:cxn>
                      <a:cxn ang="0">
                        <a:pos x="228" y="167"/>
                      </a:cxn>
                      <a:cxn ang="0">
                        <a:pos x="252" y="142"/>
                      </a:cxn>
                      <a:cxn ang="0">
                        <a:pos x="270" y="100"/>
                      </a:cxn>
                      <a:cxn ang="0">
                        <a:pos x="282" y="54"/>
                      </a:cxn>
                      <a:cxn ang="0">
                        <a:pos x="286" y="2"/>
                      </a:cxn>
                      <a:cxn ang="0">
                        <a:pos x="320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39" name="Group 12"/>
              <p:cNvGrpSpPr/>
              <p:nvPr/>
            </p:nvGrpSpPr>
            <p:grpSpPr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7445" name="Group 18"/>
                <p:cNvGrpSpPr/>
                <p:nvPr/>
              </p:nvGrpSpPr>
              <p:grpSpPr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420" name="Group 96"/>
            <p:cNvGrpSpPr/>
            <p:nvPr/>
          </p:nvGrpSpPr>
          <p:grpSpPr>
            <a:xfrm>
              <a:off x="3969" y="1355"/>
              <a:ext cx="1199" cy="2093"/>
              <a:chOff x="3969" y="1355"/>
              <a:chExt cx="1199" cy="2093"/>
            </a:xfrm>
          </p:grpSpPr>
          <p:grpSp>
            <p:nvGrpSpPr>
              <p:cNvPr id="17421" name="Group 23"/>
              <p:cNvGrpSpPr/>
              <p:nvPr/>
            </p:nvGrpSpPr>
            <p:grpSpPr>
              <a:xfrm rot="3877067">
                <a:off x="4197" y="2477"/>
                <a:ext cx="1405" cy="536"/>
                <a:chOff x="2285" y="2733"/>
                <a:chExt cx="1833" cy="705"/>
              </a:xfrm>
            </p:grpSpPr>
            <p:grpSp>
              <p:nvGrpSpPr>
                <p:cNvPr id="17432" name="Group 24"/>
                <p:cNvGrpSpPr/>
                <p:nvPr/>
              </p:nvGrpSpPr>
              <p:grpSpPr>
                <a:xfrm>
                  <a:off x="2286" y="3030"/>
                  <a:ext cx="1832" cy="408"/>
                  <a:chOff x="2286" y="3030"/>
                  <a:chExt cx="1832" cy="408"/>
                </a:xfrm>
              </p:grpSpPr>
              <p:sp>
                <p:nvSpPr>
                  <p:cNvPr id="17436" name="Freeform 25"/>
                  <p:cNvSpPr/>
                  <p:nvPr/>
                </p:nvSpPr>
                <p:spPr>
                  <a:xfrm>
                    <a:off x="2285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" name="Freeform 26"/>
                  <p:cNvSpPr/>
                  <p:nvPr/>
                </p:nvSpPr>
                <p:spPr>
                  <a:xfrm>
                    <a:off x="3798" y="3061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208"/>
                      </a:cxn>
                      <a:cxn ang="0">
                        <a:pos x="204" y="240"/>
                      </a:cxn>
                      <a:cxn ang="0">
                        <a:pos x="174" y="270"/>
                      </a:cxn>
                      <a:cxn ang="0">
                        <a:pos x="144" y="294"/>
                      </a:cxn>
                      <a:cxn ang="0">
                        <a:pos x="112" y="314"/>
                      </a:cxn>
                      <a:cxn ang="0">
                        <a:pos x="84" y="330"/>
                      </a:cxn>
                      <a:cxn ang="0">
                        <a:pos x="56" y="344"/>
                      </a:cxn>
                      <a:cxn ang="0">
                        <a:pos x="34" y="354"/>
                      </a:cxn>
                      <a:cxn ang="0">
                        <a:pos x="16" y="360"/>
                      </a:cxn>
                      <a:cxn ang="0">
                        <a:pos x="4" y="364"/>
                      </a:cxn>
                      <a:cxn ang="0">
                        <a:pos x="0" y="366"/>
                      </a:cxn>
                      <a:cxn ang="0">
                        <a:pos x="4" y="364"/>
                      </a:cxn>
                      <a:cxn ang="0">
                        <a:pos x="16" y="358"/>
                      </a:cxn>
                      <a:cxn ang="0">
                        <a:pos x="34" y="350"/>
                      </a:cxn>
                      <a:cxn ang="0">
                        <a:pos x="56" y="336"/>
                      </a:cxn>
                      <a:cxn ang="0">
                        <a:pos x="84" y="320"/>
                      </a:cxn>
                      <a:cxn ang="0">
                        <a:pos x="112" y="298"/>
                      </a:cxn>
                      <a:cxn ang="0">
                        <a:pos x="142" y="274"/>
                      </a:cxn>
                      <a:cxn ang="0">
                        <a:pos x="170" y="244"/>
                      </a:cxn>
                      <a:cxn ang="0">
                        <a:pos x="196" y="212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3" name="Group 27"/>
                <p:cNvGrpSpPr/>
                <p:nvPr/>
              </p:nvGrpSpPr>
              <p:grpSpPr>
                <a:xfrm flipV="1">
                  <a:off x="2285" y="2733"/>
                  <a:ext cx="1407" cy="312"/>
                  <a:chOff x="2284" y="3024"/>
                  <a:chExt cx="1833" cy="407"/>
                </a:xfrm>
              </p:grpSpPr>
              <p:sp>
                <p:nvSpPr>
                  <p:cNvPr id="17434" name="Freeform 28"/>
                  <p:cNvSpPr/>
                  <p:nvPr/>
                </p:nvSpPr>
                <p:spPr>
                  <a:xfrm>
                    <a:off x="2281" y="3024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08"/>
                      </a:cxn>
                      <a:cxn ang="0">
                        <a:pos x="1712" y="256"/>
                      </a:cxn>
                      <a:cxn ang="0">
                        <a:pos x="1664" y="298"/>
                      </a:cxn>
                      <a:cxn ang="0">
                        <a:pos x="1610" y="330"/>
                      </a:cxn>
                      <a:cxn ang="0">
                        <a:pos x="1550" y="356"/>
                      </a:cxn>
                      <a:cxn ang="0">
                        <a:pos x="1486" y="370"/>
                      </a:cxn>
                      <a:cxn ang="0">
                        <a:pos x="1418" y="376"/>
                      </a:cxn>
                      <a:cxn ang="0">
                        <a:pos x="0" y="376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0" b="0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>
                      <a:alpha val="100000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5" name="Freeform 29"/>
                  <p:cNvSpPr/>
                  <p:nvPr/>
                </p:nvSpPr>
                <p:spPr>
                  <a:xfrm>
                    <a:off x="3797" y="3055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320" y="0"/>
                      </a:cxn>
                      <a:cxn ang="0">
                        <a:pos x="316" y="52"/>
                      </a:cxn>
                      <a:cxn ang="0">
                        <a:pos x="304" y="98"/>
                      </a:cxn>
                      <a:cxn ang="0">
                        <a:pos x="286" y="140"/>
                      </a:cxn>
                      <a:cxn ang="0">
                        <a:pos x="262" y="167"/>
                      </a:cxn>
                      <a:cxn ang="0">
                        <a:pos x="236" y="176"/>
                      </a:cxn>
                      <a:cxn ang="0">
                        <a:pos x="206" y="206"/>
                      </a:cxn>
                      <a:cxn ang="0">
                        <a:pos x="176" y="230"/>
                      </a:cxn>
                      <a:cxn ang="0">
                        <a:pos x="112" y="250"/>
                      </a:cxn>
                      <a:cxn ang="0">
                        <a:pos x="84" y="266"/>
                      </a:cxn>
                      <a:cxn ang="0">
                        <a:pos x="56" y="280"/>
                      </a:cxn>
                      <a:cxn ang="0">
                        <a:pos x="34" y="290"/>
                      </a:cxn>
                      <a:cxn ang="0">
                        <a:pos x="16" y="296"/>
                      </a:cxn>
                      <a:cxn ang="0">
                        <a:pos x="4" y="300"/>
                      </a:cxn>
                      <a:cxn ang="0">
                        <a:pos x="0" y="302"/>
                      </a:cxn>
                      <a:cxn ang="0">
                        <a:pos x="4" y="300"/>
                      </a:cxn>
                      <a:cxn ang="0">
                        <a:pos x="16" y="294"/>
                      </a:cxn>
                      <a:cxn ang="0">
                        <a:pos x="34" y="286"/>
                      </a:cxn>
                      <a:cxn ang="0">
                        <a:pos x="56" y="272"/>
                      </a:cxn>
                      <a:cxn ang="0">
                        <a:pos x="84" y="256"/>
                      </a:cxn>
                      <a:cxn ang="0">
                        <a:pos x="112" y="234"/>
                      </a:cxn>
                      <a:cxn ang="0">
                        <a:pos x="142" y="210"/>
                      </a:cxn>
                      <a:cxn ang="0">
                        <a:pos x="202" y="180"/>
                      </a:cxn>
                      <a:cxn ang="0">
                        <a:pos x="228" y="167"/>
                      </a:cxn>
                      <a:cxn ang="0">
                        <a:pos x="252" y="142"/>
                      </a:cxn>
                      <a:cxn ang="0">
                        <a:pos x="270" y="100"/>
                      </a:cxn>
                      <a:cxn ang="0">
                        <a:pos x="282" y="54"/>
                      </a:cxn>
                      <a:cxn ang="0">
                        <a:pos x="286" y="2"/>
                      </a:cxn>
                      <a:cxn ang="0">
                        <a:pos x="320" y="0"/>
                      </a:cxn>
                    </a:cxnLst>
                    <a:rect l="0" t="0" r="0" b="0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 w="0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427" name="Group 35"/>
              <p:cNvGrpSpPr/>
              <p:nvPr/>
            </p:nvGrpSpPr>
            <p:grpSpPr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300" normalizeH="0" baseline="0" noProof="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谢谢！</a:t>
            </a:r>
            <a:endParaRPr kumimoji="0" lang="zh-CN" altLang="en-US" sz="9600" b="1" i="0" u="none" strike="noStrike" kern="1200" cap="none" spc="300" normalizeH="0" baseline="0" noProof="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33500"/>
            <a:ext cx="8661400" cy="4902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4330" marR="0" lvl="0" indent="-35433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DA3067-46C3-4AD8-A486-9B6EAA826229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ED0FD9-3E81-4060-B5B6-A55C266D9E4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25DBFA-91E5-4215-812F-13642A0E81A3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DA309D-B7FD-4C13-92A4-5E901F20C2D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单击此处添加标题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单击图标添加图片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.pn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2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228600" y="1333500"/>
            <a:ext cx="8661400" cy="490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第一层</a:t>
            </a:r>
            <a:endParaRPr lang="en-US" altLang="zh-CN" dirty="0"/>
          </a:p>
          <a:p>
            <a:pPr lvl="1"/>
            <a:r>
              <a:rPr lang="zh-CN" altLang="en-US" dirty="0"/>
              <a:t>第二层</a:t>
            </a:r>
            <a:r>
              <a:rPr lang="en-US" altLang="zh-CN" dirty="0"/>
              <a:t> </a:t>
            </a:r>
            <a:endParaRPr lang="en-US" altLang="zh-CN" dirty="0"/>
          </a:p>
          <a:p>
            <a:pPr lvl="2"/>
            <a:r>
              <a:rPr lang="zh-CN" altLang="en-US" dirty="0"/>
              <a:t>第三层</a:t>
            </a:r>
            <a:r>
              <a:rPr lang="en-US" altLang="zh-CN" dirty="0"/>
              <a:t> </a:t>
            </a:r>
            <a:endParaRPr lang="en-US" altLang="zh-CN" dirty="0"/>
          </a:p>
          <a:p>
            <a:pPr lvl="3"/>
            <a:r>
              <a:rPr lang="zh-CN" altLang="en-US" dirty="0"/>
              <a:t>第四层</a:t>
            </a:r>
            <a:endParaRPr lang="en-US" altLang="zh-CN" dirty="0"/>
          </a:p>
          <a:p>
            <a:pPr lvl="4"/>
            <a:r>
              <a:rPr lang="zh-CN" altLang="en-US" dirty="0"/>
              <a:t>第五层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2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36F4F1-0B9C-4DAF-AB3C-50F08929B5D3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A4FE77-0677-4461-9712-5511D431882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ir.dlut.edu.cn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2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file:////var/folders/7m/6y0l1x7n6ll_5sd57hf79mr4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575" y="2907348"/>
            <a:ext cx="7967980" cy="2183765"/>
          </a:xfrm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Deep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PyTorch</a:t>
            </a:r>
            <a:b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</a:b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</a:b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Training a classification model to detect suspected tumors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mmbiz.qpic.cn/mmbiz_png/VBcD02jFhgleUicAfvHnlPvn4iac4MujKTR3ktP2ic32nHnHn6cIvHofTXBuXY40o036ryTBkqKfgOrMAPXzQyJV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 bwMode="gray">
          <a:xfrm>
            <a:off x="6475412" y="5612439"/>
            <a:ext cx="191826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 eaLnBrk="0" hangingPunct="0">
              <a:buFontTx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孙越凡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>
              <a:buFontTx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2020.09.30</a:t>
            </a:r>
            <a:endParaRPr lang="zh-CN" altLang="en-US" sz="2400" dirty="0" err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link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link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link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link="rId1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 advTm="229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08293"/>
            <a:ext cx="6707505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Pretraining setup and initialization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5625" y="1311275"/>
            <a:ext cx="7833360" cy="405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125220"/>
            <a:ext cx="6972935" cy="527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92785" y="1784985"/>
            <a:ext cx="775843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tail is the first few layers that process the input to the network.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adapt the input to the form expected by the backbone.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785" y="3589020"/>
            <a:ext cx="7662545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在进行训练之前，一般要对数据做归一化，使其分布一致，但是在深度神经网络训练过程中，通常以送入网络的每一个batch训练，这样每个batch具有不同的分布；而且在训练过程中，数据分布会发生变化，对下一层网络的学习带来困难。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17855" y="1454150"/>
            <a:ext cx="62452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 normalization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批处理归一化）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333625"/>
            <a:ext cx="3375660" cy="293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40910" y="2799080"/>
            <a:ext cx="355092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将数据拉回到均值为0，方差为1的正太分布上，这样不仅数据分布一致，而且避免发生梯度消失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1496695"/>
            <a:ext cx="4121150" cy="414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1416050"/>
            <a:ext cx="4318635" cy="4542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1145" y="1681480"/>
            <a:ext cx="3232150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use a block that consists of two 3 × 3 convolu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ions, each followed by an activation, with a max-pooling operation at the end of the block.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945" y="1433195"/>
            <a:ext cx="5516880" cy="784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0" y="2163445"/>
            <a:ext cx="7105015" cy="380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9925" y="1842135"/>
            <a:ext cx="750316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Finally, the head of the network takes the output from the backbone and converts it into the desired output form.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998595"/>
            <a:ext cx="819213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F</a:t>
            </a:r>
            <a:r>
              <a:rPr lang="en-US" altLang="zh-CN" sz="2800" dirty="0" err="1" smtClean="0">
                <a:sym typeface="+mn-ea"/>
              </a:rPr>
              <a:t>irst-pass neural network design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1769745"/>
            <a:ext cx="8863330" cy="306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1273810"/>
            <a:ext cx="6341745" cy="5017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6055" y="1082675"/>
            <a:ext cx="5742305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11.1 A foundational model and training loop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 The main entry point for our application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11.3 Pretraining setup and initialization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11.4 Our first-pass neural network design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11.5 Training and validating the model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11.6 Outputting performance metrics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11.7 Running the training script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11.8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Evaluating the model: Getting 99.7% correct means        we a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 done, right?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11.9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Graphing training metrics with TensorBoard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11.10 Why isn’t the model learning to detect nodules?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11.11 Conclusion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11.12 Exercises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11.13 Summary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eaLnBrk="0" hangingPunct="0">
              <a:buFontTx/>
              <a:buNone/>
            </a:pPr>
            <a:endPara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buFontTx/>
              <a:buNone/>
            </a:pPr>
            <a:endPara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131435" y="1261745"/>
            <a:ext cx="160020" cy="480060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878070" y="1261745"/>
            <a:ext cx="106680" cy="533400"/>
          </a:xfrm>
          <a:prstGeom prst="rightBrac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371340" y="2008505"/>
            <a:ext cx="75565" cy="1226185"/>
          </a:xfrm>
          <a:prstGeom prst="rightBrac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928360" y="3501390"/>
            <a:ext cx="266700" cy="1666240"/>
          </a:xfrm>
          <a:prstGeom prst="rightBrac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2038985" y="5260975"/>
            <a:ext cx="266700" cy="972820"/>
          </a:xfrm>
          <a:prstGeom prst="rightBrac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58105" y="1341755"/>
            <a:ext cx="690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44720" y="2404110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5420" y="4127500"/>
            <a:ext cx="1198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12390" y="5549900"/>
            <a:ext cx="690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600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122045"/>
            <a:ext cx="6967855" cy="3378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4500245"/>
            <a:ext cx="6780530" cy="193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2189480"/>
            <a:ext cx="8932545" cy="299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1601470"/>
            <a:ext cx="8500110" cy="3090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174750"/>
            <a:ext cx="6503670" cy="483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382395"/>
            <a:ext cx="6560820" cy="3710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305" y="5332730"/>
            <a:ext cx="732155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尽管我们并未将computeBatchLoss返回的整体每批次损失用于任何情况，但仍在调用valMetrics_g中收集度量标准。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80135" y="3261995"/>
            <a:ext cx="674751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last thing we do per epoch is log our performance metrics for this epoch.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269365"/>
            <a:ext cx="6286500" cy="4853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7790" y="2382520"/>
            <a:ext cx="2540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trnMetrics_g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7790" y="3275965"/>
            <a:ext cx="2540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valMetrics_g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73500"/>
            <a:ext cx="8893810" cy="1394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433830"/>
            <a:ext cx="6586220" cy="201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Training and validating the model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1553210"/>
            <a:ext cx="8409305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3500" y="273368"/>
            <a:ext cx="7480300" cy="645160"/>
          </a:xfrm>
        </p:spPr>
        <p:txBody>
          <a:bodyPr wrap="square"/>
          <a:lstStyle/>
          <a:p>
            <a:r>
              <a:rPr lang="zh-CN" altLang="en-US" sz="3600" dirty="0" err="1" smtClean="0">
                <a:sym typeface="+mn-ea"/>
              </a:rPr>
              <a:t>模型评估</a:t>
            </a:r>
            <a:endParaRPr lang="zh-CN" altLang="en-US" sz="3600" dirty="0" err="1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6550" y="1980565"/>
            <a:ext cx="8590280" cy="3107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11.7 Running the training script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</a:pP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11.8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Evaluating the model: Getting 99.7% correct means we are done, right?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00000"/>
              </a:lnSpc>
              <a:buFontTx/>
              <a:buNone/>
            </a:pP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11.10 Why isn’t the model learning to detect nodules?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/>
        </p:nvSpPr>
        <p:spPr>
          <a:xfrm>
            <a:off x="359230" y="220276"/>
            <a:ext cx="5388427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3600" dirty="0"/>
              <a:t>前言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898525" y="2644775"/>
            <a:ext cx="76581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will classify candidates as nodules or non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nodules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.That means we’re going to assign a single, specific label to each sample that we present to the model.</a:t>
            </a:r>
            <a:endParaRPr lang="en-US" altLang="zh-CN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41257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Running the training script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2710180"/>
            <a:ext cx="8611235" cy="178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Running the training script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1209040"/>
            <a:ext cx="7632065" cy="2199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3682365"/>
            <a:ext cx="5857875" cy="2078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Evaluating the model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969645" y="1892935"/>
            <a:ext cx="720471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both the training and validation set show at least 99.7% correct results. That’s an A+!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5620" y="3421380"/>
            <a:ext cx="529844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just solved cancer! … Right?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" y="4787265"/>
            <a:ext cx="907542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 of the nodule sa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ples are correctly identified.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Evaluating the model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16230" y="1510665"/>
            <a:ext cx="821817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Our model is clearly learning something— the loss on the training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validation sets is decreasing, and the results are repeatable.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345" y="2713355"/>
            <a:ext cx="788543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There is a disconnect, however, between what the model is learning and what we want it to learn.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753485"/>
            <a:ext cx="6043930" cy="2417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0800" y="334963"/>
            <a:ext cx="7480300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TensorBoard</a:t>
            </a:r>
            <a:endParaRPr lang="en-US" altLang="zh-CN" sz="2800" dirty="0" err="1" smtClean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" y="1217295"/>
            <a:ext cx="7605395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TensorBoard：a quick and easy way to get our trai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 metrics out of our training loop and into some pretty graphs.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2142490"/>
            <a:ext cx="6209665" cy="354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0065" y="5909310"/>
            <a:ext cx="556387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https://tensorflow.google.cn/tensorboard?hl=zh-cn</a:t>
            </a:r>
            <a:endParaRPr lang="zh-CN" altLang="en-US" sz="1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3500" y="273368"/>
            <a:ext cx="7480300" cy="645160"/>
          </a:xfrm>
        </p:spPr>
        <p:txBody>
          <a:bodyPr wrap="square"/>
          <a:lstStyle/>
          <a:p>
            <a:r>
              <a:rPr lang="en-US" altLang="zh-CN" sz="3600" dirty="0" err="1" smtClean="0">
                <a:sym typeface="+mn-ea"/>
              </a:rPr>
              <a:t>Summary</a:t>
            </a:r>
            <a:endParaRPr lang="en-US" altLang="zh-CN" sz="3600" dirty="0" err="1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590" y="1166495"/>
            <a:ext cx="792480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 now have a 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a training loop, and are able to consume the data we produced in the last chapter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loaders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can be used to load data from arbitrary datasets in multiple processes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loaders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load multiple samples from a dataset and collate them into a batch.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 initial 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for classification will be very 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similar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the model we used inchapter 8.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 will use PyTorch’s torch.optim.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optimizer with a learning rate of 0.001 and a momentum of 0.99 for the majority of part 2.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3500" y="273368"/>
            <a:ext cx="7480300" cy="645160"/>
          </a:xfrm>
        </p:spPr>
        <p:txBody>
          <a:bodyPr wrap="square"/>
          <a:lstStyle/>
          <a:p>
            <a:r>
              <a:rPr lang="en-US" altLang="zh-CN" sz="3600" dirty="0" err="1" smtClean="0">
                <a:sym typeface="+mn-ea"/>
              </a:rPr>
              <a:t>Summary</a:t>
            </a:r>
            <a:endParaRPr lang="en-US" altLang="zh-CN" sz="3600" dirty="0" err="1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1630680"/>
            <a:ext cx="7924800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choice of </a:t>
            </a: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that we monitor during training is important. Chapter 12 will detail how to evaluate and choose better metrics.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TensorBoard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can be used to display a wide range of metrics visually. This makes it much easier to consume certain forms of information .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27375" y="2912110"/>
            <a:ext cx="3721735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eaLnBrk="0" hangingPunct="0">
              <a:buFontTx/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44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/>
        </p:nvSpPr>
        <p:spPr>
          <a:xfrm>
            <a:off x="359230" y="220276"/>
            <a:ext cx="5388427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3600" dirty="0"/>
              <a:t>前言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0190" y="1284605"/>
            <a:ext cx="6104255" cy="4716780"/>
          </a:xfrm>
          <a:prstGeom prst="rect">
            <a:avLst/>
          </a:prstGeom>
        </p:spPr>
      </p:pic>
    </p:spTree>
  </p:cSld>
  <p:clrMapOvr>
    <a:masterClrMapping/>
  </p:clrMapOvr>
  <p:transition advTm="3657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/>
        </p:nvSpPr>
        <p:spPr>
          <a:xfrm>
            <a:off x="359230" y="220276"/>
            <a:ext cx="5388427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3600" dirty="0"/>
              <a:t>前言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33450" y="3188970"/>
            <a:ext cx="77133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data-loader worker process loads the relevant batch of data in the background.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1889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59230" y="220276"/>
            <a:ext cx="5388427" cy="645160"/>
          </a:xfrm>
        </p:spPr>
        <p:txBody>
          <a:bodyPr/>
          <a:lstStyle/>
          <a:p>
            <a:r>
              <a:rPr lang="zh-CN" altLang="en-US" sz="3600" dirty="0" err="1" smtClean="0">
                <a:sym typeface="+mn-ea"/>
              </a:rPr>
              <a:t>模型设计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35965" y="2007870"/>
            <a:ext cx="7857490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11.3 Pretraining setup and initialization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11.4 Our first-pass neural network design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11.5 Training and validating the model</a:t>
            </a:r>
            <a:endParaRPr lang="en-US" altLang="zh-CN" sz="28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11.6 Outputting performance metrics</a:t>
            </a:r>
            <a:endParaRPr lang="zh-CN" altLang="en-US" sz="28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2572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08293"/>
            <a:ext cx="6707505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Pretraining setup and initialization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908810" y="5043170"/>
            <a:ext cx="649224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t">
            <a:spAutoFit/>
          </a:bodyPr>
          <a:p>
            <a:pPr eaLnBrk="0" hangingPunct="0">
              <a:buFontTx/>
              <a:buNone/>
            </a:pP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initialize our model and optimizer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740" y="1385570"/>
            <a:ext cx="2828925" cy="3162300"/>
          </a:xfrm>
          <a:prstGeom prst="rect">
            <a:avLst/>
          </a:prstGeom>
        </p:spPr>
      </p:pic>
    </p:spTree>
  </p:cSld>
  <p:clrMapOvr>
    <a:masterClrMapping/>
  </p:clrMapOvr>
  <p:transition advTm="125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08293"/>
            <a:ext cx="6707505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Pretraining setup and initialization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5145" y="1370330"/>
            <a:ext cx="7437120" cy="1859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0270"/>
            <a:ext cx="8975725" cy="2667000"/>
          </a:xfrm>
          <a:prstGeom prst="rect">
            <a:avLst/>
          </a:prstGeom>
        </p:spPr>
      </p:pic>
    </p:spTree>
  </p:cSld>
  <p:clrMapOvr>
    <a:masterClrMapping/>
  </p:clrMapOvr>
  <p:transition advTm="967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308293"/>
            <a:ext cx="6707505" cy="521970"/>
          </a:xfrm>
        </p:spPr>
        <p:txBody>
          <a:bodyPr wrap="square"/>
          <a:lstStyle/>
          <a:p>
            <a:r>
              <a:rPr lang="en-US" altLang="zh-CN" sz="2800" dirty="0" err="1" smtClean="0">
                <a:sym typeface="+mn-ea"/>
              </a:rPr>
              <a:t>Pretraining setup and initialization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010" y="1379220"/>
            <a:ext cx="6190615" cy="4566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428,&quot;width&quot;:9613}"/>
</p:tagLst>
</file>

<file path=ppt/tags/tag2.xml><?xml version="1.0" encoding="utf-8"?>
<p:tagLst xmlns:p="http://schemas.openxmlformats.org/presentationml/2006/main">
  <p:tag name="KSO_WM_UNIT_PLACING_PICTURE_USER_VIEWPORT" val="{&quot;height&quot;:2928,&quot;width&quot;:11712}"/>
</p:tagLst>
</file>

<file path=ppt/tags/tag3.xml><?xml version="1.0" encoding="utf-8"?>
<p:tagLst xmlns:p="http://schemas.openxmlformats.org/presentationml/2006/main">
  <p:tag name="KSO_WM_UNIT_PLACING_PICTURE_USER_VIEWPORT" val="{&quot;height&quot;:6384,&quot;width&quot;:12336}"/>
</p:tagLst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 rtlCol="0">
        <a:spAutoFit/>
      </a:bodyPr>
      <a:lstStyle>
        <a:defPPr eaLnBrk="0" hangingPunct="0">
          <a:buFontTx/>
          <a:buNone/>
          <a:defRPr sz="1400"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4129</Words>
  <Application>WPS 演示</Application>
  <PresentationFormat>全屏显示(4:3)</PresentationFormat>
  <Paragraphs>168</Paragraphs>
  <Slides>37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Segoe</vt:lpstr>
      <vt:lpstr>MS PGothic</vt:lpstr>
      <vt:lpstr>Segoe</vt:lpstr>
      <vt:lpstr>微软雅黑</vt:lpstr>
      <vt:lpstr>Segoe Semibold</vt:lpstr>
      <vt:lpstr>Arial Narrow</vt:lpstr>
      <vt:lpstr>Times New Roman</vt:lpstr>
      <vt:lpstr>Segoe Print</vt:lpstr>
      <vt:lpstr>Arial Unicode MS</vt:lpstr>
      <vt:lpstr>简洁白模板</vt:lpstr>
      <vt:lpstr>Deep Learning with PyTorch   Training a classification model to detect suspected tumors</vt:lpstr>
      <vt:lpstr>目录</vt:lpstr>
      <vt:lpstr>PowerPoint 演示文稿</vt:lpstr>
      <vt:lpstr>PowerPoint 演示文稿</vt:lpstr>
      <vt:lpstr>PowerPoint 演示文稿</vt:lpstr>
      <vt:lpstr>模型设计</vt:lpstr>
      <vt:lpstr>Pretraining setup and initialization</vt:lpstr>
      <vt:lpstr>Pretraining setup and initialization</vt:lpstr>
      <vt:lpstr>Pretraining setup and initialization</vt:lpstr>
      <vt:lpstr>Pretraining setup and initialization</vt:lpstr>
      <vt:lpstr>First-pass neural network design</vt:lpstr>
      <vt:lpstr>First-pass neural network design</vt:lpstr>
      <vt:lpstr>First-pass neural network design</vt:lpstr>
      <vt:lpstr>First-pass neural network design</vt:lpstr>
      <vt:lpstr>First-pass neural network design</vt:lpstr>
      <vt:lpstr>First-pass neural network design</vt:lpstr>
      <vt:lpstr>First-pass neural network design</vt:lpstr>
      <vt:lpstr>First-pass neural network design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Training and validating the model</vt:lpstr>
      <vt:lpstr>模型评估</vt:lpstr>
      <vt:lpstr>Running the training script</vt:lpstr>
      <vt:lpstr>Running the training script</vt:lpstr>
      <vt:lpstr>Evaluating the model</vt:lpstr>
      <vt:lpstr>Evaluating the model</vt:lpstr>
      <vt:lpstr>TensorBoard</vt:lpstr>
      <vt:lpstr>Summary</vt:lpstr>
      <vt:lpstr>Summary</vt:lpstr>
      <vt:lpstr>PowerPoint 演示文稿</vt:lpstr>
    </vt:vector>
  </TitlesOfParts>
  <Company>DUTIR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Simon</cp:lastModifiedBy>
  <cp:revision>1112</cp:revision>
  <cp:lastPrinted>2017-12-19T00:15:00Z</cp:lastPrinted>
  <dcterms:created xsi:type="dcterms:W3CDTF">2010-04-21T10:01:00Z</dcterms:created>
  <dcterms:modified xsi:type="dcterms:W3CDTF">2020-09-29T09:38:01Z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