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handoutMasterIdLst>
    <p:handoutMasterId r:id="rId33"/>
  </p:handoutMasterIdLst>
  <p:sldIdLst>
    <p:sldId id="256" r:id="rId2"/>
    <p:sldId id="505" r:id="rId3"/>
    <p:sldId id="848" r:id="rId4"/>
    <p:sldId id="541" r:id="rId5"/>
    <p:sldId id="542" r:id="rId6"/>
    <p:sldId id="543" r:id="rId7"/>
    <p:sldId id="544" r:id="rId8"/>
    <p:sldId id="846" r:id="rId9"/>
    <p:sldId id="847" r:id="rId10"/>
    <p:sldId id="853" r:id="rId11"/>
    <p:sldId id="855" r:id="rId12"/>
    <p:sldId id="854" r:id="rId13"/>
    <p:sldId id="849" r:id="rId14"/>
    <p:sldId id="508" r:id="rId15"/>
    <p:sldId id="548" r:id="rId16"/>
    <p:sldId id="856" r:id="rId17"/>
    <p:sldId id="857" r:id="rId18"/>
    <p:sldId id="858" r:id="rId19"/>
    <p:sldId id="859" r:id="rId20"/>
    <p:sldId id="860" r:id="rId21"/>
    <p:sldId id="861" r:id="rId22"/>
    <p:sldId id="862" r:id="rId23"/>
    <p:sldId id="863" r:id="rId24"/>
    <p:sldId id="864" r:id="rId25"/>
    <p:sldId id="865" r:id="rId26"/>
    <p:sldId id="866" r:id="rId27"/>
    <p:sldId id="867" r:id="rId28"/>
    <p:sldId id="868" r:id="rId29"/>
    <p:sldId id="869" r:id="rId30"/>
    <p:sldId id="454" r:id="rId31"/>
  </p:sldIdLst>
  <p:sldSz cx="9144000" cy="6858000" type="screen4x3"/>
  <p:notesSz cx="6797675" cy="9928225"/>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rgbClr val="4D4D4D"/>
        </a:solidFill>
        <a:latin typeface="Segoe"/>
        <a:ea typeface="MS PGothic" panose="020B0600070205080204" pitchFamily="34" charset="-128"/>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rgbClr val="4D4D4D"/>
        </a:solidFill>
        <a:latin typeface="Segoe"/>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rgbClr val="4D4D4D"/>
        </a:solidFill>
        <a:latin typeface="Segoe"/>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rgbClr val="4D4D4D"/>
        </a:solidFill>
        <a:latin typeface="Segoe"/>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rgbClr val="4D4D4D"/>
        </a:solidFill>
        <a:latin typeface="Segoe"/>
        <a:ea typeface="MS PGothic" panose="020B0600070205080204" pitchFamily="34" charset="-128"/>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rgbClr val="4D4D4D"/>
        </a:solidFill>
        <a:latin typeface="Segoe"/>
        <a:ea typeface="MS PGothic" panose="020B0600070205080204" pitchFamily="34" charset="-128"/>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rgbClr val="4D4D4D"/>
        </a:solidFill>
        <a:latin typeface="Segoe"/>
        <a:ea typeface="MS PGothic" panose="020B0600070205080204" pitchFamily="34" charset="-128"/>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rgbClr val="4D4D4D"/>
        </a:solidFill>
        <a:latin typeface="Segoe"/>
        <a:ea typeface="MS PGothic" panose="020B0600070205080204" pitchFamily="34" charset="-128"/>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rgbClr val="4D4D4D"/>
        </a:solidFill>
        <a:latin typeface="Segoe"/>
        <a:ea typeface="MS PGothic" panose="020B0600070205080204" pitchFamily="34" charset="-128"/>
        <a:cs typeface="+mn-cs"/>
      </a:defRPr>
    </a:lvl9pPr>
  </p:defaultTextStyle>
  <p:extLst>
    <p:ext uri="{EFAFB233-063F-42B5-8137-9DF3F51BA10A}">
      <p15:sldGuideLst xmlns:p15="http://schemas.microsoft.com/office/powerpoint/2012/main">
        <p15:guide id="1" orient="horz" pos="213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B83E"/>
    <a:srgbClr val="F78843"/>
    <a:srgbClr val="1EE84E"/>
    <a:srgbClr val="4F81BD"/>
    <a:srgbClr val="62A5E8"/>
    <a:srgbClr val="A8CDF2"/>
    <a:srgbClr val="A8CD8E"/>
    <a:srgbClr val="882F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77" autoAdjust="0"/>
    <p:restoredTop sz="82280" autoAdjust="0"/>
  </p:normalViewPr>
  <p:slideViewPr>
    <p:cSldViewPr snapToGrid="0" showGuides="1">
      <p:cViewPr varScale="1">
        <p:scale>
          <a:sx n="64" d="100"/>
          <a:sy n="64" d="100"/>
        </p:scale>
        <p:origin x="1572" y="81"/>
      </p:cViewPr>
      <p:guideLst>
        <p:guide orient="horz" pos="2134"/>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2475BF-69D9-B74A-9280-3D18425CF904}" type="doc">
      <dgm:prSet loTypeId="urn:microsoft.com/office/officeart/2005/8/layout/vList5" loCatId="" qsTypeId="urn:microsoft.com/office/officeart/2005/8/quickstyle/simple1" qsCatId="simple" csTypeId="urn:microsoft.com/office/officeart/2005/8/colors/accent1_2" csCatId="accent1" phldr="1"/>
      <dgm:spPr/>
      <dgm:t>
        <a:bodyPr/>
        <a:lstStyle/>
        <a:p>
          <a:endParaRPr lang="zh-CN" altLang="en-US"/>
        </a:p>
      </dgm:t>
    </dgm:pt>
    <dgm:pt modelId="{72BF16D5-8217-374C-991B-068635068A75}">
      <dgm:prSet phldrT="[文本]"/>
      <dgm:spPr/>
      <dgm:t>
        <a:bodyPr/>
        <a:lstStyle/>
        <a:p>
          <a:r>
            <a:rPr lang="en-US" altLang="zh-CN" dirty="0"/>
            <a:t>Part</a:t>
          </a:r>
          <a:r>
            <a:rPr lang="zh-CN" altLang="en-US" dirty="0"/>
            <a:t> </a:t>
          </a:r>
          <a:r>
            <a:rPr lang="en-US" altLang="zh-CN" dirty="0"/>
            <a:t>I</a:t>
          </a:r>
          <a:endParaRPr lang="zh-CN" altLang="en-US" dirty="0"/>
        </a:p>
      </dgm:t>
    </dgm:pt>
    <dgm:pt modelId="{D9A0ADDE-73CC-C844-8A88-D4C3068F77DD}" type="parTrans" cxnId="{1882C82E-EBEE-3245-9FA1-5DC03E7691B7}">
      <dgm:prSet/>
      <dgm:spPr/>
      <dgm:t>
        <a:bodyPr/>
        <a:lstStyle/>
        <a:p>
          <a:endParaRPr lang="zh-CN" altLang="en-US"/>
        </a:p>
      </dgm:t>
    </dgm:pt>
    <dgm:pt modelId="{66FAC716-F1EF-3E42-B499-B21BEFC4BF27}" type="sibTrans" cxnId="{1882C82E-EBEE-3245-9FA1-5DC03E7691B7}">
      <dgm:prSet/>
      <dgm:spPr/>
      <dgm:t>
        <a:bodyPr/>
        <a:lstStyle/>
        <a:p>
          <a:endParaRPr lang="zh-CN" altLang="en-US"/>
        </a:p>
      </dgm:t>
    </dgm:pt>
    <dgm:pt modelId="{A94EB2E7-4CDC-C446-8FDA-68349EB51ADE}">
      <dgm:prSet phldrT="[文本]"/>
      <dgm:spPr/>
      <dgm:t>
        <a:bodyPr/>
        <a:lstStyle/>
        <a:p>
          <a:r>
            <a:rPr lang="en-US" altLang="en-US" b="0" i="0" dirty="0">
              <a:latin typeface="Segoe UI Symbol" panose="020B0502040204020203" pitchFamily="34" charset="0"/>
              <a:cs typeface="Al Bayan Plain" pitchFamily="2" charset="-78"/>
            </a:rPr>
            <a:t>A dataset of tiny images</a:t>
          </a:r>
          <a:endParaRPr lang="zh-CN" altLang="en-US" b="0" i="0" dirty="0">
            <a:latin typeface="Segoe UI Symbol" panose="020B0502040204020203" pitchFamily="34" charset="0"/>
            <a:cs typeface="Al Bayan Plain" pitchFamily="2" charset="-78"/>
          </a:endParaRPr>
        </a:p>
      </dgm:t>
    </dgm:pt>
    <dgm:pt modelId="{EFE0AC38-B19D-A749-8B0D-20FCC4C698CF}" type="parTrans" cxnId="{0E33E37F-A569-514F-8417-7B2F2728CA6F}">
      <dgm:prSet/>
      <dgm:spPr/>
      <dgm:t>
        <a:bodyPr/>
        <a:lstStyle/>
        <a:p>
          <a:endParaRPr lang="zh-CN" altLang="en-US"/>
        </a:p>
      </dgm:t>
    </dgm:pt>
    <dgm:pt modelId="{001DBF56-0F27-E34A-9742-55B26AB238BB}" type="sibTrans" cxnId="{0E33E37F-A569-514F-8417-7B2F2728CA6F}">
      <dgm:prSet/>
      <dgm:spPr/>
      <dgm:t>
        <a:bodyPr/>
        <a:lstStyle/>
        <a:p>
          <a:endParaRPr lang="zh-CN" altLang="en-US"/>
        </a:p>
      </dgm:t>
    </dgm:pt>
    <dgm:pt modelId="{D35D6420-811B-C141-A6C2-915D713845AD}">
      <dgm:prSet phldrT="[文本]"/>
      <dgm:spPr/>
      <dgm:t>
        <a:bodyPr/>
        <a:lstStyle/>
        <a:p>
          <a:r>
            <a:rPr lang="en-US" altLang="zh-CN" dirty="0"/>
            <a:t>Part</a:t>
          </a:r>
          <a:r>
            <a:rPr lang="zh-CN" altLang="en-US" dirty="0"/>
            <a:t> </a:t>
          </a:r>
          <a:r>
            <a:rPr lang="en-US" altLang="zh-CN" dirty="0"/>
            <a:t>III</a:t>
          </a:r>
          <a:endParaRPr lang="zh-CN" altLang="en-US" dirty="0"/>
        </a:p>
      </dgm:t>
    </dgm:pt>
    <dgm:pt modelId="{31BDB2E6-0DB5-B440-9155-E56DF21658B6}" type="parTrans" cxnId="{5C06667A-A665-4442-B09C-CACEC0E46003}">
      <dgm:prSet/>
      <dgm:spPr/>
      <dgm:t>
        <a:bodyPr/>
        <a:lstStyle/>
        <a:p>
          <a:endParaRPr lang="zh-CN" altLang="en-US"/>
        </a:p>
      </dgm:t>
    </dgm:pt>
    <dgm:pt modelId="{4F70CEF5-EDE3-6640-871A-55EE0ED4A18E}" type="sibTrans" cxnId="{5C06667A-A665-4442-B09C-CACEC0E46003}">
      <dgm:prSet/>
      <dgm:spPr/>
      <dgm:t>
        <a:bodyPr/>
        <a:lstStyle/>
        <a:p>
          <a:endParaRPr lang="zh-CN" altLang="en-US"/>
        </a:p>
      </dgm:t>
    </dgm:pt>
    <dgm:pt modelId="{3D4C42D7-7BA7-7148-8F3E-0B386FFE6CC2}">
      <dgm:prSet phldrT="[文本]"/>
      <dgm:spPr/>
      <dgm:t>
        <a:bodyPr/>
        <a:lstStyle/>
        <a:p>
          <a:r>
            <a:rPr lang="en-US" altLang="zh-CN" dirty="0"/>
            <a:t>Conclusion</a:t>
          </a:r>
          <a:endParaRPr lang="zh-CN" altLang="en-US" dirty="0"/>
        </a:p>
      </dgm:t>
    </dgm:pt>
    <dgm:pt modelId="{E12A6AD9-5953-4D4F-A518-B54ED4DBED3A}" type="parTrans" cxnId="{B15F0E61-EC70-3845-AAA9-CF9C7097BBDC}">
      <dgm:prSet/>
      <dgm:spPr/>
      <dgm:t>
        <a:bodyPr/>
        <a:lstStyle/>
        <a:p>
          <a:endParaRPr lang="zh-CN" altLang="en-US"/>
        </a:p>
      </dgm:t>
    </dgm:pt>
    <dgm:pt modelId="{07E9B7D7-C669-644F-81A7-4D4FC6E2EB49}" type="sibTrans" cxnId="{B15F0E61-EC70-3845-AAA9-CF9C7097BBDC}">
      <dgm:prSet/>
      <dgm:spPr/>
      <dgm:t>
        <a:bodyPr/>
        <a:lstStyle/>
        <a:p>
          <a:endParaRPr lang="zh-CN" altLang="en-US"/>
        </a:p>
      </dgm:t>
    </dgm:pt>
    <dgm:pt modelId="{631FAC21-850D-B847-997F-BBB35E63DDF2}">
      <dgm:prSet phldrT="[文本]"/>
      <dgm:spPr/>
      <dgm:t>
        <a:bodyPr/>
        <a:lstStyle/>
        <a:p>
          <a:r>
            <a:rPr lang="en-US" altLang="zh-CN" dirty="0"/>
            <a:t>Part</a:t>
          </a:r>
          <a:r>
            <a:rPr lang="zh-CN" altLang="en-US" dirty="0"/>
            <a:t> </a:t>
          </a:r>
          <a:r>
            <a:rPr lang="en-US" altLang="zh-CN" dirty="0"/>
            <a:t>IV</a:t>
          </a:r>
          <a:endParaRPr lang="zh-CN" altLang="en-US" dirty="0"/>
        </a:p>
      </dgm:t>
    </dgm:pt>
    <dgm:pt modelId="{8FCAD9E6-8712-B548-9941-8F68D62A42E7}" type="parTrans" cxnId="{AC07148A-591A-8E41-BD99-93793412F19D}">
      <dgm:prSet/>
      <dgm:spPr/>
      <dgm:t>
        <a:bodyPr/>
        <a:lstStyle/>
        <a:p>
          <a:endParaRPr lang="zh-CN" altLang="en-US"/>
        </a:p>
      </dgm:t>
    </dgm:pt>
    <dgm:pt modelId="{B901CB10-9F4A-AD48-8920-492551D68D5C}" type="sibTrans" cxnId="{AC07148A-591A-8E41-BD99-93793412F19D}">
      <dgm:prSet/>
      <dgm:spPr/>
      <dgm:t>
        <a:bodyPr/>
        <a:lstStyle/>
        <a:p>
          <a:endParaRPr lang="zh-CN" altLang="en-US"/>
        </a:p>
      </dgm:t>
    </dgm:pt>
    <dgm:pt modelId="{AABC19A8-5BF4-4D40-B29D-BEA4D6271969}">
      <dgm:prSet phldrT="[文本]"/>
      <dgm:spPr/>
      <dgm:t>
        <a:bodyPr/>
        <a:lstStyle/>
        <a:p>
          <a:r>
            <a:rPr lang="en-US" altLang="zh-CN" dirty="0"/>
            <a:t> Exercises</a:t>
          </a:r>
          <a:endParaRPr lang="zh-CN" altLang="en-US" dirty="0"/>
        </a:p>
      </dgm:t>
    </dgm:pt>
    <dgm:pt modelId="{45CE127E-5B8F-9648-AFE7-D08AE0CF0540}" type="parTrans" cxnId="{A0F53AAE-5919-454E-A8CB-C0CEAA890AF1}">
      <dgm:prSet/>
      <dgm:spPr/>
      <dgm:t>
        <a:bodyPr/>
        <a:lstStyle/>
        <a:p>
          <a:endParaRPr lang="zh-CN" altLang="en-US"/>
        </a:p>
      </dgm:t>
    </dgm:pt>
    <dgm:pt modelId="{3894E0F1-135A-7E4A-BE9A-E9F1171E68FA}" type="sibTrans" cxnId="{A0F53AAE-5919-454E-A8CB-C0CEAA890AF1}">
      <dgm:prSet/>
      <dgm:spPr/>
      <dgm:t>
        <a:bodyPr/>
        <a:lstStyle/>
        <a:p>
          <a:endParaRPr lang="zh-CN" altLang="en-US"/>
        </a:p>
      </dgm:t>
    </dgm:pt>
    <dgm:pt modelId="{7206DD00-4916-A242-8D65-D4F0FE51DDA3}">
      <dgm:prSet/>
      <dgm:spPr/>
      <dgm:t>
        <a:bodyPr/>
        <a:lstStyle/>
        <a:p>
          <a:r>
            <a:rPr lang="en-US" altLang="zh-CN" dirty="0"/>
            <a:t>Part</a:t>
          </a:r>
          <a:r>
            <a:rPr lang="zh-CN" altLang="en-US" dirty="0"/>
            <a:t> </a:t>
          </a:r>
          <a:r>
            <a:rPr lang="en-US" altLang="zh-CN" dirty="0"/>
            <a:t>II</a:t>
          </a:r>
          <a:endParaRPr lang="zh-CN" altLang="en-US" dirty="0"/>
        </a:p>
      </dgm:t>
    </dgm:pt>
    <dgm:pt modelId="{E9538D4F-6434-F54D-B49F-516170F853E6}" type="parTrans" cxnId="{B0A3CAA0-7652-704B-A052-F171B86CE39F}">
      <dgm:prSet/>
      <dgm:spPr/>
      <dgm:t>
        <a:bodyPr/>
        <a:lstStyle/>
        <a:p>
          <a:endParaRPr lang="zh-CN" altLang="en-US"/>
        </a:p>
      </dgm:t>
    </dgm:pt>
    <dgm:pt modelId="{88F1DFD3-A509-794C-8000-C2828665511D}" type="sibTrans" cxnId="{B0A3CAA0-7652-704B-A052-F171B86CE39F}">
      <dgm:prSet/>
      <dgm:spPr/>
      <dgm:t>
        <a:bodyPr/>
        <a:lstStyle/>
        <a:p>
          <a:endParaRPr lang="zh-CN" altLang="en-US"/>
        </a:p>
      </dgm:t>
    </dgm:pt>
    <dgm:pt modelId="{35506D20-4E23-C349-BA8E-AA12C5A81008}">
      <dgm:prSet/>
      <dgm:spPr/>
      <dgm:t>
        <a:bodyPr/>
        <a:lstStyle/>
        <a:p>
          <a:r>
            <a:rPr lang="en-US" altLang="zh-CN" dirty="0"/>
            <a:t>Part</a:t>
          </a:r>
          <a:r>
            <a:rPr lang="zh-CN" altLang="en-US" dirty="0"/>
            <a:t> </a:t>
          </a:r>
          <a:r>
            <a:rPr lang="en-US" altLang="zh-CN" dirty="0"/>
            <a:t>V</a:t>
          </a:r>
          <a:endParaRPr lang="zh-CN" altLang="en-US" dirty="0"/>
        </a:p>
      </dgm:t>
    </dgm:pt>
    <dgm:pt modelId="{9D099E56-08C9-D549-9869-CCE96CE4664B}" type="parTrans" cxnId="{43EB0F4E-8910-624F-924F-B8AFFBE571A8}">
      <dgm:prSet/>
      <dgm:spPr/>
      <dgm:t>
        <a:bodyPr/>
        <a:lstStyle/>
        <a:p>
          <a:endParaRPr lang="zh-CN" altLang="en-US"/>
        </a:p>
      </dgm:t>
    </dgm:pt>
    <dgm:pt modelId="{6D93A51A-30EE-B24A-B71A-C87CF98099DA}" type="sibTrans" cxnId="{43EB0F4E-8910-624F-924F-B8AFFBE571A8}">
      <dgm:prSet/>
      <dgm:spPr/>
      <dgm:t>
        <a:bodyPr/>
        <a:lstStyle/>
        <a:p>
          <a:endParaRPr lang="zh-CN" altLang="en-US"/>
        </a:p>
      </dgm:t>
    </dgm:pt>
    <dgm:pt modelId="{D50821CC-BE0B-0B4F-9E50-E0293C230407}">
      <dgm:prSet/>
      <dgm:spPr/>
      <dgm:t>
        <a:bodyPr/>
        <a:lstStyle/>
        <a:p>
          <a:r>
            <a:rPr lang="en-US" altLang="zh-CN" dirty="0"/>
            <a:t>Summary</a:t>
          </a:r>
          <a:endParaRPr lang="zh-CN" altLang="en-US" dirty="0"/>
        </a:p>
      </dgm:t>
    </dgm:pt>
    <dgm:pt modelId="{B18F3381-EBF4-4C49-B520-4A2FD262C8AB}" type="parTrans" cxnId="{810E0ADE-6F56-BC49-BBA8-0CED1D4993C6}">
      <dgm:prSet/>
      <dgm:spPr/>
      <dgm:t>
        <a:bodyPr/>
        <a:lstStyle/>
        <a:p>
          <a:endParaRPr lang="zh-CN" altLang="en-US"/>
        </a:p>
      </dgm:t>
    </dgm:pt>
    <dgm:pt modelId="{BE840B93-34F8-DE4D-9744-F1D8B6A57541}" type="sibTrans" cxnId="{810E0ADE-6F56-BC49-BBA8-0CED1D4993C6}">
      <dgm:prSet/>
      <dgm:spPr/>
      <dgm:t>
        <a:bodyPr/>
        <a:lstStyle/>
        <a:p>
          <a:endParaRPr lang="zh-CN" altLang="en-US"/>
        </a:p>
      </dgm:t>
    </dgm:pt>
    <dgm:pt modelId="{DF3B26E5-5378-574D-8ED0-DC34B870D13A}">
      <dgm:prSet/>
      <dgm:spPr/>
      <dgm:t>
        <a:bodyPr/>
        <a:lstStyle/>
        <a:p>
          <a:r>
            <a:rPr lang="en-US" altLang="zh-CN" dirty="0"/>
            <a:t>Distinguishing birds from airplanes</a:t>
          </a:r>
          <a:endParaRPr lang="zh-CN" altLang="en-US" dirty="0"/>
        </a:p>
      </dgm:t>
    </dgm:pt>
    <dgm:pt modelId="{A6F69DA7-17D3-4247-AB1E-F47C382B8639}" type="sibTrans" cxnId="{4ED899FE-D55F-D84A-B21F-8398C5C6F1B3}">
      <dgm:prSet/>
      <dgm:spPr/>
      <dgm:t>
        <a:bodyPr/>
        <a:lstStyle/>
        <a:p>
          <a:endParaRPr lang="zh-CN" altLang="en-US"/>
        </a:p>
      </dgm:t>
    </dgm:pt>
    <dgm:pt modelId="{2A8EE146-631C-CE40-8320-49491464A37E}" type="parTrans" cxnId="{4ED899FE-D55F-D84A-B21F-8398C5C6F1B3}">
      <dgm:prSet/>
      <dgm:spPr/>
      <dgm:t>
        <a:bodyPr/>
        <a:lstStyle/>
        <a:p>
          <a:endParaRPr lang="zh-CN" altLang="en-US"/>
        </a:p>
      </dgm:t>
    </dgm:pt>
    <dgm:pt modelId="{E87BB19D-98F1-614F-8649-776735002909}" type="pres">
      <dgm:prSet presAssocID="{252475BF-69D9-B74A-9280-3D18425CF904}" presName="Name0" presStyleCnt="0">
        <dgm:presLayoutVars>
          <dgm:dir/>
          <dgm:animLvl val="lvl"/>
          <dgm:resizeHandles val="exact"/>
        </dgm:presLayoutVars>
      </dgm:prSet>
      <dgm:spPr/>
    </dgm:pt>
    <dgm:pt modelId="{91187864-E38D-644B-AA6B-7E6155DDBCF3}" type="pres">
      <dgm:prSet presAssocID="{72BF16D5-8217-374C-991B-068635068A75}" presName="linNode" presStyleCnt="0"/>
      <dgm:spPr/>
    </dgm:pt>
    <dgm:pt modelId="{530B44B6-7F80-954D-8FEC-39E6A9DEFF51}" type="pres">
      <dgm:prSet presAssocID="{72BF16D5-8217-374C-991B-068635068A75}" presName="parentText" presStyleLbl="node1" presStyleIdx="0" presStyleCnt="5">
        <dgm:presLayoutVars>
          <dgm:chMax val="1"/>
          <dgm:bulletEnabled val="1"/>
        </dgm:presLayoutVars>
      </dgm:prSet>
      <dgm:spPr/>
    </dgm:pt>
    <dgm:pt modelId="{5D4DF398-E037-CD4E-9B5F-A31C2C51B485}" type="pres">
      <dgm:prSet presAssocID="{72BF16D5-8217-374C-991B-068635068A75}" presName="descendantText" presStyleLbl="alignAccFollowNode1" presStyleIdx="0" presStyleCnt="5">
        <dgm:presLayoutVars>
          <dgm:bulletEnabled val="1"/>
        </dgm:presLayoutVars>
      </dgm:prSet>
      <dgm:spPr/>
    </dgm:pt>
    <dgm:pt modelId="{08895FE5-B18B-1E41-95D0-ECE65F2E5175}" type="pres">
      <dgm:prSet presAssocID="{66FAC716-F1EF-3E42-B499-B21BEFC4BF27}" presName="sp" presStyleCnt="0"/>
      <dgm:spPr/>
    </dgm:pt>
    <dgm:pt modelId="{3ABC4F30-183D-2540-9B94-C2AC1EDF4D98}" type="pres">
      <dgm:prSet presAssocID="{7206DD00-4916-A242-8D65-D4F0FE51DDA3}" presName="linNode" presStyleCnt="0"/>
      <dgm:spPr/>
    </dgm:pt>
    <dgm:pt modelId="{03E1C96F-2E54-DC44-A22B-72671DC99E4B}" type="pres">
      <dgm:prSet presAssocID="{7206DD00-4916-A242-8D65-D4F0FE51DDA3}" presName="parentText" presStyleLbl="node1" presStyleIdx="1" presStyleCnt="5">
        <dgm:presLayoutVars>
          <dgm:chMax val="1"/>
          <dgm:bulletEnabled val="1"/>
        </dgm:presLayoutVars>
      </dgm:prSet>
      <dgm:spPr/>
    </dgm:pt>
    <dgm:pt modelId="{84A560F7-C83F-794C-B7CA-7E68082CBFF1}" type="pres">
      <dgm:prSet presAssocID="{7206DD00-4916-A242-8D65-D4F0FE51DDA3}" presName="descendantText" presStyleLbl="alignAccFollowNode1" presStyleIdx="1" presStyleCnt="5">
        <dgm:presLayoutVars>
          <dgm:bulletEnabled val="1"/>
        </dgm:presLayoutVars>
      </dgm:prSet>
      <dgm:spPr/>
    </dgm:pt>
    <dgm:pt modelId="{F43D3B3C-694D-C441-A57B-E9E9E234966E}" type="pres">
      <dgm:prSet presAssocID="{88F1DFD3-A509-794C-8000-C2828665511D}" presName="sp" presStyleCnt="0"/>
      <dgm:spPr/>
    </dgm:pt>
    <dgm:pt modelId="{6F4ED521-5001-534E-854D-3432B50C154B}" type="pres">
      <dgm:prSet presAssocID="{D35D6420-811B-C141-A6C2-915D713845AD}" presName="linNode" presStyleCnt="0"/>
      <dgm:spPr/>
    </dgm:pt>
    <dgm:pt modelId="{F74116C8-CA94-7F4C-8AD6-DA7D6FC8FFA4}" type="pres">
      <dgm:prSet presAssocID="{D35D6420-811B-C141-A6C2-915D713845AD}" presName="parentText" presStyleLbl="node1" presStyleIdx="2" presStyleCnt="5">
        <dgm:presLayoutVars>
          <dgm:chMax val="1"/>
          <dgm:bulletEnabled val="1"/>
        </dgm:presLayoutVars>
      </dgm:prSet>
      <dgm:spPr/>
    </dgm:pt>
    <dgm:pt modelId="{B8E27241-FBCE-6A4D-814A-9C14E41CB5BF}" type="pres">
      <dgm:prSet presAssocID="{D35D6420-811B-C141-A6C2-915D713845AD}" presName="descendantText" presStyleLbl="alignAccFollowNode1" presStyleIdx="2" presStyleCnt="5">
        <dgm:presLayoutVars>
          <dgm:bulletEnabled val="1"/>
        </dgm:presLayoutVars>
      </dgm:prSet>
      <dgm:spPr/>
    </dgm:pt>
    <dgm:pt modelId="{3A70D90A-1512-A747-821B-6A9BD8E01E1F}" type="pres">
      <dgm:prSet presAssocID="{4F70CEF5-EDE3-6640-871A-55EE0ED4A18E}" presName="sp" presStyleCnt="0"/>
      <dgm:spPr/>
    </dgm:pt>
    <dgm:pt modelId="{65B39983-2E65-8F46-A0B0-24A062B068FA}" type="pres">
      <dgm:prSet presAssocID="{631FAC21-850D-B847-997F-BBB35E63DDF2}" presName="linNode" presStyleCnt="0"/>
      <dgm:spPr/>
    </dgm:pt>
    <dgm:pt modelId="{74125D0A-CFA6-0D4B-80AC-27717404B169}" type="pres">
      <dgm:prSet presAssocID="{631FAC21-850D-B847-997F-BBB35E63DDF2}" presName="parentText" presStyleLbl="node1" presStyleIdx="3" presStyleCnt="5">
        <dgm:presLayoutVars>
          <dgm:chMax val="1"/>
          <dgm:bulletEnabled val="1"/>
        </dgm:presLayoutVars>
      </dgm:prSet>
      <dgm:spPr/>
    </dgm:pt>
    <dgm:pt modelId="{73B16D49-D7A3-5A48-97DF-5866E23EE810}" type="pres">
      <dgm:prSet presAssocID="{631FAC21-850D-B847-997F-BBB35E63DDF2}" presName="descendantText" presStyleLbl="alignAccFollowNode1" presStyleIdx="3" presStyleCnt="5">
        <dgm:presLayoutVars>
          <dgm:bulletEnabled val="1"/>
        </dgm:presLayoutVars>
      </dgm:prSet>
      <dgm:spPr/>
    </dgm:pt>
    <dgm:pt modelId="{4A94B4AC-4D20-5B4F-84B8-04260F69882B}" type="pres">
      <dgm:prSet presAssocID="{B901CB10-9F4A-AD48-8920-492551D68D5C}" presName="sp" presStyleCnt="0"/>
      <dgm:spPr/>
    </dgm:pt>
    <dgm:pt modelId="{A0886A19-3725-0B4D-A62A-D53728F86388}" type="pres">
      <dgm:prSet presAssocID="{35506D20-4E23-C349-BA8E-AA12C5A81008}" presName="linNode" presStyleCnt="0"/>
      <dgm:spPr/>
    </dgm:pt>
    <dgm:pt modelId="{98595650-B990-064F-A744-51EC4658D8C1}" type="pres">
      <dgm:prSet presAssocID="{35506D20-4E23-C349-BA8E-AA12C5A81008}" presName="parentText" presStyleLbl="node1" presStyleIdx="4" presStyleCnt="5">
        <dgm:presLayoutVars>
          <dgm:chMax val="1"/>
          <dgm:bulletEnabled val="1"/>
        </dgm:presLayoutVars>
      </dgm:prSet>
      <dgm:spPr/>
    </dgm:pt>
    <dgm:pt modelId="{0D8361C1-FD22-784D-B811-A8C157F1174A}" type="pres">
      <dgm:prSet presAssocID="{35506D20-4E23-C349-BA8E-AA12C5A81008}" presName="descendantText" presStyleLbl="alignAccFollowNode1" presStyleIdx="4" presStyleCnt="5">
        <dgm:presLayoutVars>
          <dgm:bulletEnabled val="1"/>
        </dgm:presLayoutVars>
      </dgm:prSet>
      <dgm:spPr/>
    </dgm:pt>
  </dgm:ptLst>
  <dgm:cxnLst>
    <dgm:cxn modelId="{E1AA7E0D-B239-C84D-803B-F67807E96FF6}" type="presOf" srcId="{D35D6420-811B-C141-A6C2-915D713845AD}" destId="{F74116C8-CA94-7F4C-8AD6-DA7D6FC8FFA4}" srcOrd="0" destOrd="0" presId="urn:microsoft.com/office/officeart/2005/8/layout/vList5"/>
    <dgm:cxn modelId="{1882C82E-EBEE-3245-9FA1-5DC03E7691B7}" srcId="{252475BF-69D9-B74A-9280-3D18425CF904}" destId="{72BF16D5-8217-374C-991B-068635068A75}" srcOrd="0" destOrd="0" parTransId="{D9A0ADDE-73CC-C844-8A88-D4C3068F77DD}" sibTransId="{66FAC716-F1EF-3E42-B499-B21BEFC4BF27}"/>
    <dgm:cxn modelId="{827F4F40-5C7E-1B4A-BA6D-BB42A5E01563}" type="presOf" srcId="{7206DD00-4916-A242-8D65-D4F0FE51DDA3}" destId="{03E1C96F-2E54-DC44-A22B-72671DC99E4B}" srcOrd="0" destOrd="0" presId="urn:microsoft.com/office/officeart/2005/8/layout/vList5"/>
    <dgm:cxn modelId="{B15F0E61-EC70-3845-AAA9-CF9C7097BBDC}" srcId="{D35D6420-811B-C141-A6C2-915D713845AD}" destId="{3D4C42D7-7BA7-7148-8F3E-0B386FFE6CC2}" srcOrd="0" destOrd="0" parTransId="{E12A6AD9-5953-4D4F-A518-B54ED4DBED3A}" sibTransId="{07E9B7D7-C669-644F-81A7-4D4FC6E2EB49}"/>
    <dgm:cxn modelId="{77305A4B-D0F1-8C49-9938-40CF845141AC}" type="presOf" srcId="{3D4C42D7-7BA7-7148-8F3E-0B386FFE6CC2}" destId="{B8E27241-FBCE-6A4D-814A-9C14E41CB5BF}" srcOrd="0" destOrd="0" presId="urn:microsoft.com/office/officeart/2005/8/layout/vList5"/>
    <dgm:cxn modelId="{43EB0F4E-8910-624F-924F-B8AFFBE571A8}" srcId="{252475BF-69D9-B74A-9280-3D18425CF904}" destId="{35506D20-4E23-C349-BA8E-AA12C5A81008}" srcOrd="4" destOrd="0" parTransId="{9D099E56-08C9-D549-9869-CCE96CE4664B}" sibTransId="{6D93A51A-30EE-B24A-B71A-C87CF98099DA}"/>
    <dgm:cxn modelId="{7CDDDB52-CB5F-BC4F-8C61-65B20C94AC1A}" type="presOf" srcId="{72BF16D5-8217-374C-991B-068635068A75}" destId="{530B44B6-7F80-954D-8FEC-39E6A9DEFF51}" srcOrd="0" destOrd="0" presId="urn:microsoft.com/office/officeart/2005/8/layout/vList5"/>
    <dgm:cxn modelId="{5C06667A-A665-4442-B09C-CACEC0E46003}" srcId="{252475BF-69D9-B74A-9280-3D18425CF904}" destId="{D35D6420-811B-C141-A6C2-915D713845AD}" srcOrd="2" destOrd="0" parTransId="{31BDB2E6-0DB5-B440-9155-E56DF21658B6}" sibTransId="{4F70CEF5-EDE3-6640-871A-55EE0ED4A18E}"/>
    <dgm:cxn modelId="{F55ADC7B-B092-204E-B926-D3F40E56F31D}" type="presOf" srcId="{DF3B26E5-5378-574D-8ED0-DC34B870D13A}" destId="{84A560F7-C83F-794C-B7CA-7E68082CBFF1}" srcOrd="0" destOrd="0" presId="urn:microsoft.com/office/officeart/2005/8/layout/vList5"/>
    <dgm:cxn modelId="{0E33E37F-A569-514F-8417-7B2F2728CA6F}" srcId="{72BF16D5-8217-374C-991B-068635068A75}" destId="{A94EB2E7-4CDC-C446-8FDA-68349EB51ADE}" srcOrd="0" destOrd="0" parTransId="{EFE0AC38-B19D-A749-8B0D-20FCC4C698CF}" sibTransId="{001DBF56-0F27-E34A-9742-55B26AB238BB}"/>
    <dgm:cxn modelId="{AC07148A-591A-8E41-BD99-93793412F19D}" srcId="{252475BF-69D9-B74A-9280-3D18425CF904}" destId="{631FAC21-850D-B847-997F-BBB35E63DDF2}" srcOrd="3" destOrd="0" parTransId="{8FCAD9E6-8712-B548-9941-8F68D62A42E7}" sibTransId="{B901CB10-9F4A-AD48-8920-492551D68D5C}"/>
    <dgm:cxn modelId="{968AB090-ED16-0041-8B28-03B4B2E89A11}" type="presOf" srcId="{631FAC21-850D-B847-997F-BBB35E63DDF2}" destId="{74125D0A-CFA6-0D4B-80AC-27717404B169}" srcOrd="0" destOrd="0" presId="urn:microsoft.com/office/officeart/2005/8/layout/vList5"/>
    <dgm:cxn modelId="{59BFDC99-0560-1F47-B536-2FF984E563FD}" type="presOf" srcId="{252475BF-69D9-B74A-9280-3D18425CF904}" destId="{E87BB19D-98F1-614F-8649-776735002909}" srcOrd="0" destOrd="0" presId="urn:microsoft.com/office/officeart/2005/8/layout/vList5"/>
    <dgm:cxn modelId="{B0A3CAA0-7652-704B-A052-F171B86CE39F}" srcId="{252475BF-69D9-B74A-9280-3D18425CF904}" destId="{7206DD00-4916-A242-8D65-D4F0FE51DDA3}" srcOrd="1" destOrd="0" parTransId="{E9538D4F-6434-F54D-B49F-516170F853E6}" sibTransId="{88F1DFD3-A509-794C-8000-C2828665511D}"/>
    <dgm:cxn modelId="{A0F53AAE-5919-454E-A8CB-C0CEAA890AF1}" srcId="{631FAC21-850D-B847-997F-BBB35E63DDF2}" destId="{AABC19A8-5BF4-4D40-B29D-BEA4D6271969}" srcOrd="0" destOrd="0" parTransId="{45CE127E-5B8F-9648-AFE7-D08AE0CF0540}" sibTransId="{3894E0F1-135A-7E4A-BE9A-E9F1171E68FA}"/>
    <dgm:cxn modelId="{36C9E1CF-7AE2-964D-B04F-171E0D03B48D}" type="presOf" srcId="{35506D20-4E23-C349-BA8E-AA12C5A81008}" destId="{98595650-B990-064F-A744-51EC4658D8C1}" srcOrd="0" destOrd="0" presId="urn:microsoft.com/office/officeart/2005/8/layout/vList5"/>
    <dgm:cxn modelId="{E42AFDD5-FBDE-064B-A446-EF13A2A1DBD1}" type="presOf" srcId="{D50821CC-BE0B-0B4F-9E50-E0293C230407}" destId="{0D8361C1-FD22-784D-B811-A8C157F1174A}" srcOrd="0" destOrd="0" presId="urn:microsoft.com/office/officeart/2005/8/layout/vList5"/>
    <dgm:cxn modelId="{810E0ADE-6F56-BC49-BBA8-0CED1D4993C6}" srcId="{35506D20-4E23-C349-BA8E-AA12C5A81008}" destId="{D50821CC-BE0B-0B4F-9E50-E0293C230407}" srcOrd="0" destOrd="0" parTransId="{B18F3381-EBF4-4C49-B520-4A2FD262C8AB}" sibTransId="{BE840B93-34F8-DE4D-9744-F1D8B6A57541}"/>
    <dgm:cxn modelId="{F45B85E5-5BE7-A648-8EB6-D688AD1F709C}" type="presOf" srcId="{AABC19A8-5BF4-4D40-B29D-BEA4D6271969}" destId="{73B16D49-D7A3-5A48-97DF-5866E23EE810}" srcOrd="0" destOrd="0" presId="urn:microsoft.com/office/officeart/2005/8/layout/vList5"/>
    <dgm:cxn modelId="{FA5D41F3-3ADF-9342-9BE8-BD057F65984E}" type="presOf" srcId="{A94EB2E7-4CDC-C446-8FDA-68349EB51ADE}" destId="{5D4DF398-E037-CD4E-9B5F-A31C2C51B485}" srcOrd="0" destOrd="0" presId="urn:microsoft.com/office/officeart/2005/8/layout/vList5"/>
    <dgm:cxn modelId="{4ED899FE-D55F-D84A-B21F-8398C5C6F1B3}" srcId="{7206DD00-4916-A242-8D65-D4F0FE51DDA3}" destId="{DF3B26E5-5378-574D-8ED0-DC34B870D13A}" srcOrd="0" destOrd="0" parTransId="{2A8EE146-631C-CE40-8320-49491464A37E}" sibTransId="{A6F69DA7-17D3-4247-AB1E-F47C382B8639}"/>
    <dgm:cxn modelId="{F4D5A833-295F-434D-8A36-8570D454F9CD}" type="presParOf" srcId="{E87BB19D-98F1-614F-8649-776735002909}" destId="{91187864-E38D-644B-AA6B-7E6155DDBCF3}" srcOrd="0" destOrd="0" presId="urn:microsoft.com/office/officeart/2005/8/layout/vList5"/>
    <dgm:cxn modelId="{E15DD1DA-0D86-0A41-AFD1-67E9E8E6D29D}" type="presParOf" srcId="{91187864-E38D-644B-AA6B-7E6155DDBCF3}" destId="{530B44B6-7F80-954D-8FEC-39E6A9DEFF51}" srcOrd="0" destOrd="0" presId="urn:microsoft.com/office/officeart/2005/8/layout/vList5"/>
    <dgm:cxn modelId="{E69CD84D-DFC3-3640-8137-956F642CE681}" type="presParOf" srcId="{91187864-E38D-644B-AA6B-7E6155DDBCF3}" destId="{5D4DF398-E037-CD4E-9B5F-A31C2C51B485}" srcOrd="1" destOrd="0" presId="urn:microsoft.com/office/officeart/2005/8/layout/vList5"/>
    <dgm:cxn modelId="{E1E413A6-3B2E-644B-86BE-210D21C0CF25}" type="presParOf" srcId="{E87BB19D-98F1-614F-8649-776735002909}" destId="{08895FE5-B18B-1E41-95D0-ECE65F2E5175}" srcOrd="1" destOrd="0" presId="urn:microsoft.com/office/officeart/2005/8/layout/vList5"/>
    <dgm:cxn modelId="{F610320F-FC51-0F42-838E-C1B09774F317}" type="presParOf" srcId="{E87BB19D-98F1-614F-8649-776735002909}" destId="{3ABC4F30-183D-2540-9B94-C2AC1EDF4D98}" srcOrd="2" destOrd="0" presId="urn:microsoft.com/office/officeart/2005/8/layout/vList5"/>
    <dgm:cxn modelId="{9E9A0590-6B85-E14C-9A9A-926C0D4BF9FA}" type="presParOf" srcId="{3ABC4F30-183D-2540-9B94-C2AC1EDF4D98}" destId="{03E1C96F-2E54-DC44-A22B-72671DC99E4B}" srcOrd="0" destOrd="0" presId="urn:microsoft.com/office/officeart/2005/8/layout/vList5"/>
    <dgm:cxn modelId="{566F194B-CBFD-F149-A6FC-1F80AEA5346E}" type="presParOf" srcId="{3ABC4F30-183D-2540-9B94-C2AC1EDF4D98}" destId="{84A560F7-C83F-794C-B7CA-7E68082CBFF1}" srcOrd="1" destOrd="0" presId="urn:microsoft.com/office/officeart/2005/8/layout/vList5"/>
    <dgm:cxn modelId="{9D390E32-9532-F34C-8CC9-61EC625FAF22}" type="presParOf" srcId="{E87BB19D-98F1-614F-8649-776735002909}" destId="{F43D3B3C-694D-C441-A57B-E9E9E234966E}" srcOrd="3" destOrd="0" presId="urn:microsoft.com/office/officeart/2005/8/layout/vList5"/>
    <dgm:cxn modelId="{9E619D99-5AA7-F746-A5D9-9C80FAE5D1D7}" type="presParOf" srcId="{E87BB19D-98F1-614F-8649-776735002909}" destId="{6F4ED521-5001-534E-854D-3432B50C154B}" srcOrd="4" destOrd="0" presId="urn:microsoft.com/office/officeart/2005/8/layout/vList5"/>
    <dgm:cxn modelId="{3776B644-E4F4-C94B-BBF1-343BB2E3185C}" type="presParOf" srcId="{6F4ED521-5001-534E-854D-3432B50C154B}" destId="{F74116C8-CA94-7F4C-8AD6-DA7D6FC8FFA4}" srcOrd="0" destOrd="0" presId="urn:microsoft.com/office/officeart/2005/8/layout/vList5"/>
    <dgm:cxn modelId="{3CEBD6F5-9617-D74C-B765-A776370176C4}" type="presParOf" srcId="{6F4ED521-5001-534E-854D-3432B50C154B}" destId="{B8E27241-FBCE-6A4D-814A-9C14E41CB5BF}" srcOrd="1" destOrd="0" presId="urn:microsoft.com/office/officeart/2005/8/layout/vList5"/>
    <dgm:cxn modelId="{B7AFB9D7-176A-3044-B238-B25FF1B8D80C}" type="presParOf" srcId="{E87BB19D-98F1-614F-8649-776735002909}" destId="{3A70D90A-1512-A747-821B-6A9BD8E01E1F}" srcOrd="5" destOrd="0" presId="urn:microsoft.com/office/officeart/2005/8/layout/vList5"/>
    <dgm:cxn modelId="{54F4454D-91A0-4E4C-9483-B10083EC2448}" type="presParOf" srcId="{E87BB19D-98F1-614F-8649-776735002909}" destId="{65B39983-2E65-8F46-A0B0-24A062B068FA}" srcOrd="6" destOrd="0" presId="urn:microsoft.com/office/officeart/2005/8/layout/vList5"/>
    <dgm:cxn modelId="{AAC5238F-9274-F54E-822C-28C4367F42B3}" type="presParOf" srcId="{65B39983-2E65-8F46-A0B0-24A062B068FA}" destId="{74125D0A-CFA6-0D4B-80AC-27717404B169}" srcOrd="0" destOrd="0" presId="urn:microsoft.com/office/officeart/2005/8/layout/vList5"/>
    <dgm:cxn modelId="{2B510672-332D-4044-BECE-76C64D809393}" type="presParOf" srcId="{65B39983-2E65-8F46-A0B0-24A062B068FA}" destId="{73B16D49-D7A3-5A48-97DF-5866E23EE810}" srcOrd="1" destOrd="0" presId="urn:microsoft.com/office/officeart/2005/8/layout/vList5"/>
    <dgm:cxn modelId="{5A073798-E36C-B24C-AEA4-AA8C38ECAB03}" type="presParOf" srcId="{E87BB19D-98F1-614F-8649-776735002909}" destId="{4A94B4AC-4D20-5B4F-84B8-04260F69882B}" srcOrd="7" destOrd="0" presId="urn:microsoft.com/office/officeart/2005/8/layout/vList5"/>
    <dgm:cxn modelId="{999BA772-CF77-9E45-96CE-913B8281F860}" type="presParOf" srcId="{E87BB19D-98F1-614F-8649-776735002909}" destId="{A0886A19-3725-0B4D-A62A-D53728F86388}" srcOrd="8" destOrd="0" presId="urn:microsoft.com/office/officeart/2005/8/layout/vList5"/>
    <dgm:cxn modelId="{FBBE6F49-FE57-3A47-B41F-B380E328F4E9}" type="presParOf" srcId="{A0886A19-3725-0B4D-A62A-D53728F86388}" destId="{98595650-B990-064F-A744-51EC4658D8C1}" srcOrd="0" destOrd="0" presId="urn:microsoft.com/office/officeart/2005/8/layout/vList5"/>
    <dgm:cxn modelId="{DE6C477F-F9A4-CD48-8B9C-83986DB5DCCC}" type="presParOf" srcId="{A0886A19-3725-0B4D-A62A-D53728F86388}" destId="{0D8361C1-FD22-784D-B811-A8C157F1174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DF398-E037-CD4E-9B5F-A31C2C51B485}">
      <dsp:nvSpPr>
        <dsp:cNvPr id="0" name=""/>
        <dsp:cNvSpPr/>
      </dsp:nvSpPr>
      <dsp:spPr>
        <a:xfrm rot="5400000">
          <a:off x="3832939" y="-1558508"/>
          <a:ext cx="624681" cy="390144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altLang="en-US" sz="1800" b="0" i="0" kern="1200" dirty="0">
              <a:latin typeface="Segoe UI Symbol" panose="020B0502040204020203" pitchFamily="34" charset="0"/>
              <a:cs typeface="Al Bayan Plain" pitchFamily="2" charset="-78"/>
            </a:rPr>
            <a:t>A dataset of tiny images</a:t>
          </a:r>
          <a:endParaRPr lang="zh-CN" altLang="en-US" sz="1800" b="0" i="0" kern="1200" dirty="0">
            <a:latin typeface="Segoe UI Symbol" panose="020B0502040204020203" pitchFamily="34" charset="0"/>
            <a:cs typeface="Al Bayan Plain" pitchFamily="2" charset="-78"/>
          </a:endParaRPr>
        </a:p>
      </dsp:txBody>
      <dsp:txXfrm rot="-5400000">
        <a:off x="2194560" y="110365"/>
        <a:ext cx="3870946" cy="563693"/>
      </dsp:txXfrm>
    </dsp:sp>
    <dsp:sp modelId="{530B44B6-7F80-954D-8FEC-39E6A9DEFF51}">
      <dsp:nvSpPr>
        <dsp:cNvPr id="0" name=""/>
        <dsp:cNvSpPr/>
      </dsp:nvSpPr>
      <dsp:spPr>
        <a:xfrm>
          <a:off x="0" y="1785"/>
          <a:ext cx="2194560" cy="7808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US" altLang="zh-CN" sz="3700" kern="1200" dirty="0"/>
            <a:t>Part</a:t>
          </a:r>
          <a:r>
            <a:rPr lang="zh-CN" altLang="en-US" sz="3700" kern="1200" dirty="0"/>
            <a:t> </a:t>
          </a:r>
          <a:r>
            <a:rPr lang="en-US" altLang="zh-CN" sz="3700" kern="1200" dirty="0"/>
            <a:t>I</a:t>
          </a:r>
          <a:endParaRPr lang="zh-CN" altLang="en-US" sz="3700" kern="1200" dirty="0"/>
        </a:p>
      </dsp:txBody>
      <dsp:txXfrm>
        <a:off x="38118" y="39903"/>
        <a:ext cx="2118324" cy="704615"/>
      </dsp:txXfrm>
    </dsp:sp>
    <dsp:sp modelId="{84A560F7-C83F-794C-B7CA-7E68082CBFF1}">
      <dsp:nvSpPr>
        <dsp:cNvPr id="0" name=""/>
        <dsp:cNvSpPr/>
      </dsp:nvSpPr>
      <dsp:spPr>
        <a:xfrm rot="5400000">
          <a:off x="3832939" y="-738614"/>
          <a:ext cx="624681" cy="390144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altLang="zh-CN" sz="1800" kern="1200" dirty="0"/>
            <a:t>Distinguishing birds from airplanes</a:t>
          </a:r>
          <a:endParaRPr lang="zh-CN" altLang="en-US" sz="1800" kern="1200" dirty="0"/>
        </a:p>
      </dsp:txBody>
      <dsp:txXfrm rot="-5400000">
        <a:off x="2194560" y="930259"/>
        <a:ext cx="3870946" cy="563693"/>
      </dsp:txXfrm>
    </dsp:sp>
    <dsp:sp modelId="{03E1C96F-2E54-DC44-A22B-72671DC99E4B}">
      <dsp:nvSpPr>
        <dsp:cNvPr id="0" name=""/>
        <dsp:cNvSpPr/>
      </dsp:nvSpPr>
      <dsp:spPr>
        <a:xfrm>
          <a:off x="0" y="821680"/>
          <a:ext cx="2194560" cy="7808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US" altLang="zh-CN" sz="3700" kern="1200" dirty="0"/>
            <a:t>Part</a:t>
          </a:r>
          <a:r>
            <a:rPr lang="zh-CN" altLang="en-US" sz="3700" kern="1200" dirty="0"/>
            <a:t> </a:t>
          </a:r>
          <a:r>
            <a:rPr lang="en-US" altLang="zh-CN" sz="3700" kern="1200" dirty="0"/>
            <a:t>II</a:t>
          </a:r>
          <a:endParaRPr lang="zh-CN" altLang="en-US" sz="3700" kern="1200" dirty="0"/>
        </a:p>
      </dsp:txBody>
      <dsp:txXfrm>
        <a:off x="38118" y="859798"/>
        <a:ext cx="2118324" cy="704615"/>
      </dsp:txXfrm>
    </dsp:sp>
    <dsp:sp modelId="{B8E27241-FBCE-6A4D-814A-9C14E41CB5BF}">
      <dsp:nvSpPr>
        <dsp:cNvPr id="0" name=""/>
        <dsp:cNvSpPr/>
      </dsp:nvSpPr>
      <dsp:spPr>
        <a:xfrm rot="5400000">
          <a:off x="3832939" y="81279"/>
          <a:ext cx="624681" cy="390144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altLang="zh-CN" sz="1800" kern="1200" dirty="0"/>
            <a:t>Conclusion</a:t>
          </a:r>
          <a:endParaRPr lang="zh-CN" altLang="en-US" sz="1800" kern="1200" dirty="0"/>
        </a:p>
      </dsp:txBody>
      <dsp:txXfrm rot="-5400000">
        <a:off x="2194560" y="1750152"/>
        <a:ext cx="3870946" cy="563693"/>
      </dsp:txXfrm>
    </dsp:sp>
    <dsp:sp modelId="{F74116C8-CA94-7F4C-8AD6-DA7D6FC8FFA4}">
      <dsp:nvSpPr>
        <dsp:cNvPr id="0" name=""/>
        <dsp:cNvSpPr/>
      </dsp:nvSpPr>
      <dsp:spPr>
        <a:xfrm>
          <a:off x="0" y="1641574"/>
          <a:ext cx="2194560" cy="7808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US" altLang="zh-CN" sz="3700" kern="1200" dirty="0"/>
            <a:t>Part</a:t>
          </a:r>
          <a:r>
            <a:rPr lang="zh-CN" altLang="en-US" sz="3700" kern="1200" dirty="0"/>
            <a:t> </a:t>
          </a:r>
          <a:r>
            <a:rPr lang="en-US" altLang="zh-CN" sz="3700" kern="1200" dirty="0"/>
            <a:t>III</a:t>
          </a:r>
          <a:endParaRPr lang="zh-CN" altLang="en-US" sz="3700" kern="1200" dirty="0"/>
        </a:p>
      </dsp:txBody>
      <dsp:txXfrm>
        <a:off x="38118" y="1679692"/>
        <a:ext cx="2118324" cy="704615"/>
      </dsp:txXfrm>
    </dsp:sp>
    <dsp:sp modelId="{73B16D49-D7A3-5A48-97DF-5866E23EE810}">
      <dsp:nvSpPr>
        <dsp:cNvPr id="0" name=""/>
        <dsp:cNvSpPr/>
      </dsp:nvSpPr>
      <dsp:spPr>
        <a:xfrm rot="5400000">
          <a:off x="3832939" y="901174"/>
          <a:ext cx="624681" cy="390144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altLang="zh-CN" sz="1800" kern="1200" dirty="0"/>
            <a:t> Exercises</a:t>
          </a:r>
          <a:endParaRPr lang="zh-CN" altLang="en-US" sz="1800" kern="1200" dirty="0"/>
        </a:p>
      </dsp:txBody>
      <dsp:txXfrm rot="-5400000">
        <a:off x="2194560" y="2570047"/>
        <a:ext cx="3870946" cy="563693"/>
      </dsp:txXfrm>
    </dsp:sp>
    <dsp:sp modelId="{74125D0A-CFA6-0D4B-80AC-27717404B169}">
      <dsp:nvSpPr>
        <dsp:cNvPr id="0" name=""/>
        <dsp:cNvSpPr/>
      </dsp:nvSpPr>
      <dsp:spPr>
        <a:xfrm>
          <a:off x="0" y="2461468"/>
          <a:ext cx="2194560" cy="7808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US" altLang="zh-CN" sz="3700" kern="1200" dirty="0"/>
            <a:t>Part</a:t>
          </a:r>
          <a:r>
            <a:rPr lang="zh-CN" altLang="en-US" sz="3700" kern="1200" dirty="0"/>
            <a:t> </a:t>
          </a:r>
          <a:r>
            <a:rPr lang="en-US" altLang="zh-CN" sz="3700" kern="1200" dirty="0"/>
            <a:t>IV</a:t>
          </a:r>
          <a:endParaRPr lang="zh-CN" altLang="en-US" sz="3700" kern="1200" dirty="0"/>
        </a:p>
      </dsp:txBody>
      <dsp:txXfrm>
        <a:off x="38118" y="2499586"/>
        <a:ext cx="2118324" cy="704615"/>
      </dsp:txXfrm>
    </dsp:sp>
    <dsp:sp modelId="{0D8361C1-FD22-784D-B811-A8C157F1174A}">
      <dsp:nvSpPr>
        <dsp:cNvPr id="0" name=""/>
        <dsp:cNvSpPr/>
      </dsp:nvSpPr>
      <dsp:spPr>
        <a:xfrm rot="5400000">
          <a:off x="3832939" y="1721068"/>
          <a:ext cx="624681" cy="390144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altLang="zh-CN" sz="1800" kern="1200" dirty="0"/>
            <a:t>Summary</a:t>
          </a:r>
          <a:endParaRPr lang="zh-CN" altLang="en-US" sz="1800" kern="1200" dirty="0"/>
        </a:p>
      </dsp:txBody>
      <dsp:txXfrm rot="-5400000">
        <a:off x="2194560" y="3389941"/>
        <a:ext cx="3870946" cy="563693"/>
      </dsp:txXfrm>
    </dsp:sp>
    <dsp:sp modelId="{98595650-B990-064F-A744-51EC4658D8C1}">
      <dsp:nvSpPr>
        <dsp:cNvPr id="0" name=""/>
        <dsp:cNvSpPr/>
      </dsp:nvSpPr>
      <dsp:spPr>
        <a:xfrm>
          <a:off x="0" y="3281362"/>
          <a:ext cx="2194560" cy="7808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US" altLang="zh-CN" sz="3700" kern="1200" dirty="0"/>
            <a:t>Part</a:t>
          </a:r>
          <a:r>
            <a:rPr lang="zh-CN" altLang="en-US" sz="3700" kern="1200" dirty="0"/>
            <a:t> </a:t>
          </a:r>
          <a:r>
            <a:rPr lang="en-US" altLang="zh-CN" sz="3700" kern="1200" dirty="0"/>
            <a:t>V</a:t>
          </a:r>
          <a:endParaRPr lang="zh-CN" altLang="en-US" sz="3700" kern="1200" dirty="0"/>
        </a:p>
      </dsp:txBody>
      <dsp:txXfrm>
        <a:off x="38118" y="3319480"/>
        <a:ext cx="2118324" cy="70461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6888"/>
          </a:xfrm>
          <a:prstGeom prst="rect">
            <a:avLst/>
          </a:prstGeom>
          <a:noFill/>
          <a:ln w="9525">
            <a:noFill/>
            <a:miter lim="800000"/>
          </a:ln>
          <a:effectLst/>
        </p:spPr>
        <p:txBody>
          <a:bodyPr vert="horz" wrap="square" lIns="93104" tIns="46552" rIns="93104" bIns="46552" numCol="1" anchor="t" anchorCtr="0" compatLnSpc="1"/>
          <a:lstStyle>
            <a:lvl1pPr defTabSz="930275" eaLnBrk="1" hangingPunct="1">
              <a:defRPr sz="1200">
                <a:solidFill>
                  <a:schemeClr val="tx1"/>
                </a:solidFill>
                <a:latin typeface="Arial" panose="020B0604020202020204" pitchFamily="34" charset="0"/>
              </a:defRPr>
            </a:lvl1pPr>
          </a:lstStyle>
          <a:p>
            <a:pPr marL="0" marR="0" lvl="0" indent="0" algn="l" defTabSz="930275"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099" name="Rectangle 3"/>
          <p:cNvSpPr>
            <a:spLocks noGrp="1" noChangeArrowheads="1"/>
          </p:cNvSpPr>
          <p:nvPr>
            <p:ph type="dt" sz="quarter" idx="1"/>
          </p:nvPr>
        </p:nvSpPr>
        <p:spPr bwMode="auto">
          <a:xfrm>
            <a:off x="3849688" y="0"/>
            <a:ext cx="2946400" cy="496888"/>
          </a:xfrm>
          <a:prstGeom prst="rect">
            <a:avLst/>
          </a:prstGeom>
          <a:noFill/>
          <a:ln w="9525">
            <a:noFill/>
            <a:miter lim="800000"/>
          </a:ln>
          <a:effectLst/>
        </p:spPr>
        <p:txBody>
          <a:bodyPr vert="horz" wrap="square" lIns="93104" tIns="46552" rIns="93104" bIns="46552" numCol="1" anchor="t" anchorCtr="0" compatLnSpc="1"/>
          <a:lstStyle>
            <a:lvl1pPr algn="r" defTabSz="930275" eaLnBrk="1" hangingPunct="1">
              <a:defRPr sz="1200">
                <a:solidFill>
                  <a:schemeClr val="tx1"/>
                </a:solidFill>
                <a:latin typeface="Arial" panose="020B0604020202020204" pitchFamily="34" charset="0"/>
              </a:defRPr>
            </a:lvl1pPr>
          </a:lstStyle>
          <a:p>
            <a:pPr marL="0" marR="0" lvl="0" indent="0" algn="r" defTabSz="930275" rtl="0" eaLnBrk="1" fontAlgn="base" latinLnBrk="0" hangingPunct="1">
              <a:lnSpc>
                <a:spcPct val="100000"/>
              </a:lnSpc>
              <a:spcBef>
                <a:spcPct val="0"/>
              </a:spcBef>
              <a:spcAft>
                <a:spcPct val="0"/>
              </a:spcAft>
              <a:buClrTx/>
              <a:buSzTx/>
              <a:buFontTx/>
              <a:buNone/>
              <a:defRPr/>
            </a:pPr>
            <a:fld id="{896304D3-50B0-4373-AD33-577CB530A622}"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2020/9/2</a:t>
            </a:fld>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100" name="Rectangle 4"/>
          <p:cNvSpPr>
            <a:spLocks noGrp="1" noChangeArrowheads="1"/>
          </p:cNvSpPr>
          <p:nvPr>
            <p:ph type="ftr" sz="quarter" idx="2"/>
          </p:nvPr>
        </p:nvSpPr>
        <p:spPr bwMode="auto">
          <a:xfrm>
            <a:off x="0" y="9429750"/>
            <a:ext cx="2946400" cy="496888"/>
          </a:xfrm>
          <a:prstGeom prst="rect">
            <a:avLst/>
          </a:prstGeom>
          <a:noFill/>
          <a:ln w="9525">
            <a:noFill/>
            <a:miter lim="800000"/>
          </a:ln>
          <a:effectLst/>
        </p:spPr>
        <p:txBody>
          <a:bodyPr vert="horz" wrap="square" lIns="93104" tIns="46552" rIns="93104" bIns="46552" numCol="1" anchor="b" anchorCtr="0" compatLnSpc="1"/>
          <a:lstStyle>
            <a:lvl1pPr defTabSz="930275" eaLnBrk="1" hangingPunct="1">
              <a:defRPr sz="1200">
                <a:solidFill>
                  <a:schemeClr val="tx1"/>
                </a:solidFill>
                <a:latin typeface="Arial" panose="020B0604020202020204" pitchFamily="34" charset="0"/>
              </a:defRPr>
            </a:lvl1pPr>
          </a:lstStyle>
          <a:p>
            <a:pPr marL="0" marR="0" lvl="0" indent="0" algn="l" defTabSz="930275"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101" name="Rectangle 5"/>
          <p:cNvSpPr>
            <a:spLocks noGrp="1" noChangeArrowheads="1"/>
          </p:cNvSpPr>
          <p:nvPr>
            <p:ph type="sldNum" sz="quarter" idx="3"/>
          </p:nvPr>
        </p:nvSpPr>
        <p:spPr bwMode="auto">
          <a:xfrm>
            <a:off x="3849688" y="9429750"/>
            <a:ext cx="2946400" cy="496888"/>
          </a:xfrm>
          <a:prstGeom prst="rect">
            <a:avLst/>
          </a:prstGeom>
          <a:noFill/>
          <a:ln w="9525">
            <a:noFill/>
            <a:miter lim="800000"/>
          </a:ln>
          <a:effectLst/>
        </p:spPr>
        <p:txBody>
          <a:bodyPr vert="horz" wrap="square" lIns="93104" tIns="46552" rIns="93104" bIns="46552" numCol="1" anchor="b" anchorCtr="0" compatLnSpc="1"/>
          <a:lstStyle>
            <a:lvl1pPr algn="r" defTabSz="930275" eaLnBrk="1" hangingPunct="1">
              <a:defRPr sz="1200">
                <a:solidFill>
                  <a:schemeClr val="tx1"/>
                </a:solidFill>
                <a:latin typeface="Arial" panose="020B0604020202020204" pitchFamily="34" charset="0"/>
              </a:defRPr>
            </a:lvl1pPr>
          </a:lstStyle>
          <a:p>
            <a:pPr marL="0" marR="0" lvl="0" indent="0" algn="r" defTabSz="930275" rtl="0" eaLnBrk="1" fontAlgn="base" latinLnBrk="0" hangingPunct="1">
              <a:lnSpc>
                <a:spcPct val="100000"/>
              </a:lnSpc>
              <a:spcBef>
                <a:spcPct val="0"/>
              </a:spcBef>
              <a:spcAft>
                <a:spcPct val="0"/>
              </a:spcAft>
              <a:buClrTx/>
              <a:buSzTx/>
              <a:buFontTx/>
              <a:buNone/>
              <a:defRPr/>
            </a:pPr>
            <a:fld id="{CC7AA23D-163F-4868-B376-2696DD287875}"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extLst>
      <p:ext uri="{BB962C8B-B14F-4D97-AF65-F5344CB8AC3E}">
        <p14:creationId xmlns:p14="http://schemas.microsoft.com/office/powerpoint/2010/main" val="1961085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6400" cy="496888"/>
          </a:xfrm>
          <a:prstGeom prst="rect">
            <a:avLst/>
          </a:prstGeom>
          <a:noFill/>
          <a:ln w="9525">
            <a:noFill/>
            <a:miter lim="800000"/>
          </a:ln>
          <a:effectLst/>
        </p:spPr>
        <p:txBody>
          <a:bodyPr vert="horz" wrap="square" lIns="93104" tIns="46552" rIns="93104" bIns="46552" numCol="1" anchor="t" anchorCtr="0" compatLnSpc="1"/>
          <a:lstStyle>
            <a:lvl1pPr defTabSz="930275" eaLnBrk="1" hangingPunct="1">
              <a:defRPr sz="1200">
                <a:solidFill>
                  <a:schemeClr val="tx1"/>
                </a:solidFill>
                <a:latin typeface="Arial" panose="020B0604020202020204" pitchFamily="34" charset="0"/>
              </a:defRPr>
            </a:lvl1pPr>
          </a:lstStyle>
          <a:p>
            <a:pPr marL="0" marR="0" lvl="0" indent="0" algn="l" defTabSz="930275"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171" name="Rectangle 3"/>
          <p:cNvSpPr>
            <a:spLocks noGrp="1" noChangeArrowheads="1"/>
          </p:cNvSpPr>
          <p:nvPr>
            <p:ph type="dt" idx="1"/>
          </p:nvPr>
        </p:nvSpPr>
        <p:spPr bwMode="auto">
          <a:xfrm>
            <a:off x="3849688" y="0"/>
            <a:ext cx="2946400" cy="496888"/>
          </a:xfrm>
          <a:prstGeom prst="rect">
            <a:avLst/>
          </a:prstGeom>
          <a:noFill/>
          <a:ln w="9525">
            <a:noFill/>
            <a:miter lim="800000"/>
          </a:ln>
          <a:effectLst/>
        </p:spPr>
        <p:txBody>
          <a:bodyPr vert="horz" wrap="square" lIns="93104" tIns="46552" rIns="93104" bIns="46552" numCol="1" anchor="t" anchorCtr="0" compatLnSpc="1"/>
          <a:lstStyle>
            <a:lvl1pPr algn="r" defTabSz="930275" eaLnBrk="1" hangingPunct="1">
              <a:defRPr sz="1200">
                <a:solidFill>
                  <a:schemeClr val="tx1"/>
                </a:solidFill>
                <a:latin typeface="Arial" panose="020B0604020202020204" pitchFamily="34" charset="0"/>
              </a:defRPr>
            </a:lvl1pPr>
          </a:lstStyle>
          <a:p>
            <a:pPr marL="0" marR="0" lvl="0" indent="0" algn="r" defTabSz="930275" rtl="0" eaLnBrk="1" fontAlgn="base" latinLnBrk="0" hangingPunct="1">
              <a:lnSpc>
                <a:spcPct val="100000"/>
              </a:lnSpc>
              <a:spcBef>
                <a:spcPct val="0"/>
              </a:spcBef>
              <a:spcAft>
                <a:spcPct val="0"/>
              </a:spcAft>
              <a:buClrTx/>
              <a:buSzTx/>
              <a:buFontTx/>
              <a:buNone/>
              <a:defRPr/>
            </a:pPr>
            <a:fld id="{93DFB0BC-FEA4-45A2-9C56-557D666D0A82}"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2020/9/2</a:t>
            </a:fld>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9460" name="Rectangle 4"/>
          <p:cNvSpPr>
            <a:spLocks noGrp="1" noRot="1" noChangeAspect="1" noTextEdit="1"/>
          </p:cNvSpPr>
          <p:nvPr>
            <p:ph type="sldImg" idx="2"/>
          </p:nvPr>
        </p:nvSpPr>
        <p:spPr>
          <a:xfrm>
            <a:off x="917575" y="744538"/>
            <a:ext cx="4962525" cy="3722687"/>
          </a:xfrm>
          <a:prstGeom prst="rect">
            <a:avLst/>
          </a:prstGeom>
          <a:noFill/>
          <a:ln w="9525" cap="flat" cmpd="sng">
            <a:solidFill>
              <a:srgbClr val="000000"/>
            </a:solidFill>
            <a:prstDash val="solid"/>
            <a:miter/>
            <a:headEnd type="none" w="med" len="med"/>
            <a:tailEnd type="none" w="med" len="med"/>
          </a:ln>
        </p:spPr>
      </p:sp>
      <p:sp>
        <p:nvSpPr>
          <p:cNvPr id="7173" name="Rectangle 5"/>
          <p:cNvSpPr>
            <a:spLocks noGrp="1" noChangeArrowheads="1"/>
          </p:cNvSpPr>
          <p:nvPr>
            <p:ph type="body" sz="quarter" idx="3"/>
          </p:nvPr>
        </p:nvSpPr>
        <p:spPr bwMode="auto">
          <a:xfrm>
            <a:off x="679450" y="4716463"/>
            <a:ext cx="5438775" cy="4467225"/>
          </a:xfrm>
          <a:prstGeom prst="rect">
            <a:avLst/>
          </a:prstGeom>
          <a:noFill/>
          <a:ln w="9525">
            <a:noFill/>
            <a:miter lim="800000"/>
          </a:ln>
          <a:effectLst/>
        </p:spPr>
        <p:txBody>
          <a:bodyPr vert="horz" wrap="square" lIns="93104" tIns="46552" rIns="93104" bIns="46552"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Narrow" panose="020B0606020202030204" pitchFamily="34" charset="0"/>
                <a:ea typeface="MS PGothic" panose="020B0600070205080204" pitchFamily="34" charset="-128"/>
                <a:cs typeface="MS PGothic" panose="020B0600070205080204" pitchFamily="34" charset="-128"/>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Narrow" panose="020B0606020202030204" pitchFamily="34" charset="0"/>
                <a:ea typeface="MS PGothic" panose="020B0600070205080204" pitchFamily="34" charset="-128"/>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Narrow" panose="020B0606020202030204" pitchFamily="34" charset="0"/>
                <a:ea typeface="MS PGothic" panose="020B0600070205080204" pitchFamily="34" charset="-128"/>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Narrow" panose="020B0606020202030204" pitchFamily="34" charset="0"/>
                <a:ea typeface="MS PGothic" panose="020B0600070205080204" pitchFamily="34" charset="-128"/>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Narrow" panose="020B0606020202030204" pitchFamily="34" charset="0"/>
                <a:ea typeface="MS PGothic" panose="020B0600070205080204" pitchFamily="34" charset="-128"/>
                <a:cs typeface="+mn-cs"/>
              </a:rPr>
              <a:t>Fifth level</a:t>
            </a:r>
          </a:p>
        </p:txBody>
      </p:sp>
      <p:sp>
        <p:nvSpPr>
          <p:cNvPr id="7174" name="Rectangle 6"/>
          <p:cNvSpPr>
            <a:spLocks noGrp="1" noChangeArrowheads="1"/>
          </p:cNvSpPr>
          <p:nvPr>
            <p:ph type="ftr" sz="quarter" idx="4"/>
          </p:nvPr>
        </p:nvSpPr>
        <p:spPr bwMode="auto">
          <a:xfrm>
            <a:off x="0" y="9429750"/>
            <a:ext cx="2946400" cy="496888"/>
          </a:xfrm>
          <a:prstGeom prst="rect">
            <a:avLst/>
          </a:prstGeom>
          <a:noFill/>
          <a:ln w="9525">
            <a:noFill/>
            <a:miter lim="800000"/>
          </a:ln>
          <a:effectLst/>
        </p:spPr>
        <p:txBody>
          <a:bodyPr vert="horz" wrap="square" lIns="93104" tIns="46552" rIns="93104" bIns="46552" numCol="1" anchor="b" anchorCtr="0" compatLnSpc="1"/>
          <a:lstStyle>
            <a:lvl1pPr defTabSz="930275" eaLnBrk="1" hangingPunct="1">
              <a:defRPr sz="1200">
                <a:solidFill>
                  <a:schemeClr val="tx1"/>
                </a:solidFill>
                <a:latin typeface="Arial" panose="020B0604020202020204" pitchFamily="34" charset="0"/>
              </a:defRPr>
            </a:lvl1pPr>
          </a:lstStyle>
          <a:p>
            <a:pPr marL="0" marR="0" lvl="0" indent="0" algn="l" defTabSz="930275"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175" name="Rectangle 7"/>
          <p:cNvSpPr>
            <a:spLocks noGrp="1" noChangeArrowheads="1"/>
          </p:cNvSpPr>
          <p:nvPr>
            <p:ph type="sldNum" sz="quarter" idx="5"/>
          </p:nvPr>
        </p:nvSpPr>
        <p:spPr bwMode="auto">
          <a:xfrm>
            <a:off x="3849688" y="9429750"/>
            <a:ext cx="2946400" cy="496888"/>
          </a:xfrm>
          <a:prstGeom prst="rect">
            <a:avLst/>
          </a:prstGeom>
          <a:noFill/>
          <a:ln w="9525">
            <a:noFill/>
            <a:miter lim="800000"/>
          </a:ln>
          <a:effectLst/>
        </p:spPr>
        <p:txBody>
          <a:bodyPr vert="horz" wrap="square" lIns="93104" tIns="46552" rIns="93104" bIns="46552" numCol="1" anchor="b" anchorCtr="0" compatLnSpc="1"/>
          <a:lstStyle>
            <a:lvl1pPr algn="r" defTabSz="930275" eaLnBrk="1" hangingPunct="1">
              <a:defRPr sz="1200">
                <a:solidFill>
                  <a:schemeClr val="tx1"/>
                </a:solidFill>
                <a:latin typeface="Arial" panose="020B0604020202020204" pitchFamily="34" charset="0"/>
              </a:defRPr>
            </a:lvl1pPr>
          </a:lstStyle>
          <a:p>
            <a:pPr marL="0" marR="0" lvl="0" indent="0" algn="r" defTabSz="930275" rtl="0" eaLnBrk="1" fontAlgn="base" latinLnBrk="0" hangingPunct="1">
              <a:lnSpc>
                <a:spcPct val="100000"/>
              </a:lnSpc>
              <a:spcBef>
                <a:spcPct val="0"/>
              </a:spcBef>
              <a:spcAft>
                <a:spcPct val="0"/>
              </a:spcAft>
              <a:buClrTx/>
              <a:buSzTx/>
              <a:buFontTx/>
              <a:buNone/>
              <a:defRPr/>
            </a:pPr>
            <a:fld id="{B182292A-811B-4C88-91B3-21F2276BDFE7}"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extLst>
      <p:ext uri="{BB962C8B-B14F-4D97-AF65-F5344CB8AC3E}">
        <p14:creationId xmlns:p14="http://schemas.microsoft.com/office/powerpoint/2010/main" val="1176223774"/>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000" kern="1200">
        <a:solidFill>
          <a:schemeClr val="tx1"/>
        </a:solidFill>
        <a:latin typeface="Arial Narrow" panose="020B0606020202030204" pitchFamily="34" charset="0"/>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000" kern="1200">
        <a:solidFill>
          <a:schemeClr val="tx1"/>
        </a:solidFill>
        <a:latin typeface="Arial Narrow" panose="020B0606020202030204" pitchFamily="34" charset="0"/>
        <a:ea typeface="MS PGothic" panose="020B0600070205080204" pitchFamily="34" charset="-128"/>
        <a:cs typeface="+mn-cs"/>
      </a:defRPr>
    </a:lvl2pPr>
    <a:lvl3pPr marL="914400" algn="l" rtl="0" eaLnBrk="0" fontAlgn="base" hangingPunct="0">
      <a:spcBef>
        <a:spcPct val="30000"/>
      </a:spcBef>
      <a:spcAft>
        <a:spcPct val="0"/>
      </a:spcAft>
      <a:defRPr sz="1000" kern="1200">
        <a:solidFill>
          <a:schemeClr val="tx1"/>
        </a:solidFill>
        <a:latin typeface="Arial Narrow" panose="020B0606020202030204" pitchFamily="34" charset="0"/>
        <a:ea typeface="MS PGothic" panose="020B0600070205080204" pitchFamily="34" charset="-128"/>
        <a:cs typeface="+mn-cs"/>
      </a:defRPr>
    </a:lvl3pPr>
    <a:lvl4pPr marL="1371600" algn="l" rtl="0" eaLnBrk="0" fontAlgn="base" hangingPunct="0">
      <a:spcBef>
        <a:spcPct val="30000"/>
      </a:spcBef>
      <a:spcAft>
        <a:spcPct val="0"/>
      </a:spcAft>
      <a:defRPr sz="1000" kern="1200">
        <a:solidFill>
          <a:schemeClr val="tx1"/>
        </a:solidFill>
        <a:latin typeface="Arial Narrow" panose="020B0606020202030204" pitchFamily="34" charset="0"/>
        <a:ea typeface="MS PGothic" panose="020B0600070205080204" pitchFamily="34" charset="-128"/>
        <a:cs typeface="+mn-cs"/>
      </a:defRPr>
    </a:lvl4pPr>
    <a:lvl5pPr marL="1828800" algn="l" rtl="0" eaLnBrk="0" fontAlgn="base" hangingPunct="0">
      <a:spcBef>
        <a:spcPct val="30000"/>
      </a:spcBef>
      <a:spcAft>
        <a:spcPct val="0"/>
      </a:spcAft>
      <a:defRPr sz="1000" kern="1200">
        <a:solidFill>
          <a:schemeClr val="tx1"/>
        </a:solidFill>
        <a:latin typeface="Arial Narrow" panose="020B0606020202030204"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40768670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plt.figure</a:t>
            </a:r>
            <a:r>
              <a:rPr lang="zh-CN" altLang="en-US" dirty="0"/>
              <a:t>是</a:t>
            </a:r>
            <a:r>
              <a:rPr lang="en-US" altLang="zh-CN" dirty="0" err="1"/>
              <a:t>Plt</a:t>
            </a:r>
            <a:r>
              <a:rPr lang="zh-CN" altLang="en-US" dirty="0"/>
              <a:t>包中用于绘图的函数，</a:t>
            </a:r>
            <a:r>
              <a:rPr lang="en-US" altLang="zh-CN" dirty="0" err="1"/>
              <a:t>figsize</a:t>
            </a:r>
            <a:r>
              <a:rPr lang="zh-CN" altLang="en-US" dirty="0"/>
              <a:t>的第一个参数是长度第二个参数是宽度</a:t>
            </a:r>
            <a:endParaRPr lang="en-US" altLang="zh-CN" dirty="0"/>
          </a:p>
          <a:p>
            <a:r>
              <a:rPr lang="en-US" altLang="zh-CN" dirty="0" err="1"/>
              <a:t>fig.add_subplot</a:t>
            </a:r>
            <a:r>
              <a:rPr lang="en-US" altLang="zh-CN" dirty="0"/>
              <a:t>(2, 5, 1 </a:t>
            </a:r>
            <a:r>
              <a:rPr lang="zh-CN" altLang="en-US" dirty="0"/>
              <a:t>）在一张图上添加子图，第一个参数是画布被分成了几行第二个参数是画布被分成了几列</a:t>
            </a:r>
            <a:endParaRPr lang="en-US" altLang="zh-CN" dirty="0"/>
          </a:p>
          <a:p>
            <a:r>
              <a:rPr lang="en-US" altLang="zh-CN" dirty="0" err="1"/>
              <a:t>Set_title</a:t>
            </a:r>
            <a:r>
              <a:rPr lang="zh-CN" altLang="en-US" dirty="0"/>
              <a:t>设置子图的标题</a:t>
            </a:r>
            <a:endParaRPr lang="en-US" altLang="zh-CN" dirty="0"/>
          </a:p>
          <a:p>
            <a:r>
              <a:rPr lang="en-US" altLang="zh-CN" dirty="0" err="1"/>
              <a:t>Imshow</a:t>
            </a:r>
            <a:r>
              <a:rPr lang="zh-CN" altLang="en-US" dirty="0"/>
              <a:t>展示图片输入的参数是一个</a:t>
            </a:r>
            <a:r>
              <a:rPr lang="en-US" altLang="zh-CN" dirty="0"/>
              <a:t>PIL</a:t>
            </a:r>
            <a:r>
              <a:rPr lang="zh-CN" altLang="en-US" dirty="0"/>
              <a:t>格式的图片</a:t>
            </a:r>
            <a:endParaRPr lang="en-US" altLang="zh-CN" dirty="0"/>
          </a:p>
          <a:p>
            <a:endParaRPr lang="zh-CN" altLang="en-US" dirty="0"/>
          </a:p>
        </p:txBody>
      </p:sp>
    </p:spTree>
    <p:extLst>
      <p:ext uri="{BB962C8B-B14F-4D97-AF65-F5344CB8AC3E}">
        <p14:creationId xmlns:p14="http://schemas.microsoft.com/office/powerpoint/2010/main" val="1845167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7.1.3</a:t>
            </a:r>
            <a:r>
              <a:rPr lang="zh-CN" altLang="en-US" dirty="0"/>
              <a:t>主要介绍了</a:t>
            </a:r>
            <a:r>
              <a:rPr lang="en-US" altLang="zh-CN" dirty="0"/>
              <a:t>transforms</a:t>
            </a:r>
            <a:r>
              <a:rPr lang="zh-CN" altLang="en-US" dirty="0"/>
              <a:t>这个库，使用</a:t>
            </a:r>
            <a:r>
              <a:rPr lang="en-US" altLang="zh-CN" dirty="0" err="1"/>
              <a:t>dir</a:t>
            </a:r>
            <a:r>
              <a:rPr lang="zh-CN" altLang="en-US" dirty="0"/>
              <a:t>函数查看属性和方法。</a:t>
            </a:r>
            <a:endParaRPr lang="en-US" altLang="zh-CN" dirty="0"/>
          </a:p>
          <a:p>
            <a:r>
              <a:rPr lang="zh-CN" altLang="en-US" dirty="0"/>
              <a:t>这个库主要用于数据的处理。包含一些常用的方法如</a:t>
            </a:r>
            <a:r>
              <a:rPr lang="en-US" altLang="zh-CN" dirty="0"/>
              <a:t>pad</a:t>
            </a:r>
            <a:r>
              <a:rPr lang="zh-CN" altLang="en-US" dirty="0"/>
              <a:t>填充，</a:t>
            </a:r>
            <a:r>
              <a:rPr lang="en-US" altLang="zh-CN" dirty="0"/>
              <a:t>normalize</a:t>
            </a:r>
            <a:r>
              <a:rPr lang="zh-CN" altLang="en-US" dirty="0"/>
              <a:t>标准化，</a:t>
            </a:r>
            <a:r>
              <a:rPr lang="en-US" altLang="zh-CN" dirty="0" err="1"/>
              <a:t>totensor</a:t>
            </a:r>
            <a:r>
              <a:rPr lang="zh-CN" altLang="en-US" dirty="0"/>
              <a:t>将</a:t>
            </a:r>
            <a:r>
              <a:rPr lang="en-US" altLang="zh-CN" dirty="0"/>
              <a:t>PIL</a:t>
            </a:r>
            <a:r>
              <a:rPr lang="zh-CN" altLang="en-US" dirty="0"/>
              <a:t>格式图片转化为一定维度的</a:t>
            </a:r>
            <a:r>
              <a:rPr lang="en-US" altLang="zh-CN" dirty="0"/>
              <a:t>tensor</a:t>
            </a:r>
          </a:p>
          <a:p>
            <a:r>
              <a:rPr lang="en-US" altLang="zh-CN" dirty="0"/>
              <a:t>Permute</a:t>
            </a:r>
            <a:r>
              <a:rPr lang="zh-CN" altLang="en-US" dirty="0"/>
              <a:t>函数是将张量的维度进行更换的函数，如</a:t>
            </a:r>
            <a:r>
              <a:rPr lang="en-US" altLang="zh-CN" dirty="0"/>
              <a:t>1</a:t>
            </a:r>
            <a:r>
              <a:rPr lang="zh-CN" altLang="en-US" dirty="0"/>
              <a:t>，</a:t>
            </a:r>
            <a:r>
              <a:rPr lang="en-US" altLang="zh-CN" dirty="0"/>
              <a:t>2</a:t>
            </a:r>
            <a:r>
              <a:rPr lang="zh-CN" altLang="en-US" dirty="0"/>
              <a:t>，</a:t>
            </a:r>
            <a:r>
              <a:rPr lang="en-US" altLang="zh-CN" dirty="0"/>
              <a:t>0</a:t>
            </a:r>
            <a:r>
              <a:rPr lang="zh-CN" altLang="en-US" dirty="0"/>
              <a:t>代表将原始的第</a:t>
            </a:r>
            <a:r>
              <a:rPr lang="en-US" altLang="zh-CN" dirty="0"/>
              <a:t>0</a:t>
            </a:r>
            <a:r>
              <a:rPr lang="zh-CN" altLang="en-US" dirty="0"/>
              <a:t>维放到第</a:t>
            </a:r>
            <a:r>
              <a:rPr lang="en-US" altLang="zh-CN" dirty="0"/>
              <a:t>2</a:t>
            </a:r>
            <a:r>
              <a:rPr lang="zh-CN" altLang="en-US" dirty="0"/>
              <a:t>维，第</a:t>
            </a:r>
            <a:r>
              <a:rPr lang="en-US" altLang="zh-CN" dirty="0"/>
              <a:t>1</a:t>
            </a:r>
            <a:r>
              <a:rPr lang="zh-CN" altLang="en-US" dirty="0"/>
              <a:t>维放到第</a:t>
            </a:r>
            <a:r>
              <a:rPr lang="en-US" altLang="zh-CN" dirty="0"/>
              <a:t>0</a:t>
            </a:r>
            <a:r>
              <a:rPr lang="zh-CN" altLang="en-US" dirty="0"/>
              <a:t>维。</a:t>
            </a:r>
            <a:endParaRPr lang="en-US" altLang="zh-CN" dirty="0"/>
          </a:p>
          <a:p>
            <a:r>
              <a:rPr lang="zh-CN" altLang="en-US" dirty="0"/>
              <a:t>使用</a:t>
            </a:r>
            <a:r>
              <a:rPr lang="en-US" altLang="zh-CN" dirty="0"/>
              <a:t>permute</a:t>
            </a:r>
            <a:r>
              <a:rPr lang="zh-CN" altLang="en-US" dirty="0"/>
              <a:t>函数的主要原因是</a:t>
            </a:r>
            <a:r>
              <a:rPr lang="en-US" altLang="zh-CN" dirty="0" err="1"/>
              <a:t>imshow</a:t>
            </a:r>
            <a:r>
              <a:rPr lang="zh-CN" altLang="en-US" dirty="0"/>
              <a:t>函数接收的格式是</a:t>
            </a:r>
            <a:r>
              <a:rPr lang="en-US" altLang="zh-CN" dirty="0"/>
              <a:t>CHW</a:t>
            </a:r>
            <a:r>
              <a:rPr lang="zh-CN" altLang="en-US" dirty="0"/>
              <a:t>而张量中使用的是</a:t>
            </a:r>
            <a:r>
              <a:rPr lang="en-US" altLang="zh-CN" dirty="0"/>
              <a:t>HWC</a:t>
            </a:r>
            <a:r>
              <a:rPr lang="zh-CN" altLang="en-US" dirty="0"/>
              <a:t>，两者维度顺序不一样。</a:t>
            </a:r>
            <a:endParaRPr lang="en-US" altLang="zh-CN" dirty="0"/>
          </a:p>
          <a:p>
            <a:r>
              <a:rPr lang="zh-CN" altLang="en-US" dirty="0"/>
              <a:t>图</a:t>
            </a:r>
            <a:r>
              <a:rPr lang="en-US" altLang="zh-CN" dirty="0"/>
              <a:t>10</a:t>
            </a:r>
          </a:p>
          <a:p>
            <a:endParaRPr lang="zh-CN" altLang="en-US" dirty="0"/>
          </a:p>
        </p:txBody>
      </p:sp>
    </p:spTree>
    <p:extLst>
      <p:ext uri="{BB962C8B-B14F-4D97-AF65-F5344CB8AC3E}">
        <p14:creationId xmlns:p14="http://schemas.microsoft.com/office/powerpoint/2010/main" val="2238884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在加载数据库时可以对数据库进行转换格式或者对数据进行处理来满足训练的要求。其中</a:t>
            </a:r>
            <a:r>
              <a:rPr lang="en-US" altLang="zh-CN" dirty="0" err="1"/>
              <a:t>transforms.Compose</a:t>
            </a:r>
            <a:r>
              <a:rPr lang="zh-CN" altLang="en-US" dirty="0"/>
              <a:t>能够很方便的将多个转换操作连接起来。</a:t>
            </a:r>
            <a:r>
              <a:rPr lang="en-US" altLang="zh-CN" dirty="0" err="1"/>
              <a:t>Totensor</a:t>
            </a:r>
            <a:r>
              <a:rPr lang="zh-CN" altLang="en-US" dirty="0"/>
              <a:t>将数据库中的</a:t>
            </a:r>
            <a:r>
              <a:rPr lang="en-US" altLang="zh-CN" dirty="0"/>
              <a:t>PIL</a:t>
            </a:r>
            <a:r>
              <a:rPr lang="zh-CN" altLang="en-US" dirty="0"/>
              <a:t>图片转换维张量并且进行归一化处理，</a:t>
            </a:r>
            <a:r>
              <a:rPr lang="en-US" altLang="zh-CN" dirty="0"/>
              <a:t>Normalize</a:t>
            </a:r>
            <a:r>
              <a:rPr lang="zh-CN" altLang="en-US" dirty="0"/>
              <a:t>是对图片张量进行标准化处理的函数，一般公式是减去均值，除以均方差。使得张量的均值为</a:t>
            </a:r>
            <a:r>
              <a:rPr lang="en-US" altLang="zh-CN" dirty="0"/>
              <a:t>0</a:t>
            </a:r>
            <a:r>
              <a:rPr lang="zh-CN" altLang="en-US" dirty="0"/>
              <a:t>，方差为</a:t>
            </a:r>
            <a:r>
              <a:rPr lang="en-US" altLang="zh-CN" dirty="0"/>
              <a:t>1</a:t>
            </a:r>
          </a:p>
          <a:p>
            <a:r>
              <a:rPr lang="zh-CN" altLang="en-US" dirty="0"/>
              <a:t>第</a:t>
            </a:r>
            <a:r>
              <a:rPr lang="en-US" altLang="zh-CN" dirty="0"/>
              <a:t>12</a:t>
            </a:r>
            <a:r>
              <a:rPr lang="zh-CN" altLang="en-US" dirty="0"/>
              <a:t>、</a:t>
            </a:r>
            <a:r>
              <a:rPr lang="en-US" altLang="zh-CN" dirty="0"/>
              <a:t>22</a:t>
            </a:r>
            <a:r>
              <a:rPr lang="zh-CN" altLang="en-US" dirty="0"/>
              <a:t>、</a:t>
            </a:r>
            <a:r>
              <a:rPr lang="en-US" altLang="zh-CN" dirty="0"/>
              <a:t>23</a:t>
            </a:r>
            <a:endParaRPr lang="zh-CN" altLang="en-US" dirty="0"/>
          </a:p>
        </p:txBody>
      </p:sp>
    </p:spTree>
    <p:extLst>
      <p:ext uri="{BB962C8B-B14F-4D97-AF65-F5344CB8AC3E}">
        <p14:creationId xmlns:p14="http://schemas.microsoft.com/office/powerpoint/2010/main" val="2331794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95397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本次实验的出发点是，一个鸟类观察俱乐部的会员在机场旁的森林设置了一堆相机来拍摄鸟类，但是他需要花费大量的精力还删除飞机的照片因此需要一个神经网络来自动识别鸟类和飞机，由于</a:t>
            </a:r>
            <a:r>
              <a:rPr lang="en-US" altLang="zh-CN" dirty="0"/>
              <a:t>cifar10</a:t>
            </a:r>
            <a:r>
              <a:rPr lang="zh-CN" altLang="en-US" dirty="0"/>
              <a:t>中包含鸟类和飞机的有标签数据所以可以使用</a:t>
            </a:r>
            <a:r>
              <a:rPr lang="en-US" altLang="zh-CN" dirty="0"/>
              <a:t>cifar10</a:t>
            </a:r>
            <a:r>
              <a:rPr lang="zh-CN" altLang="en-US" dirty="0"/>
              <a:t>来作为本次实验的数据集</a:t>
            </a:r>
          </a:p>
        </p:txBody>
      </p:sp>
    </p:spTree>
    <p:extLst>
      <p:ext uri="{BB962C8B-B14F-4D97-AF65-F5344CB8AC3E}">
        <p14:creationId xmlns:p14="http://schemas.microsoft.com/office/powerpoint/2010/main" val="1237270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a:t>
            </a:r>
            <a:r>
              <a:rPr lang="en-US" altLang="zh-CN" dirty="0"/>
              <a:t>cifar10</a:t>
            </a:r>
            <a:r>
              <a:rPr lang="zh-CN" altLang="en-US" dirty="0"/>
              <a:t>包含了不属于鸟和飞机的数据，所有筛选一下，去掉不属于鸟或者飞机的数据</a:t>
            </a:r>
            <a:endParaRPr lang="en-US" altLang="zh-CN" dirty="0"/>
          </a:p>
          <a:p>
            <a:r>
              <a:rPr lang="zh-CN" altLang="en-US" dirty="0"/>
              <a:t>第二部分    第</a:t>
            </a:r>
            <a:r>
              <a:rPr lang="en-US" altLang="zh-CN" dirty="0"/>
              <a:t>5</a:t>
            </a:r>
            <a:r>
              <a:rPr lang="zh-CN" altLang="en-US" dirty="0"/>
              <a:t>个</a:t>
            </a:r>
          </a:p>
        </p:txBody>
      </p:sp>
    </p:spTree>
    <p:extLst>
      <p:ext uri="{BB962C8B-B14F-4D97-AF65-F5344CB8AC3E}">
        <p14:creationId xmlns:p14="http://schemas.microsoft.com/office/powerpoint/2010/main" val="3894510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因为图片的像素为</a:t>
            </a:r>
            <a:r>
              <a:rPr lang="en-US" altLang="zh-CN" dirty="0"/>
              <a:t>32*32 </a:t>
            </a:r>
            <a:r>
              <a:rPr lang="zh-CN" altLang="en-US" dirty="0"/>
              <a:t>通道为</a:t>
            </a:r>
            <a:r>
              <a:rPr lang="en-US" altLang="zh-CN" dirty="0"/>
              <a:t>3</a:t>
            </a:r>
            <a:r>
              <a:rPr lang="zh-CN" altLang="en-US" dirty="0"/>
              <a:t>，所以线性层的输入节点为</a:t>
            </a:r>
            <a:r>
              <a:rPr lang="en-US" altLang="zh-CN" dirty="0"/>
              <a:t>3072</a:t>
            </a:r>
            <a:r>
              <a:rPr lang="zh-CN" altLang="en-US" dirty="0"/>
              <a:t>，隐层的节点数目设置为</a:t>
            </a:r>
            <a:r>
              <a:rPr lang="en-US" altLang="zh-CN" dirty="0"/>
              <a:t>512</a:t>
            </a:r>
            <a:r>
              <a:rPr lang="zh-CN" altLang="en-US" dirty="0"/>
              <a:t>，这个是任意设置的，只要和后面层的输入节点个数相同即可。</a:t>
            </a:r>
            <a:endParaRPr lang="en-US" altLang="zh-CN" dirty="0"/>
          </a:p>
          <a:p>
            <a:r>
              <a:rPr lang="zh-CN" altLang="en-US" dirty="0"/>
              <a:t>图</a:t>
            </a:r>
            <a:r>
              <a:rPr lang="en-US" altLang="zh-CN" dirty="0"/>
              <a:t>6</a:t>
            </a:r>
          </a:p>
          <a:p>
            <a:endParaRPr lang="zh-CN" altLang="en-US" dirty="0"/>
          </a:p>
        </p:txBody>
      </p:sp>
    </p:spTree>
    <p:extLst>
      <p:ext uri="{BB962C8B-B14F-4D97-AF65-F5344CB8AC3E}">
        <p14:creationId xmlns:p14="http://schemas.microsoft.com/office/powerpoint/2010/main" val="10835894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在第六章中，神经网络才产生了一个定量预测的温度作为输出。我们可以在这里做相似的事情。使我们的网络输出一个标量值（</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n_not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），如果值为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代表飞机，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代表鸟。使用</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MSELoss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（均方损失函数）</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作为</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目标函数。通过这样做我们能够将这个问题变为一个回归问题。然而，再仔细看看，我们在处理在本质上有点不同的问题。</a:t>
            </a:r>
          </a:p>
          <a:p>
            <a:pPr algn="just"/>
            <a:r>
              <a:rPr lang="zh-CN" altLang="zh-CN" sz="1800" dirty="0">
                <a:effectLst/>
                <a:ea typeface="等线" panose="02010600030101010101" pitchFamily="2" charset="-122"/>
                <a:cs typeface="Times New Roman" panose="02020603050405020304" pitchFamily="18" charset="0"/>
              </a:rPr>
              <a:t>我们需要意识到这是一个分类问题：它要么是鸟或者一个飞机。</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在理想的情况下，神经网络应当对于飞机输出</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torch.tensor</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 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对于鸟输出</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torch.tensor</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([0.0, 1.0])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实际上因为我们的分类器并不是完美的，我们可以预测到神经网络的输出应当是在两者之间。在这次实验中关键是意识到我们可以将我们的输出解释为可能性，输出向量的第一个数是飞机的可能性，第二个数是鸟的可能性。</a:t>
            </a:r>
          </a:p>
        </p:txBody>
      </p:sp>
    </p:spTree>
    <p:extLst>
      <p:ext uri="{BB962C8B-B14F-4D97-AF65-F5344CB8AC3E}">
        <p14:creationId xmlns:p14="http://schemas.microsoft.com/office/powerpoint/2010/main" val="3799713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ea typeface="等线" panose="02010600030101010101" pitchFamily="2" charset="-122"/>
                <a:cs typeface="Times New Roman" panose="02020603050405020304" pitchFamily="18" charset="0"/>
              </a:rPr>
              <a:t>以概率的形式来处理这个问题会给我们网络的输出提出一些额外的限制。输出的每个元素的值必须在</a:t>
            </a:r>
            <a:r>
              <a:rPr lang="en-US" altLang="zh-CN" sz="1800" dirty="0">
                <a:effectLst/>
                <a:ea typeface="等线" panose="02010600030101010101" pitchFamily="2" charset="-122"/>
                <a:cs typeface="Times New Roman" panose="02020603050405020304" pitchFamily="18" charset="0"/>
              </a:rPr>
              <a:t>0~1</a:t>
            </a:r>
            <a:r>
              <a:rPr lang="zh-CN" altLang="zh-CN" sz="1800" dirty="0">
                <a:effectLst/>
                <a:ea typeface="等线" panose="02010600030101010101" pitchFamily="2" charset="-122"/>
                <a:cs typeface="Times New Roman" panose="02020603050405020304" pitchFamily="18" charset="0"/>
              </a:rPr>
              <a:t>之间，所有元素的和为</a:t>
            </a:r>
            <a:r>
              <a:rPr lang="en-US" altLang="zh-CN" sz="1800" dirty="0">
                <a:effectLst/>
                <a:ea typeface="等线" panose="02010600030101010101" pitchFamily="2" charset="-122"/>
                <a:cs typeface="Times New Roman" panose="02020603050405020304" pitchFamily="18" charset="0"/>
              </a:rPr>
              <a:t>1.0.</a:t>
            </a:r>
            <a:r>
              <a:rPr lang="zh-CN" altLang="zh-CN" sz="1800" dirty="0">
                <a:effectLst/>
                <a:ea typeface="等线" panose="02010600030101010101" pitchFamily="2" charset="-122"/>
                <a:cs typeface="Times New Roman" panose="02020603050405020304" pitchFamily="18" charset="0"/>
              </a:rPr>
              <a:t>我们确信两者其中之一一定会发生。</a:t>
            </a:r>
            <a:r>
              <a:rPr lang="zh-CN" altLang="zh-CN" sz="1800" dirty="0">
                <a:solidFill>
                  <a:srgbClr val="FF0000"/>
                </a:solidFill>
                <a:effectLst/>
                <a:ea typeface="等线" panose="02010600030101010101" pitchFamily="2" charset="-122"/>
                <a:cs typeface="Times New Roman" panose="02020603050405020304" pitchFamily="18" charset="0"/>
              </a:rPr>
              <a:t>这听起来像是一个严格的约束，以可微的形式来对数值向量进行变换达到这个要求</a:t>
            </a:r>
            <a:r>
              <a:rPr lang="zh-CN" altLang="zh-CN" sz="1800" dirty="0">
                <a:effectLst/>
                <a:ea typeface="等线" panose="02010600030101010101" pitchFamily="2" charset="-122"/>
                <a:cs typeface="Times New Roman" panose="02020603050405020304" pitchFamily="18" charset="0"/>
              </a:rPr>
              <a:t>。但是有一个很好的方法来完成它，且它是可微的，叫做</a:t>
            </a:r>
            <a:r>
              <a:rPr lang="en-US" altLang="zh-CN" sz="1800" dirty="0" err="1">
                <a:effectLst/>
                <a:ea typeface="等线" panose="02010600030101010101" pitchFamily="2" charset="-122"/>
                <a:cs typeface="Times New Roman" panose="02020603050405020304" pitchFamily="18" charset="0"/>
              </a:rPr>
              <a:t>softmax</a:t>
            </a:r>
            <a:r>
              <a:rPr lang="zh-CN" altLang="zh-CN" sz="1800" dirty="0">
                <a:effectLst/>
                <a:ea typeface="等线" panose="02010600030101010101" pitchFamily="2" charset="-122"/>
                <a:cs typeface="Times New Roman" panose="02020603050405020304" pitchFamily="18" charset="0"/>
              </a:rPr>
              <a:t>函数。</a:t>
            </a:r>
            <a:endParaRPr lang="en-US" altLang="zh-CN" sz="1800" dirty="0">
              <a:effectLst/>
              <a:ea typeface="等线" panose="02010600030101010101" pitchFamily="2" charset="-122"/>
              <a:cs typeface="Times New Roman" panose="02020603050405020304" pitchFamily="18" charset="0"/>
            </a:endParaRPr>
          </a:p>
          <a:p>
            <a:endParaRPr lang="en-US" altLang="zh-CN" sz="1800" dirty="0">
              <a:effectLst/>
              <a:ea typeface="等线" panose="02010600030101010101" pitchFamily="2" charset="-122"/>
              <a:cs typeface="Times New Roman" panose="02020603050405020304" pitchFamily="18" charset="0"/>
            </a:endParaRPr>
          </a:p>
          <a:p>
            <a:r>
              <a:rPr lang="en-US" altLang="zh-CN" sz="1800" dirty="0">
                <a:effectLst/>
                <a:ea typeface="等线" panose="02010600030101010101" pitchFamily="2" charset="-122"/>
                <a:cs typeface="Times New Roman" panose="02020603050405020304" pitchFamily="18" charset="0"/>
              </a:rPr>
              <a:t>7</a:t>
            </a:r>
            <a:endParaRPr lang="zh-CN" altLang="en-US" dirty="0"/>
          </a:p>
        </p:txBody>
      </p:sp>
    </p:spTree>
    <p:extLst>
      <p:ext uri="{BB962C8B-B14F-4D97-AF65-F5344CB8AC3E}">
        <p14:creationId xmlns:p14="http://schemas.microsoft.com/office/powerpoint/2010/main" val="694961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在第五章和第六章，我们使用了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MSE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作为损失函数。我们能够继续使用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MSE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作为损失函数并且使我们的输出概率在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0~1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之间，但是经过仔细思考，我</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们</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真正感兴趣的并不是产生的标签值。返回去查看求参数最大值的操作时，我们曾经提取了预测的类的索引，我们真正注意的时第一个类的可能性更大反之亦然。也就是说，我们想要去惩罚错误的分类而不是煞费苦心地惩罚不想</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或者</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的结果。</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我们使用了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NLL</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作为损失函数</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32970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14879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在分类问题上，</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NLLLoss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等价与交叉熵函数，在图中，我们看到交叉熵损失的</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斜率</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，我们开始时舍弃的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MSE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方案，更容易饱和。潜在的原因时</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MSE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的斜率太低不能补偿</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softmax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层为错误的预测带来的平坦度。这是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MSE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不适合作为分类任务损失的原因。</a:t>
            </a:r>
          </a:p>
        </p:txBody>
      </p:sp>
    </p:spTree>
    <p:extLst>
      <p:ext uri="{BB962C8B-B14F-4D97-AF65-F5344CB8AC3E}">
        <p14:creationId xmlns:p14="http://schemas.microsoft.com/office/powerpoint/2010/main" val="28971893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在分类问题上，</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NLLLoss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等价与交叉熵函数，在图中，我们看到交叉熵损失的</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斜率</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，我们开始时舍弃的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MSE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方案，更容易饱和。潜在的原因时</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MSE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的斜率太低不能补偿</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softmax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层为错误的预测带来的平坦度。这是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MSE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不适合作为分类任务损失的原因。</a:t>
            </a:r>
          </a:p>
        </p:txBody>
      </p:sp>
    </p:spTree>
    <p:extLst>
      <p:ext uri="{BB962C8B-B14F-4D97-AF65-F5344CB8AC3E}">
        <p14:creationId xmlns:p14="http://schemas.microsoft.com/office/powerpoint/2010/main" val="31232229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在分类问题上，</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NLLLoss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等价与交叉熵函数，在图中，我们看到交叉熵损失的</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斜率</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，我们开始时舍弃的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MSE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方案，更容易饱和。潜在的原因时</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MSE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的斜率太低不能补偿</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softmax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层为错误的预测带来的平坦度。这是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MSE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不适合作为分类任务损失的原因。</a:t>
            </a:r>
          </a:p>
        </p:txBody>
      </p:sp>
    </p:spTree>
    <p:extLst>
      <p:ext uri="{BB962C8B-B14F-4D97-AF65-F5344CB8AC3E}">
        <p14:creationId xmlns:p14="http://schemas.microsoft.com/office/powerpoint/2010/main" val="24444333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647723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591028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077946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220367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861469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748020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68406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702389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1891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在本章中我们使用了</a:t>
            </a:r>
            <a:r>
              <a:rPr lang="en-US" altLang="zh-CN" dirty="0"/>
              <a:t>CIFAR10</a:t>
            </a:r>
            <a:r>
              <a:rPr lang="zh-CN" altLang="en-US" dirty="0"/>
              <a:t>数据集。这是一个很经典的计算机数据集，包含了有标注的</a:t>
            </a:r>
            <a:r>
              <a:rPr lang="en-US" altLang="zh-CN" dirty="0"/>
              <a:t>60000</a:t>
            </a:r>
            <a:r>
              <a:rPr lang="zh-CN" altLang="en-US" dirty="0"/>
              <a:t>张图片，标注使用数字</a:t>
            </a:r>
            <a:r>
              <a:rPr lang="en-US" altLang="zh-CN" dirty="0"/>
              <a:t>0~9</a:t>
            </a:r>
            <a:r>
              <a:rPr lang="zh-CN" altLang="en-US" dirty="0"/>
              <a:t>分别代表飞机摩托车等。格式是</a:t>
            </a:r>
            <a:r>
              <a:rPr lang="en-US" altLang="zh-CN" dirty="0"/>
              <a:t>32</a:t>
            </a:r>
            <a:r>
              <a:rPr lang="zh-CN" altLang="en-US" dirty="0"/>
              <a:t>*</a:t>
            </a:r>
            <a:r>
              <a:rPr lang="en-US" altLang="zh-CN" dirty="0"/>
              <a:t>32</a:t>
            </a:r>
            <a:r>
              <a:rPr lang="zh-CN" altLang="en-US" dirty="0"/>
              <a:t>个像素，三通道</a:t>
            </a:r>
            <a:r>
              <a:rPr lang="en-US" altLang="zh-CN" dirty="0"/>
              <a:t>RGB</a:t>
            </a:r>
            <a:r>
              <a:rPr lang="zh-CN" altLang="en-US" dirty="0"/>
              <a:t>。</a:t>
            </a:r>
          </a:p>
        </p:txBody>
      </p:sp>
    </p:spTree>
    <p:extLst>
      <p:ext uri="{BB962C8B-B14F-4D97-AF65-F5344CB8AC3E}">
        <p14:creationId xmlns:p14="http://schemas.microsoft.com/office/powerpoint/2010/main" val="1479528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本章中的数据集是通过</a:t>
            </a:r>
            <a:r>
              <a:rPr lang="en-US" altLang="zh-CN" dirty="0" err="1"/>
              <a:t>torchvision</a:t>
            </a:r>
            <a:r>
              <a:rPr lang="zh-CN" altLang="en-US" dirty="0"/>
              <a:t>包中的</a:t>
            </a:r>
            <a:r>
              <a:rPr lang="en-US" altLang="zh-CN" dirty="0"/>
              <a:t>datasets</a:t>
            </a:r>
            <a:r>
              <a:rPr lang="zh-CN" altLang="en-US" dirty="0"/>
              <a:t>模块来加载的。其中包含三个参数</a:t>
            </a:r>
            <a:r>
              <a:rPr lang="en-US" altLang="zh-CN" sz="1000" dirty="0" err="1"/>
              <a:t>Data_path</a:t>
            </a:r>
            <a:r>
              <a:rPr lang="zh-CN" altLang="en-US" sz="1000" dirty="0"/>
              <a:t>：指的是数据库的地址（</a:t>
            </a:r>
            <a:r>
              <a:rPr lang="en-US" altLang="zh-CN" sz="1000" dirty="0" err="1"/>
              <a:t>huggingface</a:t>
            </a:r>
            <a:r>
              <a:rPr lang="zh-CN" altLang="en-US" sz="1000" dirty="0"/>
              <a:t>可以是本地地址或者网址）。</a:t>
            </a:r>
            <a:r>
              <a:rPr lang="en-US" altLang="zh-CN" sz="1000" dirty="0"/>
              <a:t>Train</a:t>
            </a:r>
            <a:r>
              <a:rPr lang="zh-CN" altLang="en-US" sz="1000" dirty="0"/>
              <a:t>代表是否用作训练集，若此参数为</a:t>
            </a:r>
            <a:r>
              <a:rPr lang="en-US" altLang="zh-CN" sz="1000" dirty="0"/>
              <a:t>true</a:t>
            </a:r>
            <a:r>
              <a:rPr lang="zh-CN" altLang="en-US" sz="1000" dirty="0"/>
              <a:t>代表下载</a:t>
            </a:r>
            <a:r>
              <a:rPr lang="en-US" altLang="zh-CN" sz="1000" dirty="0"/>
              <a:t>cifar10</a:t>
            </a:r>
            <a:r>
              <a:rPr lang="zh-CN" altLang="en-US" sz="1000" dirty="0"/>
              <a:t>数据库中的训练集，为</a:t>
            </a:r>
            <a:r>
              <a:rPr lang="en-US" altLang="zh-CN" sz="1000" dirty="0"/>
              <a:t>false</a:t>
            </a:r>
            <a:r>
              <a:rPr lang="zh-CN" altLang="en-US" sz="1000" dirty="0"/>
              <a:t>加载其中的测试集。训练集包含</a:t>
            </a:r>
            <a:r>
              <a:rPr lang="en-US" altLang="zh-CN" sz="1000" dirty="0"/>
              <a:t>5w</a:t>
            </a:r>
            <a:r>
              <a:rPr lang="zh-CN" altLang="en-US" sz="1000" dirty="0"/>
              <a:t>条数据。</a:t>
            </a:r>
            <a:r>
              <a:rPr lang="en-US" altLang="zh-CN" sz="1000" dirty="0"/>
              <a:t>Download</a:t>
            </a:r>
            <a:r>
              <a:rPr lang="zh-CN" altLang="en-US" sz="1000" dirty="0"/>
              <a:t>参数代表如果在第一个参数给定的位置没有相应的数据集是否使用</a:t>
            </a:r>
            <a:r>
              <a:rPr lang="en-US" altLang="zh-CN" sz="1000" dirty="0" err="1"/>
              <a:t>pytorch</a:t>
            </a:r>
            <a:r>
              <a:rPr lang="zh-CN" altLang="en-US" sz="1000" dirty="0"/>
              <a:t>进行下载。对应  </a:t>
            </a:r>
            <a:r>
              <a:rPr lang="en-US" altLang="zh-CN" sz="1000" dirty="0"/>
              <a:t>1 . 2 </a:t>
            </a:r>
            <a:endParaRPr lang="zh-CN" altLang="en-US" dirty="0"/>
          </a:p>
        </p:txBody>
      </p:sp>
    </p:spTree>
    <p:extLst>
      <p:ext uri="{BB962C8B-B14F-4D97-AF65-F5344CB8AC3E}">
        <p14:creationId xmlns:p14="http://schemas.microsoft.com/office/powerpoint/2010/main" val="2042915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接着查看了一下加载的</a:t>
            </a:r>
            <a:r>
              <a:rPr lang="en-US" altLang="zh-CN" dirty="0"/>
              <a:t>cifar10</a:t>
            </a:r>
            <a:r>
              <a:rPr lang="zh-CN" altLang="en-US" dirty="0"/>
              <a:t>训练集的方法解析顺序。</a:t>
            </a:r>
            <a:r>
              <a:rPr lang="en-US" altLang="zh-CN" dirty="0"/>
              <a:t>MRO</a:t>
            </a:r>
            <a:r>
              <a:rPr lang="zh-CN" altLang="en-US" dirty="0"/>
              <a:t>全称是</a:t>
            </a:r>
            <a:r>
              <a:rPr lang="en-US" altLang="zh-CN" sz="1800" dirty="0">
                <a:effectLst/>
                <a:latin typeface="等线" panose="02010600030101010101" pitchFamily="2" charset="-122"/>
                <a:cs typeface="Times New Roman" panose="02020603050405020304" pitchFamily="18" charset="0"/>
              </a:rPr>
              <a:t>Method Resolution Order</a:t>
            </a:r>
            <a:r>
              <a:rPr lang="zh-CN" altLang="en-US" sz="1800" dirty="0">
                <a:effectLst/>
                <a:latin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对于支持继承的编程语言来说，其方法（属性）可能定义在当前类，也可能来自于基类，所以在方法调用时就需要对当前类和基类进行搜索以确定方法所在的位置。而搜索的顺序就是所谓的「方法解析顺序」</a:t>
            </a:r>
            <a:endParaRPr lang="zh-CN" altLang="en-US" dirty="0"/>
          </a:p>
        </p:txBody>
      </p:sp>
    </p:spTree>
    <p:extLst>
      <p:ext uri="{BB962C8B-B14F-4D97-AF65-F5344CB8AC3E}">
        <p14:creationId xmlns:p14="http://schemas.microsoft.com/office/powerpoint/2010/main" val="2326916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中使用虚函数，虚拟基类等方式来确定使用哪种方法。</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Python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支持多继承所以</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MRO</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比较复杂。</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并且</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不同版本的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Python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MRO</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方法不同，</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Python</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的搜索算法分为三类</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经典类：</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DFS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深度优先搜索（</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Python2.2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以前的版本）</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新式类：</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BFS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广度优先搜索（</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Python2.2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中提出，在与经典类共存的情况下，是否继承</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object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是他们的区分方式）</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800" b="0" kern="100" dirty="0">
                <a:effectLst/>
                <a:latin typeface="等线" panose="02010600030101010101" pitchFamily="2" charset="-122"/>
                <a:ea typeface="等线" panose="02010600030101010101" pitchFamily="2" charset="-122"/>
                <a:cs typeface="Times New Roman" panose="02020603050405020304" pitchFamily="18" charset="0"/>
              </a:rPr>
              <a:t>新式类</a:t>
            </a:r>
            <a:r>
              <a:rPr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rPr>
              <a:t>C3</a:t>
            </a:r>
            <a:r>
              <a:rPr lang="zh-CN" altLang="zh-CN" sz="1800" b="0" kern="100" dirty="0">
                <a:effectLst/>
                <a:latin typeface="等线" panose="02010600030101010101" pitchFamily="2" charset="-122"/>
                <a:ea typeface="等线" panose="02010600030101010101" pitchFamily="2" charset="-122"/>
                <a:cs typeface="Times New Roman" panose="02020603050405020304" pitchFamily="18" charset="0"/>
              </a:rPr>
              <a:t>算法：</a:t>
            </a:r>
            <a:r>
              <a:rPr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rPr>
              <a:t>Python2.3</a:t>
            </a:r>
            <a:r>
              <a:rPr lang="zh-CN" altLang="zh-CN" sz="1800" b="0" kern="100" dirty="0">
                <a:effectLst/>
                <a:latin typeface="等线" panose="02010600030101010101" pitchFamily="2" charset="-122"/>
                <a:ea typeface="等线" panose="02010600030101010101" pitchFamily="2" charset="-122"/>
                <a:cs typeface="Times New Roman" panose="02020603050405020304" pitchFamily="18" charset="0"/>
              </a:rPr>
              <a:t>提出（也是现在</a:t>
            </a:r>
            <a:r>
              <a:rPr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rPr>
              <a:t>Python3</a:t>
            </a:r>
            <a:r>
              <a:rPr lang="zh-CN" altLang="zh-CN" sz="1800" b="0" kern="100" dirty="0">
                <a:effectLst/>
                <a:latin typeface="等线" panose="02010600030101010101" pitchFamily="2" charset="-122"/>
                <a:ea typeface="等线" panose="02010600030101010101" pitchFamily="2" charset="-122"/>
                <a:cs typeface="Times New Roman" panose="02020603050405020304" pitchFamily="18" charset="0"/>
              </a:rPr>
              <a:t>唯一支持的方式）</a:t>
            </a:r>
            <a:endParaRPr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800" b="0" kern="100" dirty="0">
                <a:effectLst/>
                <a:latin typeface="等线" panose="02010600030101010101" pitchFamily="2" charset="-122"/>
                <a:ea typeface="等线" panose="02010600030101010101" pitchFamily="2" charset="-122"/>
                <a:cs typeface="Times New Roman" panose="02020603050405020304" pitchFamily="18" charset="0"/>
              </a:rPr>
              <a:t>第</a:t>
            </a:r>
            <a:r>
              <a:rPr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en-US" sz="1800" b="0" kern="100" dirty="0">
                <a:effectLst/>
                <a:latin typeface="等线" panose="02010600030101010101" pitchFamily="2" charset="-122"/>
                <a:ea typeface="等线" panose="02010600030101010101" pitchFamily="2" charset="-122"/>
                <a:cs typeface="Times New Roman" panose="02020603050405020304" pitchFamily="18" charset="0"/>
              </a:rPr>
              <a:t>个</a:t>
            </a:r>
            <a:endParaRPr lang="zh-CN" altLang="zh-CN" sz="1800" b="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223571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对于数据库，它是一个支持两种方法的对象，一个是</a:t>
            </a:r>
            <a:r>
              <a:rPr lang="en-US" altLang="zh-CN" dirty="0" err="1"/>
              <a:t>len</a:t>
            </a:r>
            <a:r>
              <a:rPr lang="zh-CN" altLang="en-US" dirty="0"/>
              <a:t>，一个是</a:t>
            </a:r>
            <a:r>
              <a:rPr lang="en-US" altLang="zh-CN" dirty="0" err="1"/>
              <a:t>getitem</a:t>
            </a:r>
            <a:r>
              <a:rPr lang="zh-CN" altLang="en-US" dirty="0"/>
              <a:t>。</a:t>
            </a:r>
            <a:r>
              <a:rPr lang="en-US" altLang="zh-CN" dirty="0"/>
              <a:t>Len</a:t>
            </a:r>
            <a:r>
              <a:rPr lang="zh-CN" altLang="en-US" dirty="0"/>
              <a:t>方法能取得数据库中数据的条数，而</a:t>
            </a:r>
            <a:r>
              <a:rPr lang="en-US" altLang="zh-CN" dirty="0" err="1"/>
              <a:t>getitem</a:t>
            </a:r>
            <a:r>
              <a:rPr lang="zh-CN" altLang="en-US" dirty="0"/>
              <a:t>方法能够获取数据库中的一条数据和它对应的标签。</a:t>
            </a:r>
            <a:r>
              <a:rPr lang="en-US" altLang="zh-CN" dirty="0"/>
              <a:t>Python</a:t>
            </a:r>
            <a:r>
              <a:rPr lang="zh-CN" altLang="en-US" dirty="0"/>
              <a:t>内置有</a:t>
            </a:r>
            <a:r>
              <a:rPr lang="en-US" altLang="zh-CN" dirty="0" err="1"/>
              <a:t>len</a:t>
            </a:r>
            <a:r>
              <a:rPr lang="zh-CN" altLang="en-US" dirty="0"/>
              <a:t>方法可以得到数据库中数据的条数。   第</a:t>
            </a:r>
            <a:r>
              <a:rPr lang="en-US" altLang="zh-CN" dirty="0"/>
              <a:t>6</a:t>
            </a:r>
            <a:r>
              <a:rPr lang="zh-CN" altLang="en-US" dirty="0"/>
              <a:t>个</a:t>
            </a:r>
          </a:p>
        </p:txBody>
      </p:sp>
    </p:spTree>
    <p:extLst>
      <p:ext uri="{BB962C8B-B14F-4D97-AF65-F5344CB8AC3E}">
        <p14:creationId xmlns:p14="http://schemas.microsoft.com/office/powerpoint/2010/main" val="950847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加载好的数据库可以直接使用索引来取得一条数据。在本次实验中使用的</a:t>
            </a:r>
            <a:r>
              <a:rPr lang="en-US" altLang="zh-CN" dirty="0"/>
              <a:t>cifar10</a:t>
            </a:r>
            <a:r>
              <a:rPr lang="zh-CN" altLang="en-US" dirty="0"/>
              <a:t>数据库保存的每一条数据都包含一个</a:t>
            </a:r>
            <a:r>
              <a:rPr lang="en-US" altLang="zh-CN" dirty="0"/>
              <a:t>PIL</a:t>
            </a:r>
            <a:r>
              <a:rPr lang="zh-CN" altLang="en-US" dirty="0"/>
              <a:t>格式的图片和对应的标签。</a:t>
            </a:r>
            <a:r>
              <a:rPr lang="en-US" altLang="zh-CN" dirty="0" err="1"/>
              <a:t>Class_names</a:t>
            </a:r>
            <a:r>
              <a:rPr lang="zh-CN" altLang="en-US" dirty="0"/>
              <a:t>是一个列表将数据库中的</a:t>
            </a:r>
            <a:r>
              <a:rPr lang="en-US" altLang="zh-CN" dirty="0"/>
              <a:t>0~9</a:t>
            </a:r>
            <a:r>
              <a:rPr lang="zh-CN" altLang="en-US" dirty="0"/>
              <a:t>标签转换为人容易理解的文字标签。如飞机摩托车鸟等。  图</a:t>
            </a:r>
            <a:r>
              <a:rPr lang="en-US" altLang="zh-CN" dirty="0"/>
              <a:t>3</a:t>
            </a:r>
            <a:r>
              <a:rPr lang="zh-CN" altLang="en-US" dirty="0"/>
              <a:t>和图</a:t>
            </a:r>
            <a:r>
              <a:rPr lang="en-US" altLang="zh-CN" dirty="0"/>
              <a:t>8</a:t>
            </a:r>
            <a:endParaRPr lang="zh-CN" altLang="en-US" dirty="0"/>
          </a:p>
        </p:txBody>
      </p:sp>
    </p:spTree>
    <p:extLst>
      <p:ext uri="{BB962C8B-B14F-4D97-AF65-F5344CB8AC3E}">
        <p14:creationId xmlns:p14="http://schemas.microsoft.com/office/powerpoint/2010/main" val="31883306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幻灯片首页">
    <p:bg>
      <p:bgPr>
        <a:blipFill rotWithShape="0">
          <a:blip r:embed="rId2"/>
          <a:stretch>
            <a:fillRect/>
          </a:stretch>
        </a:blipFill>
        <a:effectLst/>
      </p:bgPr>
    </p:bg>
    <p:spTree>
      <p:nvGrpSpPr>
        <p:cNvPr id="1" name=""/>
        <p:cNvGrpSpPr/>
        <p:nvPr/>
      </p:nvGrpSpPr>
      <p:grpSpPr>
        <a:xfrm>
          <a:off x="0" y="0"/>
          <a:ext cx="0" cy="0"/>
          <a:chOff x="0" y="0"/>
          <a:chExt cx="0" cy="0"/>
        </a:xfrm>
      </p:grpSpPr>
      <p:sp>
        <p:nvSpPr>
          <p:cNvPr id="602115" name="Rectangle 3"/>
          <p:cNvSpPr>
            <a:spLocks noGrp="1" noChangeArrowheads="1"/>
          </p:cNvSpPr>
          <p:nvPr>
            <p:ph type="ctrTitle"/>
          </p:nvPr>
        </p:nvSpPr>
        <p:spPr>
          <a:xfrm>
            <a:off x="466725" y="2957383"/>
            <a:ext cx="6273709" cy="646331"/>
          </a:xfrm>
        </p:spPr>
        <p:txBody>
          <a:bodyPr/>
          <a:lstStyle>
            <a:lvl1pPr algn="l">
              <a:defRPr sz="3600" b="1">
                <a:solidFill>
                  <a:srgbClr val="0070A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602116" name="Rectangle 4"/>
          <p:cNvSpPr>
            <a:spLocks noGrp="1" noChangeArrowheads="1"/>
          </p:cNvSpPr>
          <p:nvPr>
            <p:ph type="subTitle" idx="1"/>
          </p:nvPr>
        </p:nvSpPr>
        <p:spPr>
          <a:xfrm>
            <a:off x="466725" y="3813175"/>
            <a:ext cx="6705600" cy="1295400"/>
          </a:xfrm>
        </p:spPr>
        <p:txBody>
          <a:bodyPr/>
          <a:lstStyle>
            <a:lvl1pPr marL="0" indent="0" algn="l">
              <a:buFontTx/>
              <a:buNone/>
              <a:defRPr sz="2000" i="0">
                <a:solidFill>
                  <a:srgbClr val="FBB030"/>
                </a:solidFill>
                <a:latin typeface="微软雅黑" panose="020B0503020204020204" pitchFamily="34" charset="-122"/>
                <a:ea typeface="微软雅黑" panose="020B0503020204020204" pitchFamily="34" charset="-122"/>
              </a:defRPr>
            </a:lvl1pPr>
          </a:lstStyle>
          <a:p>
            <a:r>
              <a:rPr lang="zh-CN" altLang="en-US"/>
              <a:t>单击此处编辑母版副标题样式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项目列表">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2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F583859A-4E12-45AA-833C-AB4B4907B801}"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936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BC29BAFC-6EB4-4D39-B4FC-3DB6B4D758A3}"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2020/9/2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5125" name="Group 54"/>
          <p:cNvGrpSpPr/>
          <p:nvPr/>
        </p:nvGrpSpPr>
        <p:grpSpPr>
          <a:xfrm>
            <a:off x="1828800" y="1752600"/>
            <a:ext cx="5329238" cy="665163"/>
            <a:chOff x="1152" y="1104"/>
            <a:chExt cx="3357" cy="419"/>
          </a:xfrm>
        </p:grpSpPr>
        <p:grpSp>
          <p:nvGrpSpPr>
            <p:cNvPr id="5149" name="Group 3"/>
            <p:cNvGrpSpPr/>
            <p:nvPr/>
          </p:nvGrpSpPr>
          <p:grpSpPr>
            <a:xfrm>
              <a:off x="1152" y="1104"/>
              <a:ext cx="480" cy="419"/>
              <a:chOff x="1110" y="2656"/>
              <a:chExt cx="1549" cy="1351"/>
            </a:xfrm>
          </p:grpSpPr>
          <p:sp>
            <p:nvSpPr>
              <p:cNvPr id="1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16"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17"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grpSp>
        <p:sp>
          <p:nvSpPr>
            <p:cNvPr id="5150" name="Line 11"/>
            <p:cNvSpPr/>
            <p:nvPr/>
          </p:nvSpPr>
          <p:spPr>
            <a:xfrm>
              <a:off x="1536" y="1488"/>
              <a:ext cx="2973" cy="1"/>
            </a:xfrm>
            <a:prstGeom prst="line">
              <a:avLst/>
            </a:prstGeom>
            <a:ln w="25400" cap="flat" cmpd="sng">
              <a:solidFill>
                <a:srgbClr val="C0C0C0"/>
              </a:solidFill>
              <a:prstDash val="sysDot"/>
              <a:headEnd type="none" w="med" len="med"/>
              <a:tailEnd type="oval" w="med" len="med"/>
            </a:ln>
          </p:spPr>
        </p:sp>
        <p:sp>
          <p:nvSpPr>
            <p:cNvPr id="14" name="Text Box 13"/>
            <p:cNvSpPr txBox="1">
              <a:spLocks noChangeArrowheads="1"/>
            </p:cNvSpPr>
            <p:nvPr/>
          </p:nvSpPr>
          <p:spPr bwMode="gray">
            <a:xfrm>
              <a:off x="1270" y="1166"/>
              <a:ext cx="235" cy="291"/>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1</a:t>
              </a:r>
            </a:p>
          </p:txBody>
        </p:sp>
      </p:grpSp>
      <p:grpSp>
        <p:nvGrpSpPr>
          <p:cNvPr id="5126" name="Group 55"/>
          <p:cNvGrpSpPr/>
          <p:nvPr/>
        </p:nvGrpSpPr>
        <p:grpSpPr>
          <a:xfrm>
            <a:off x="1828800" y="2667000"/>
            <a:ext cx="5329238" cy="665163"/>
            <a:chOff x="1152" y="1680"/>
            <a:chExt cx="3357" cy="419"/>
          </a:xfrm>
        </p:grpSpPr>
        <p:grpSp>
          <p:nvGrpSpPr>
            <p:cNvPr id="5143" name="Group 7"/>
            <p:cNvGrpSpPr/>
            <p:nvPr/>
          </p:nvGrpSpPr>
          <p:grpSpPr>
            <a:xfrm>
              <a:off x="1152" y="1680"/>
              <a:ext cx="480" cy="419"/>
              <a:chOff x="3174" y="2656"/>
              <a:chExt cx="1549" cy="1351"/>
            </a:xfrm>
          </p:grpSpPr>
          <p:sp>
            <p:nvSpPr>
              <p:cNvPr id="22"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23"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24"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grpSp>
        <p:sp>
          <p:nvSpPr>
            <p:cNvPr id="5144" name="Line 14"/>
            <p:cNvSpPr/>
            <p:nvPr/>
          </p:nvSpPr>
          <p:spPr>
            <a:xfrm>
              <a:off x="1536" y="2064"/>
              <a:ext cx="2973" cy="1"/>
            </a:xfrm>
            <a:prstGeom prst="line">
              <a:avLst/>
            </a:prstGeom>
            <a:ln w="25400" cap="flat" cmpd="sng">
              <a:solidFill>
                <a:srgbClr val="C0C0C0"/>
              </a:solidFill>
              <a:prstDash val="sysDot"/>
              <a:headEnd type="none" w="med" len="med"/>
              <a:tailEnd type="oval" w="med" len="med"/>
            </a:ln>
          </p:spPr>
        </p:sp>
        <p:sp>
          <p:nvSpPr>
            <p:cNvPr id="21" name="Text Box 16"/>
            <p:cNvSpPr txBox="1">
              <a:spLocks noChangeArrowheads="1"/>
            </p:cNvSpPr>
            <p:nvPr/>
          </p:nvSpPr>
          <p:spPr bwMode="gray">
            <a:xfrm>
              <a:off x="1270" y="1742"/>
              <a:ext cx="235" cy="291"/>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grpSp>
      <p:grpSp>
        <p:nvGrpSpPr>
          <p:cNvPr id="5127" name="Group 56"/>
          <p:cNvGrpSpPr/>
          <p:nvPr/>
        </p:nvGrpSpPr>
        <p:grpSpPr>
          <a:xfrm>
            <a:off x="1828800" y="3559175"/>
            <a:ext cx="5329238" cy="665163"/>
            <a:chOff x="1152" y="2242"/>
            <a:chExt cx="3357" cy="419"/>
          </a:xfrm>
        </p:grpSpPr>
        <p:grpSp>
          <p:nvGrpSpPr>
            <p:cNvPr id="5137" name="Group 17"/>
            <p:cNvGrpSpPr/>
            <p:nvPr/>
          </p:nvGrpSpPr>
          <p:grpSpPr>
            <a:xfrm>
              <a:off x="1152" y="2242"/>
              <a:ext cx="480" cy="419"/>
              <a:chOff x="1110" y="2656"/>
              <a:chExt cx="1549" cy="1351"/>
            </a:xfrm>
          </p:grpSpPr>
          <p:sp>
            <p:nvSpPr>
              <p:cNvPr id="29"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30"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31"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grpSp>
        <p:sp>
          <p:nvSpPr>
            <p:cNvPr id="5138" name="Line 25"/>
            <p:cNvSpPr/>
            <p:nvPr/>
          </p:nvSpPr>
          <p:spPr>
            <a:xfrm>
              <a:off x="1536" y="2626"/>
              <a:ext cx="2973" cy="1"/>
            </a:xfrm>
            <a:prstGeom prst="line">
              <a:avLst/>
            </a:prstGeom>
            <a:ln w="25400" cap="flat" cmpd="sng">
              <a:solidFill>
                <a:srgbClr val="C0C0C0"/>
              </a:solidFill>
              <a:prstDash val="sysDot"/>
              <a:headEnd type="none" w="med" len="med"/>
              <a:tailEnd type="oval" w="med" len="med"/>
            </a:ln>
          </p:spPr>
        </p:sp>
        <p:sp>
          <p:nvSpPr>
            <p:cNvPr id="28" name="Text Box 27"/>
            <p:cNvSpPr txBox="1">
              <a:spLocks noChangeArrowheads="1"/>
            </p:cNvSpPr>
            <p:nvPr/>
          </p:nvSpPr>
          <p:spPr bwMode="gray">
            <a:xfrm>
              <a:off x="1270" y="2304"/>
              <a:ext cx="235" cy="291"/>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grpSp>
      <p:grpSp>
        <p:nvGrpSpPr>
          <p:cNvPr id="5128" name="Group 57"/>
          <p:cNvGrpSpPr/>
          <p:nvPr/>
        </p:nvGrpSpPr>
        <p:grpSpPr>
          <a:xfrm>
            <a:off x="1828800" y="4473575"/>
            <a:ext cx="5329238" cy="665163"/>
            <a:chOff x="1152" y="2818"/>
            <a:chExt cx="3357" cy="419"/>
          </a:xfrm>
        </p:grpSpPr>
        <p:grpSp>
          <p:nvGrpSpPr>
            <p:cNvPr id="5131" name="Group 21"/>
            <p:cNvGrpSpPr/>
            <p:nvPr/>
          </p:nvGrpSpPr>
          <p:grpSpPr>
            <a:xfrm>
              <a:off x="1152" y="2818"/>
              <a:ext cx="480" cy="419"/>
              <a:chOff x="3174" y="2656"/>
              <a:chExt cx="1549" cy="1351"/>
            </a:xfrm>
          </p:grpSpPr>
          <p:sp>
            <p:nvSpPr>
              <p:cNvPr id="36"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37"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38"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grpSp>
        <p:sp>
          <p:nvSpPr>
            <p:cNvPr id="5132" name="Line 28"/>
            <p:cNvSpPr/>
            <p:nvPr/>
          </p:nvSpPr>
          <p:spPr>
            <a:xfrm>
              <a:off x="1536" y="3202"/>
              <a:ext cx="2973" cy="1"/>
            </a:xfrm>
            <a:prstGeom prst="line">
              <a:avLst/>
            </a:prstGeom>
            <a:ln w="25400" cap="flat" cmpd="sng">
              <a:solidFill>
                <a:srgbClr val="C0C0C0"/>
              </a:solidFill>
              <a:prstDash val="sysDot"/>
              <a:headEnd type="none" w="med" len="med"/>
              <a:tailEnd type="oval" w="med" len="med"/>
            </a:ln>
          </p:spPr>
        </p:sp>
        <p:sp>
          <p:nvSpPr>
            <p:cNvPr id="35" name="Text Box 30"/>
            <p:cNvSpPr txBox="1">
              <a:spLocks noChangeArrowheads="1"/>
            </p:cNvSpPr>
            <p:nvPr/>
          </p:nvSpPr>
          <p:spPr bwMode="gray">
            <a:xfrm>
              <a:off x="1270" y="2880"/>
              <a:ext cx="235" cy="291"/>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40" name="文本占位符 39"/>
          <p:cNvSpPr>
            <a:spLocks noGrp="1"/>
          </p:cNvSpPr>
          <p:nvPr>
            <p:ph type="body" sz="quarter" idx="10"/>
          </p:nvPr>
        </p:nvSpPr>
        <p:spPr>
          <a:xfrm>
            <a:off x="2716923" y="3668108"/>
            <a:ext cx="4330262" cy="452492"/>
          </a:xfrm>
        </p:spPr>
        <p:txBody>
          <a:bodyPr/>
          <a:lstStyle>
            <a:lvl1pPr algn="ctr">
              <a:buNone/>
              <a:defRPr sz="2400" b="0">
                <a:solidFill>
                  <a:schemeClr val="bg2">
                    <a:lumMod val="10000"/>
                  </a:schemeClr>
                </a:solidFill>
              </a:defRPr>
            </a:lvl1pPr>
          </a:lstStyle>
          <a:p>
            <a:pPr lvl="0"/>
            <a:r>
              <a:rPr lang="zh-CN" altLang="en-US"/>
              <a:t>单击此处编辑母版文本样式</a:t>
            </a:r>
          </a:p>
        </p:txBody>
      </p:sp>
      <p:sp>
        <p:nvSpPr>
          <p:cNvPr id="41" name="文本占位符 39"/>
          <p:cNvSpPr>
            <a:spLocks noGrp="1"/>
          </p:cNvSpPr>
          <p:nvPr>
            <p:ph type="body" sz="quarter" idx="11"/>
          </p:nvPr>
        </p:nvSpPr>
        <p:spPr>
          <a:xfrm>
            <a:off x="2716923" y="2779986"/>
            <a:ext cx="4330262" cy="452492"/>
          </a:xfrm>
        </p:spPr>
        <p:txBody>
          <a:bodyPr/>
          <a:lstStyle>
            <a:lvl1pPr algn="ctr">
              <a:buNone/>
              <a:defRPr sz="2400" b="0">
                <a:solidFill>
                  <a:schemeClr val="bg2">
                    <a:lumMod val="10000"/>
                  </a:schemeClr>
                </a:solidFill>
              </a:defRPr>
            </a:lvl1pPr>
          </a:lstStyle>
          <a:p>
            <a:pPr lvl="0"/>
            <a:r>
              <a:rPr lang="zh-CN" altLang="en-US"/>
              <a:t>单击此处编辑母版文本样式</a:t>
            </a:r>
          </a:p>
        </p:txBody>
      </p:sp>
      <p:sp>
        <p:nvSpPr>
          <p:cNvPr id="42" name="文本占位符 39"/>
          <p:cNvSpPr>
            <a:spLocks noGrp="1"/>
          </p:cNvSpPr>
          <p:nvPr>
            <p:ph type="body" sz="quarter" idx="12"/>
          </p:nvPr>
        </p:nvSpPr>
        <p:spPr>
          <a:xfrm>
            <a:off x="2716923" y="1855076"/>
            <a:ext cx="4330262" cy="452492"/>
          </a:xfrm>
        </p:spPr>
        <p:txBody>
          <a:bodyPr/>
          <a:lstStyle>
            <a:lvl1pPr algn="ctr">
              <a:buNone/>
              <a:defRPr sz="2400" b="0">
                <a:solidFill>
                  <a:schemeClr val="bg2">
                    <a:lumMod val="10000"/>
                  </a:schemeClr>
                </a:solidFill>
              </a:defRPr>
            </a:lvl1pPr>
          </a:lstStyle>
          <a:p>
            <a:pPr lvl="0"/>
            <a:r>
              <a:rPr lang="zh-CN" altLang="en-US"/>
              <a:t>单击此处编辑母版文本样式</a:t>
            </a:r>
          </a:p>
        </p:txBody>
      </p:sp>
      <p:sp>
        <p:nvSpPr>
          <p:cNvPr id="43" name="文本占位符 39"/>
          <p:cNvSpPr>
            <a:spLocks noGrp="1"/>
          </p:cNvSpPr>
          <p:nvPr>
            <p:ph type="body" sz="quarter" idx="13"/>
          </p:nvPr>
        </p:nvSpPr>
        <p:spPr>
          <a:xfrm>
            <a:off x="2716923" y="4582507"/>
            <a:ext cx="4330262" cy="452492"/>
          </a:xfrm>
        </p:spPr>
        <p:txBody>
          <a:bodyPr/>
          <a:lstStyle>
            <a:lvl1pPr algn="ctr">
              <a:buNone/>
              <a:defRPr sz="2400" b="0">
                <a:solidFill>
                  <a:schemeClr val="bg2">
                    <a:lumMod val="10000"/>
                  </a:schemeClr>
                </a:solidFill>
              </a:defRPr>
            </a:lvl1pPr>
          </a:lstStyle>
          <a:p>
            <a:pPr lvl="0"/>
            <a:r>
              <a:rPr lang="zh-CN" altLang="en-US"/>
              <a:t>单击此处编辑母版文本样式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循环过程">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2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97D64C99-99DE-468B-AECF-D19B50299150}"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936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ECD09A97-B8D0-402F-BDC8-9CC51947E67E}"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2020/9/2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6149" name="Group 3"/>
          <p:cNvGrpSpPr/>
          <p:nvPr/>
        </p:nvGrpSpPr>
        <p:grpSpPr>
          <a:xfrm>
            <a:off x="595313" y="1577975"/>
            <a:ext cx="8139112" cy="4398963"/>
            <a:chOff x="559" y="1296"/>
            <a:chExt cx="4529" cy="2448"/>
          </a:xfrm>
        </p:grpSpPr>
        <p:sp>
          <p:nvSpPr>
            <p:cNvPr id="6152" name="Freeform 4"/>
            <p:cNvSpPr>
              <a:spLocks noEditPoints="1"/>
            </p:cNvSpPr>
            <p:nvPr/>
          </p:nvSpPr>
          <p:spPr>
            <a:xfrm rot="-1358056">
              <a:off x="877" y="1765"/>
              <a:ext cx="3839" cy="1527"/>
            </a:xfrm>
            <a:custGeom>
              <a:avLst/>
              <a:gdLst/>
              <a:ahLst/>
              <a:cxnLst>
                <a:cxn ang="0">
                  <a:pos x="332" y="2"/>
                </a:cxn>
                <a:cxn ang="0">
                  <a:pos x="241" y="2"/>
                </a:cxn>
                <a:cxn ang="0">
                  <a:pos x="162" y="2"/>
                </a:cxn>
                <a:cxn ang="0">
                  <a:pos x="95" y="2"/>
                </a:cxn>
                <a:cxn ang="0">
                  <a:pos x="45" y="2"/>
                </a:cxn>
                <a:cxn ang="0">
                  <a:pos x="10" y="2"/>
                </a:cxn>
                <a:cxn ang="0">
                  <a:pos x="0" y="2"/>
                </a:cxn>
                <a:cxn ang="0">
                  <a:pos x="10" y="2"/>
                </a:cxn>
                <a:cxn ang="0">
                  <a:pos x="45" y="2"/>
                </a:cxn>
                <a:cxn ang="0">
                  <a:pos x="95" y="2"/>
                </a:cxn>
                <a:cxn ang="0">
                  <a:pos x="162" y="2"/>
                </a:cxn>
                <a:cxn ang="0">
                  <a:pos x="241" y="2"/>
                </a:cxn>
                <a:cxn ang="0">
                  <a:pos x="332" y="2"/>
                </a:cxn>
                <a:cxn ang="0">
                  <a:pos x="428" y="2"/>
                </a:cxn>
                <a:cxn ang="0">
                  <a:pos x="519" y="2"/>
                </a:cxn>
                <a:cxn ang="0">
                  <a:pos x="602" y="2"/>
                </a:cxn>
                <a:cxn ang="0">
                  <a:pos x="674" y="2"/>
                </a:cxn>
                <a:cxn ang="0">
                  <a:pos x="730" y="2"/>
                </a:cxn>
                <a:cxn ang="0">
                  <a:pos x="768" y="2"/>
                </a:cxn>
                <a:cxn ang="0">
                  <a:pos x="790" y="2"/>
                </a:cxn>
                <a:cxn ang="0">
                  <a:pos x="783" y="2"/>
                </a:cxn>
                <a:cxn ang="0">
                  <a:pos x="757" y="2"/>
                </a:cxn>
                <a:cxn ang="0">
                  <a:pos x="715" y="2"/>
                </a:cxn>
                <a:cxn ang="0">
                  <a:pos x="650" y="2"/>
                </a:cxn>
                <a:cxn ang="0">
                  <a:pos x="575" y="2"/>
                </a:cxn>
                <a:cxn ang="0">
                  <a:pos x="488" y="2"/>
                </a:cxn>
                <a:cxn ang="0">
                  <a:pos x="395" y="0"/>
                </a:cxn>
                <a:cxn ang="0">
                  <a:pos x="315" y="2"/>
                </a:cxn>
                <a:cxn ang="0">
                  <a:pos x="227" y="2"/>
                </a:cxn>
                <a:cxn ang="0">
                  <a:pos x="152" y="2"/>
                </a:cxn>
                <a:cxn ang="0">
                  <a:pos x="88" y="2"/>
                </a:cxn>
                <a:cxn ang="0">
                  <a:pos x="44" y="2"/>
                </a:cxn>
                <a:cxn ang="0">
                  <a:pos x="19" y="2"/>
                </a:cxn>
                <a:cxn ang="0">
                  <a:pos x="14" y="2"/>
                </a:cxn>
                <a:cxn ang="0">
                  <a:pos x="33" y="2"/>
                </a:cxn>
                <a:cxn ang="0">
                  <a:pos x="72" y="2"/>
                </a:cxn>
                <a:cxn ang="0">
                  <a:pos x="129" y="2"/>
                </a:cxn>
                <a:cxn ang="0">
                  <a:pos x="200" y="2"/>
                </a:cxn>
                <a:cxn ang="0">
                  <a:pos x="285" y="2"/>
                </a:cxn>
                <a:cxn ang="0">
                  <a:pos x="375" y="2"/>
                </a:cxn>
                <a:cxn ang="0">
                  <a:pos x="467" y="2"/>
                </a:cxn>
                <a:cxn ang="0">
                  <a:pos x="551" y="2"/>
                </a:cxn>
                <a:cxn ang="0">
                  <a:pos x="621" y="2"/>
                </a:cxn>
                <a:cxn ang="0">
                  <a:pos x="680" y="2"/>
                </a:cxn>
                <a:cxn ang="0">
                  <a:pos x="717" y="2"/>
                </a:cxn>
                <a:cxn ang="0">
                  <a:pos x="738" y="2"/>
                </a:cxn>
                <a:cxn ang="0">
                  <a:pos x="734" y="2"/>
                </a:cxn>
                <a:cxn ang="0">
                  <a:pos x="705" y="2"/>
                </a:cxn>
                <a:cxn ang="0">
                  <a:pos x="662" y="2"/>
                </a:cxn>
                <a:cxn ang="0">
                  <a:pos x="599" y="2"/>
                </a:cxn>
                <a:cxn ang="0">
                  <a:pos x="525" y="2"/>
                </a:cxn>
                <a:cxn ang="0">
                  <a:pos x="438" y="2"/>
                </a:cxn>
              </a:cxnLst>
              <a:rect l="0" t="0" r="0" b="0"/>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rgbClr val="E4E4E4">
                    <a:alpha val="35999"/>
                  </a:srgbClr>
                </a:gs>
                <a:gs pos="100000">
                  <a:srgbClr val="C0C0C0">
                    <a:alpha val="100000"/>
                  </a:srgbClr>
                </a:gs>
              </a:gsLst>
              <a:lin ang="0" scaled="1"/>
              <a:tileRect/>
            </a:gradFill>
            <a:ln w="0">
              <a:noFill/>
            </a:ln>
          </p:spPr>
          <p:txBody>
            <a:bodyPr/>
            <a:lstStyle/>
            <a:p>
              <a:endParaRPr lang="zh-CN" altLang="en-US"/>
            </a:p>
          </p:txBody>
        </p:sp>
        <p:sp>
          <p:nvSpPr>
            <p:cNvPr id="13" name="Oval 5"/>
            <p:cNvSpPr>
              <a:spLocks noChangeArrowheads="1"/>
            </p:cNvSpPr>
            <p:nvPr/>
          </p:nvSpPr>
          <p:spPr bwMode="gray">
            <a:xfrm rot="-1543677">
              <a:off x="2784" y="1680"/>
              <a:ext cx="672"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 name="Oval 6"/>
            <p:cNvSpPr>
              <a:spLocks noChangeArrowheads="1"/>
            </p:cNvSpPr>
            <p:nvPr/>
          </p:nvSpPr>
          <p:spPr bwMode="gray">
            <a:xfrm rot="-1543677">
              <a:off x="4416" y="1824"/>
              <a:ext cx="672"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5" name="Oval 7"/>
            <p:cNvSpPr>
              <a:spLocks noChangeArrowheads="1"/>
            </p:cNvSpPr>
            <p:nvPr/>
          </p:nvSpPr>
          <p:spPr bwMode="gray">
            <a:xfrm rot="-1543677">
              <a:off x="1872" y="3456"/>
              <a:ext cx="671"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6" name="Oval 8"/>
            <p:cNvSpPr>
              <a:spLocks noChangeArrowheads="1"/>
            </p:cNvSpPr>
            <p:nvPr/>
          </p:nvSpPr>
          <p:spPr bwMode="gray">
            <a:xfrm rot="-1543677">
              <a:off x="3456" y="3104"/>
              <a:ext cx="670"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7" name="Oval 9"/>
            <p:cNvSpPr>
              <a:spLocks noChangeArrowheads="1"/>
            </p:cNvSpPr>
            <p:nvPr/>
          </p:nvSpPr>
          <p:spPr bwMode="gray">
            <a:xfrm rot="-1543677">
              <a:off x="1344" y="2544"/>
              <a:ext cx="670"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8" name="Oval 10"/>
            <p:cNvSpPr>
              <a:spLocks noChangeArrowheads="1"/>
            </p:cNvSpPr>
            <p:nvPr/>
          </p:nvSpPr>
          <p:spPr bwMode="gray">
            <a:xfrm>
              <a:off x="2407" y="1296"/>
              <a:ext cx="720" cy="694"/>
            </a:xfrm>
            <a:prstGeom prst="ellipse">
              <a:avLst/>
            </a:prstGeom>
            <a:gradFill rotWithShape="1">
              <a:gsLst>
                <a:gs pos="0">
                  <a:srgbClr val="36A1B6"/>
                </a:gs>
                <a:gs pos="100000">
                  <a:srgbClr val="13383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9" name="Oval 11"/>
            <p:cNvSpPr>
              <a:spLocks noChangeArrowheads="1"/>
            </p:cNvSpPr>
            <p:nvPr/>
          </p:nvSpPr>
          <p:spPr bwMode="gray">
            <a:xfrm>
              <a:off x="999" y="2126"/>
              <a:ext cx="719" cy="693"/>
            </a:xfrm>
            <a:prstGeom prst="ellipse">
              <a:avLst/>
            </a:prstGeom>
            <a:gradFill rotWithShape="1">
              <a:gsLst>
                <a:gs pos="0">
                  <a:srgbClr val="4987E3"/>
                </a:gs>
                <a:gs pos="100000">
                  <a:srgbClr val="172A47"/>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2"/>
            <p:cNvSpPr>
              <a:spLocks noChangeArrowheads="1"/>
            </p:cNvSpPr>
            <p:nvPr/>
          </p:nvSpPr>
          <p:spPr bwMode="gray">
            <a:xfrm>
              <a:off x="1493" y="3050"/>
              <a:ext cx="719" cy="694"/>
            </a:xfrm>
            <a:prstGeom prst="ellipse">
              <a:avLst/>
            </a:prstGeom>
            <a:gradFill rotWithShape="1">
              <a:gsLst>
                <a:gs pos="0">
                  <a:srgbClr val="D9520F"/>
                </a:gs>
                <a:gs pos="100000">
                  <a:srgbClr val="4D1D05"/>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1" name="Oval 13"/>
            <p:cNvSpPr>
              <a:spLocks noChangeArrowheads="1"/>
            </p:cNvSpPr>
            <p:nvPr/>
          </p:nvSpPr>
          <p:spPr bwMode="gray">
            <a:xfrm>
              <a:off x="3048" y="2707"/>
              <a:ext cx="719" cy="694"/>
            </a:xfrm>
            <a:prstGeom prst="ellipse">
              <a:avLst/>
            </a:prstGeom>
            <a:gradFill rotWithShape="1">
              <a:gsLst>
                <a:gs pos="0">
                  <a:srgbClr val="C0C0C0"/>
                </a:gs>
                <a:gs pos="100000">
                  <a:srgbClr val="454545"/>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2" name="Oval 14"/>
            <p:cNvSpPr>
              <a:spLocks noChangeArrowheads="1"/>
            </p:cNvSpPr>
            <p:nvPr/>
          </p:nvSpPr>
          <p:spPr bwMode="gray">
            <a:xfrm>
              <a:off x="4072" y="1420"/>
              <a:ext cx="680" cy="695"/>
            </a:xfrm>
            <a:prstGeom prst="ellipse">
              <a:avLst/>
            </a:prstGeom>
            <a:gradFill rotWithShape="1">
              <a:gsLst>
                <a:gs pos="0">
                  <a:srgbClr val="9CC769"/>
                </a:gs>
                <a:gs pos="100000">
                  <a:srgbClr val="364524"/>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6163" name="Line 21"/>
            <p:cNvSpPr/>
            <p:nvPr/>
          </p:nvSpPr>
          <p:spPr>
            <a:xfrm>
              <a:off x="1639" y="1545"/>
              <a:ext cx="1025" cy="788"/>
            </a:xfrm>
            <a:prstGeom prst="line">
              <a:avLst/>
            </a:prstGeom>
            <a:ln w="9525" cap="flat" cmpd="sng">
              <a:solidFill>
                <a:srgbClr val="000000"/>
              </a:solidFill>
              <a:prstDash val="solid"/>
              <a:headEnd type="none" w="med" len="med"/>
              <a:tailEnd type="triangle" w="med" len="med"/>
            </a:ln>
          </p:spPr>
        </p:sp>
        <p:cxnSp>
          <p:nvCxnSpPr>
            <p:cNvPr id="6164" name="AutoShape 22"/>
            <p:cNvCxnSpPr/>
            <p:nvPr/>
          </p:nvCxnSpPr>
          <p:spPr>
            <a:xfrm flipH="1">
              <a:off x="559" y="1545"/>
              <a:ext cx="1087" cy="0"/>
            </a:xfrm>
            <a:prstGeom prst="straightConnector1">
              <a:avLst/>
            </a:prstGeom>
            <a:ln w="9525" cap="flat" cmpd="sng">
              <a:solidFill>
                <a:srgbClr val="000000"/>
              </a:solidFill>
              <a:prstDash val="solid"/>
              <a:headEnd type="none" w="med" len="med"/>
              <a:tailEnd type="none" w="med" len="med"/>
            </a:ln>
          </p:spPr>
        </p:cxn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25" name="文本占位符 24"/>
          <p:cNvSpPr>
            <a:spLocks noGrp="1"/>
          </p:cNvSpPr>
          <p:nvPr>
            <p:ph type="body" sz="quarter" idx="10"/>
          </p:nvPr>
        </p:nvSpPr>
        <p:spPr>
          <a:xfrm>
            <a:off x="3005795" y="3331998"/>
            <a:ext cx="3132411" cy="567339"/>
          </a:xfrm>
        </p:spPr>
        <p:txBody>
          <a:bodyPr/>
          <a:lstStyle>
            <a:lvl1pPr algn="ctr">
              <a:buNone/>
              <a:defRPr lang="zh-CN" altLang="en-US" sz="2800" b="1" dirty="0">
                <a:solidFill>
                  <a:schemeClr val="bg2">
                    <a:lumMod val="10000"/>
                  </a:schemeClr>
                </a:solidFill>
              </a:defRPr>
            </a:lvl1pPr>
          </a:lstStyle>
          <a:p>
            <a:pPr lvl="0"/>
            <a:r>
              <a:rPr lang="zh-CN" altLang="en-US"/>
              <a:t>单击此处编辑母版文本样式</a:t>
            </a:r>
          </a:p>
        </p:txBody>
      </p:sp>
      <p:sp>
        <p:nvSpPr>
          <p:cNvPr id="28" name="文本占位符 24"/>
          <p:cNvSpPr>
            <a:spLocks noGrp="1"/>
          </p:cNvSpPr>
          <p:nvPr>
            <p:ph type="body" sz="quarter" idx="11"/>
          </p:nvPr>
        </p:nvSpPr>
        <p:spPr>
          <a:xfrm>
            <a:off x="604180" y="1645089"/>
            <a:ext cx="1939324" cy="362388"/>
          </a:xfrm>
        </p:spPr>
        <p:txBody>
          <a:bodyPr/>
          <a:lstStyle>
            <a:lvl1pPr algn="ctr">
              <a:buNone/>
              <a:defRPr lang="zh-CN" altLang="en-US" sz="1800" b="0" dirty="0">
                <a:solidFill>
                  <a:schemeClr val="bg2">
                    <a:lumMod val="10000"/>
                  </a:schemeClr>
                </a:solidFill>
              </a:defRPr>
            </a:lvl1pPr>
          </a:lstStyle>
          <a:p>
            <a:pPr lvl="0"/>
            <a:r>
              <a:rPr lang="zh-CN" altLang="en-US"/>
              <a:t>单击此处编辑母版文本样式</a:t>
            </a:r>
          </a:p>
        </p:txBody>
      </p:sp>
      <p:sp>
        <p:nvSpPr>
          <p:cNvPr id="30" name="文本占位符 29"/>
          <p:cNvSpPr>
            <a:spLocks noGrp="1"/>
          </p:cNvSpPr>
          <p:nvPr>
            <p:ph type="body" sz="quarter" idx="12"/>
          </p:nvPr>
        </p:nvSpPr>
        <p:spPr>
          <a:xfrm>
            <a:off x="4120055" y="2017329"/>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31" name="文本占位符 29"/>
          <p:cNvSpPr>
            <a:spLocks noGrp="1"/>
          </p:cNvSpPr>
          <p:nvPr>
            <p:ph type="body" sz="quarter" idx="13"/>
          </p:nvPr>
        </p:nvSpPr>
        <p:spPr>
          <a:xfrm>
            <a:off x="1581806" y="3525564"/>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32" name="文本占位符 29"/>
          <p:cNvSpPr>
            <a:spLocks noGrp="1"/>
          </p:cNvSpPr>
          <p:nvPr>
            <p:ph type="body" sz="quarter" idx="14"/>
          </p:nvPr>
        </p:nvSpPr>
        <p:spPr>
          <a:xfrm>
            <a:off x="2454165" y="51967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33" name="文本占位符 29"/>
          <p:cNvSpPr>
            <a:spLocks noGrp="1"/>
          </p:cNvSpPr>
          <p:nvPr>
            <p:ph type="body" sz="quarter" idx="15"/>
          </p:nvPr>
        </p:nvSpPr>
        <p:spPr>
          <a:xfrm>
            <a:off x="5265683" y="4581853"/>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34" name="文本占位符 29"/>
          <p:cNvSpPr>
            <a:spLocks noGrp="1"/>
          </p:cNvSpPr>
          <p:nvPr>
            <p:ph type="body" sz="quarter" idx="16"/>
          </p:nvPr>
        </p:nvSpPr>
        <p:spPr>
          <a:xfrm>
            <a:off x="7068206" y="2232793"/>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层次结构">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2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8085A0B5-E7E2-4023-8690-3B866D1A90D0}"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936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022B6016-D1F9-48F0-B223-FA1588978CFF}"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2020/9/2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7173" name="Group 3"/>
          <p:cNvGrpSpPr/>
          <p:nvPr/>
        </p:nvGrpSpPr>
        <p:grpSpPr>
          <a:xfrm>
            <a:off x="914400" y="1741488"/>
            <a:ext cx="7239000" cy="3733800"/>
            <a:chOff x="168" y="960"/>
            <a:chExt cx="5367" cy="2792"/>
          </a:xfrm>
        </p:grpSpPr>
        <p:sp>
          <p:nvSpPr>
            <p:cNvPr id="7176" name="Freeform 4"/>
            <p:cNvSpPr/>
            <p:nvPr/>
          </p:nvSpPr>
          <p:spPr>
            <a:xfrm>
              <a:off x="5089" y="960"/>
              <a:ext cx="441" cy="705"/>
            </a:xfrm>
            <a:custGeom>
              <a:avLst/>
              <a:gdLst/>
              <a:ahLst/>
              <a:cxnLst>
                <a:cxn ang="0">
                  <a:pos x="29943625" y="320365989"/>
                </a:cxn>
                <a:cxn ang="0">
                  <a:pos x="0" y="1183387811"/>
                </a:cxn>
                <a:cxn ang="0">
                  <a:pos x="0" y="762476259"/>
                </a:cxn>
                <a:cxn ang="0">
                  <a:pos x="29943625" y="0"/>
                </a:cxn>
                <a:cxn ang="0">
                  <a:pos x="29943625" y="320365989"/>
                </a:cxn>
              </a:cxnLst>
              <a:rect l="0" t="0" r="0" b="0"/>
              <a:pathLst>
                <a:path w="308" h="444">
                  <a:moveTo>
                    <a:pt x="308" y="120"/>
                  </a:moveTo>
                  <a:lnTo>
                    <a:pt x="0" y="444"/>
                  </a:lnTo>
                  <a:lnTo>
                    <a:pt x="0" y="286"/>
                  </a:lnTo>
                  <a:lnTo>
                    <a:pt x="308" y="0"/>
                  </a:lnTo>
                  <a:lnTo>
                    <a:pt x="308" y="120"/>
                  </a:lnTo>
                  <a:close/>
                </a:path>
              </a:pathLst>
            </a:custGeom>
            <a:gradFill rotWithShape="1">
              <a:gsLst>
                <a:gs pos="0">
                  <a:srgbClr val="00281D">
                    <a:alpha val="100000"/>
                  </a:srgbClr>
                </a:gs>
                <a:gs pos="50000">
                  <a:srgbClr val="00563F">
                    <a:alpha val="100000"/>
                  </a:srgbClr>
                </a:gs>
                <a:gs pos="100000">
                  <a:srgbClr val="00281D">
                    <a:alpha val="100000"/>
                  </a:srgbClr>
                </a:gs>
              </a:gsLst>
              <a:lin ang="2700000" scaled="1"/>
              <a:tileRect/>
            </a:gradFill>
            <a:ln w="0">
              <a:noFill/>
            </a:ln>
          </p:spPr>
          <p:txBody>
            <a:bodyPr/>
            <a:lstStyle/>
            <a:p>
              <a:endParaRPr lang="zh-CN" altLang="en-US"/>
            </a:p>
          </p:txBody>
        </p:sp>
        <p:sp>
          <p:nvSpPr>
            <p:cNvPr id="7177" name="Freeform 5"/>
            <p:cNvSpPr/>
            <p:nvPr/>
          </p:nvSpPr>
          <p:spPr>
            <a:xfrm>
              <a:off x="2976" y="960"/>
              <a:ext cx="2559" cy="451"/>
            </a:xfrm>
            <a:custGeom>
              <a:avLst/>
              <a:gdLst/>
              <a:ahLst/>
              <a:cxnLst>
                <a:cxn ang="0">
                  <a:pos x="147182990" y="759874971"/>
                </a:cxn>
                <a:cxn ang="0">
                  <a:pos x="0" y="759874971"/>
                </a:cxn>
                <a:cxn ang="0">
                  <a:pos x="44417420" y="0"/>
                </a:cxn>
                <a:cxn ang="0">
                  <a:pos x="177813178" y="0"/>
                </a:cxn>
                <a:cxn ang="0">
                  <a:pos x="147182990" y="759874971"/>
                </a:cxn>
              </a:cxnLst>
              <a:rect l="0" t="0" r="0" b="0"/>
              <a:pathLst>
                <a:path w="1786" h="284">
                  <a:moveTo>
                    <a:pt x="1478" y="284"/>
                  </a:moveTo>
                  <a:lnTo>
                    <a:pt x="0" y="284"/>
                  </a:lnTo>
                  <a:lnTo>
                    <a:pt x="446" y="0"/>
                  </a:lnTo>
                  <a:lnTo>
                    <a:pt x="1786" y="0"/>
                  </a:lnTo>
                  <a:lnTo>
                    <a:pt x="1478" y="284"/>
                  </a:lnTo>
                  <a:close/>
                </a:path>
              </a:pathLst>
            </a:custGeom>
            <a:solidFill>
              <a:srgbClr val="00CC99">
                <a:alpha val="100000"/>
              </a:srgbClr>
            </a:solidFill>
            <a:ln w="0">
              <a:noFill/>
            </a:ln>
          </p:spPr>
          <p:txBody>
            <a:bodyPr/>
            <a:lstStyle/>
            <a:p>
              <a:endParaRPr lang="zh-CN" altLang="en-US"/>
            </a:p>
          </p:txBody>
        </p:sp>
        <p:sp>
          <p:nvSpPr>
            <p:cNvPr id="7178" name="Freeform 6"/>
            <p:cNvSpPr/>
            <p:nvPr/>
          </p:nvSpPr>
          <p:spPr>
            <a:xfrm>
              <a:off x="4645" y="1660"/>
              <a:ext cx="441" cy="699"/>
            </a:xfrm>
            <a:custGeom>
              <a:avLst/>
              <a:gdLst/>
              <a:ahLst/>
              <a:cxnLst>
                <a:cxn ang="0">
                  <a:pos x="29943625" y="280975066"/>
                </a:cxn>
                <a:cxn ang="0">
                  <a:pos x="0" y="1035409789"/>
                </a:cxn>
                <a:cxn ang="0">
                  <a:pos x="0" y="670062630"/>
                </a:cxn>
                <a:cxn ang="0">
                  <a:pos x="29943625" y="0"/>
                </a:cxn>
                <a:cxn ang="0">
                  <a:pos x="29943625" y="280975066"/>
                </a:cxn>
              </a:cxnLst>
              <a:rect l="0" t="0" r="0" b="0"/>
              <a:pathLst>
                <a:path w="308" h="442">
                  <a:moveTo>
                    <a:pt x="308" y="120"/>
                  </a:moveTo>
                  <a:lnTo>
                    <a:pt x="0" y="442"/>
                  </a:lnTo>
                  <a:lnTo>
                    <a:pt x="0" y="286"/>
                  </a:lnTo>
                  <a:lnTo>
                    <a:pt x="308" y="0"/>
                  </a:lnTo>
                  <a:lnTo>
                    <a:pt x="308" y="120"/>
                  </a:lnTo>
                  <a:close/>
                </a:path>
              </a:pathLst>
            </a:custGeom>
            <a:gradFill rotWithShape="1">
              <a:gsLst>
                <a:gs pos="0">
                  <a:srgbClr val="230744">
                    <a:alpha val="100000"/>
                  </a:srgbClr>
                </a:gs>
                <a:gs pos="50000">
                  <a:srgbClr val="4B1092">
                    <a:alpha val="100000"/>
                  </a:srgbClr>
                </a:gs>
                <a:gs pos="100000">
                  <a:srgbClr val="230744">
                    <a:alpha val="100000"/>
                  </a:srgbClr>
                </a:gs>
              </a:gsLst>
              <a:lin ang="2700000" scaled="1"/>
              <a:tileRect/>
            </a:gradFill>
            <a:ln w="0">
              <a:noFill/>
            </a:ln>
          </p:spPr>
          <p:txBody>
            <a:bodyPr/>
            <a:lstStyle/>
            <a:p>
              <a:endParaRPr lang="zh-CN" altLang="en-US"/>
            </a:p>
          </p:txBody>
        </p:sp>
        <p:sp>
          <p:nvSpPr>
            <p:cNvPr id="7179" name="Freeform 7"/>
            <p:cNvSpPr/>
            <p:nvPr/>
          </p:nvSpPr>
          <p:spPr>
            <a:xfrm>
              <a:off x="2340" y="1660"/>
              <a:ext cx="2753" cy="450"/>
            </a:xfrm>
            <a:custGeom>
              <a:avLst/>
              <a:gdLst/>
              <a:ahLst/>
              <a:cxnLst>
                <a:cxn ang="0">
                  <a:pos x="164264385" y="707760700"/>
                </a:cxn>
                <a:cxn ang="0">
                  <a:pos x="0" y="707760700"/>
                </a:cxn>
                <a:cxn ang="0">
                  <a:pos x="45389477" y="0"/>
                </a:cxn>
                <a:cxn ang="0">
                  <a:pos x="195590680" y="0"/>
                </a:cxn>
                <a:cxn ang="0">
                  <a:pos x="164264385" y="707760700"/>
                </a:cxn>
              </a:cxnLst>
              <a:rect l="0" t="0" r="0" b="0"/>
              <a:pathLst>
                <a:path w="1920" h="284">
                  <a:moveTo>
                    <a:pt x="1612" y="284"/>
                  </a:moveTo>
                  <a:lnTo>
                    <a:pt x="0" y="284"/>
                  </a:lnTo>
                  <a:lnTo>
                    <a:pt x="446" y="0"/>
                  </a:lnTo>
                  <a:lnTo>
                    <a:pt x="1920" y="0"/>
                  </a:lnTo>
                  <a:lnTo>
                    <a:pt x="1612" y="284"/>
                  </a:lnTo>
                  <a:close/>
                </a:path>
              </a:pathLst>
            </a:custGeom>
            <a:solidFill>
              <a:srgbClr val="A77BFF">
                <a:alpha val="100000"/>
              </a:srgbClr>
            </a:solidFill>
            <a:ln w="0">
              <a:noFill/>
            </a:ln>
          </p:spPr>
          <p:txBody>
            <a:bodyPr/>
            <a:lstStyle/>
            <a:p>
              <a:endParaRPr lang="zh-CN" altLang="en-US"/>
            </a:p>
          </p:txBody>
        </p:sp>
        <p:sp>
          <p:nvSpPr>
            <p:cNvPr id="7180" name="Freeform 8"/>
            <p:cNvSpPr/>
            <p:nvPr/>
          </p:nvSpPr>
          <p:spPr>
            <a:xfrm>
              <a:off x="4200" y="2352"/>
              <a:ext cx="439" cy="705"/>
            </a:xfrm>
            <a:custGeom>
              <a:avLst/>
              <a:gdLst/>
              <a:ahLst/>
              <a:cxnLst>
                <a:cxn ang="0">
                  <a:pos x="31752019" y="325349105"/>
                </a:cxn>
                <a:cxn ang="0">
                  <a:pos x="0" y="1183387811"/>
                </a:cxn>
                <a:cxn ang="0">
                  <a:pos x="0" y="762476259"/>
                </a:cxn>
                <a:cxn ang="0">
                  <a:pos x="31752019" y="0"/>
                </a:cxn>
                <a:cxn ang="0">
                  <a:pos x="31752019" y="325349105"/>
                </a:cxn>
              </a:cxnLst>
              <a:rect l="0" t="0" r="0" b="0"/>
              <a:pathLst>
                <a:path w="306" h="444">
                  <a:moveTo>
                    <a:pt x="306" y="122"/>
                  </a:moveTo>
                  <a:lnTo>
                    <a:pt x="0" y="444"/>
                  </a:lnTo>
                  <a:lnTo>
                    <a:pt x="0" y="286"/>
                  </a:lnTo>
                  <a:lnTo>
                    <a:pt x="306" y="0"/>
                  </a:lnTo>
                  <a:lnTo>
                    <a:pt x="306" y="122"/>
                  </a:lnTo>
                  <a:close/>
                </a:path>
              </a:pathLst>
            </a:custGeom>
            <a:gradFill rotWithShape="1">
              <a:gsLst>
                <a:gs pos="0">
                  <a:srgbClr val="431805">
                    <a:alpha val="100000"/>
                  </a:srgbClr>
                </a:gs>
                <a:gs pos="50000">
                  <a:srgbClr val="90330A">
                    <a:alpha val="100000"/>
                  </a:srgbClr>
                </a:gs>
                <a:gs pos="100000">
                  <a:srgbClr val="431805">
                    <a:alpha val="100000"/>
                  </a:srgbClr>
                </a:gs>
              </a:gsLst>
              <a:lin ang="2700000" scaled="1"/>
              <a:tileRect/>
            </a:gradFill>
            <a:ln w="0">
              <a:noFill/>
            </a:ln>
          </p:spPr>
          <p:txBody>
            <a:bodyPr/>
            <a:lstStyle/>
            <a:p>
              <a:endParaRPr lang="zh-CN" altLang="en-US"/>
            </a:p>
          </p:txBody>
        </p:sp>
        <p:sp>
          <p:nvSpPr>
            <p:cNvPr id="7181" name="Freeform 9"/>
            <p:cNvSpPr/>
            <p:nvPr/>
          </p:nvSpPr>
          <p:spPr>
            <a:xfrm>
              <a:off x="3758" y="3047"/>
              <a:ext cx="444" cy="705"/>
            </a:xfrm>
            <a:custGeom>
              <a:avLst/>
              <a:gdLst/>
              <a:ahLst/>
              <a:cxnLst>
                <a:cxn ang="0">
                  <a:pos x="37275954" y="325349105"/>
                </a:cxn>
                <a:cxn ang="0">
                  <a:pos x="0" y="1183387811"/>
                </a:cxn>
                <a:cxn ang="0">
                  <a:pos x="0" y="762476259"/>
                </a:cxn>
                <a:cxn ang="0">
                  <a:pos x="37275954" y="0"/>
                </a:cxn>
                <a:cxn ang="0">
                  <a:pos x="37275954" y="325349105"/>
                </a:cxn>
              </a:cxnLst>
              <a:rect l="0" t="0" r="0" b="0"/>
              <a:pathLst>
                <a:path w="308" h="444">
                  <a:moveTo>
                    <a:pt x="308" y="122"/>
                  </a:moveTo>
                  <a:lnTo>
                    <a:pt x="0" y="444"/>
                  </a:lnTo>
                  <a:lnTo>
                    <a:pt x="0" y="286"/>
                  </a:lnTo>
                  <a:lnTo>
                    <a:pt x="308" y="0"/>
                  </a:lnTo>
                  <a:lnTo>
                    <a:pt x="308" y="122"/>
                  </a:lnTo>
                  <a:close/>
                </a:path>
              </a:pathLst>
            </a:custGeom>
            <a:gradFill rotWithShape="1">
              <a:gsLst>
                <a:gs pos="0">
                  <a:srgbClr val="433206">
                    <a:alpha val="100000"/>
                  </a:srgbClr>
                </a:gs>
                <a:gs pos="50000">
                  <a:srgbClr val="906B0E">
                    <a:alpha val="100000"/>
                  </a:srgbClr>
                </a:gs>
                <a:gs pos="100000">
                  <a:srgbClr val="433206">
                    <a:alpha val="100000"/>
                  </a:srgbClr>
                </a:gs>
              </a:gsLst>
              <a:lin ang="2700000" scaled="1"/>
              <a:tileRect/>
            </a:gradFill>
            <a:ln w="0">
              <a:noFill/>
            </a:ln>
          </p:spPr>
          <p:txBody>
            <a:bodyPr/>
            <a:lstStyle/>
            <a:p>
              <a:endParaRPr lang="zh-CN" altLang="en-US"/>
            </a:p>
          </p:txBody>
        </p:sp>
        <p:sp>
          <p:nvSpPr>
            <p:cNvPr id="7182" name="Freeform 10"/>
            <p:cNvSpPr/>
            <p:nvPr/>
          </p:nvSpPr>
          <p:spPr>
            <a:xfrm>
              <a:off x="1075" y="3050"/>
              <a:ext cx="3125" cy="451"/>
            </a:xfrm>
            <a:custGeom>
              <a:avLst/>
              <a:gdLst/>
              <a:ahLst/>
              <a:cxnLst>
                <a:cxn ang="0">
                  <a:pos x="189156610" y="759874971"/>
                </a:cxn>
                <a:cxn ang="0">
                  <a:pos x="0" y="759874971"/>
                </a:cxn>
                <a:cxn ang="0">
                  <a:pos x="45058849" y="0"/>
                </a:cxn>
                <a:cxn ang="0">
                  <a:pos x="220352906" y="0"/>
                </a:cxn>
                <a:cxn ang="0">
                  <a:pos x="189156610" y="759874971"/>
                </a:cxn>
              </a:cxnLst>
              <a:rect l="0" t="0" r="0" b="0"/>
              <a:pathLst>
                <a:path w="2180" h="284">
                  <a:moveTo>
                    <a:pt x="1872" y="284"/>
                  </a:moveTo>
                  <a:lnTo>
                    <a:pt x="0" y="284"/>
                  </a:lnTo>
                  <a:lnTo>
                    <a:pt x="446" y="0"/>
                  </a:lnTo>
                  <a:lnTo>
                    <a:pt x="2180" y="0"/>
                  </a:lnTo>
                  <a:lnTo>
                    <a:pt x="1872" y="284"/>
                  </a:lnTo>
                  <a:close/>
                </a:path>
              </a:pathLst>
            </a:custGeom>
            <a:solidFill>
              <a:srgbClr val="F2E160">
                <a:alpha val="100000"/>
              </a:srgbClr>
            </a:solidFill>
            <a:ln w="0">
              <a:noFill/>
            </a:ln>
          </p:spPr>
          <p:txBody>
            <a:bodyPr/>
            <a:lstStyle/>
            <a:p>
              <a:endParaRPr lang="zh-CN" altLang="en-US"/>
            </a:p>
          </p:txBody>
        </p:sp>
        <p:sp>
          <p:nvSpPr>
            <p:cNvPr id="7183" name="Line 11"/>
            <p:cNvSpPr/>
            <p:nvPr/>
          </p:nvSpPr>
          <p:spPr>
            <a:xfrm flipH="1">
              <a:off x="168" y="3747"/>
              <a:ext cx="907" cy="0"/>
            </a:xfrm>
            <a:prstGeom prst="line">
              <a:avLst/>
            </a:prstGeom>
            <a:ln w="9525" cap="flat" cmpd="sng">
              <a:solidFill>
                <a:schemeClr val="tx1"/>
              </a:solidFill>
              <a:prstDash val="solid"/>
              <a:headEnd type="none" w="med" len="med"/>
              <a:tailEnd type="none" w="med" len="med"/>
            </a:ln>
          </p:spPr>
        </p:sp>
        <p:sp>
          <p:nvSpPr>
            <p:cNvPr id="7184" name="Line 12"/>
            <p:cNvSpPr/>
            <p:nvPr/>
          </p:nvSpPr>
          <p:spPr>
            <a:xfrm flipH="1">
              <a:off x="168" y="3047"/>
              <a:ext cx="1543" cy="0"/>
            </a:xfrm>
            <a:prstGeom prst="line">
              <a:avLst/>
            </a:prstGeom>
            <a:ln w="9525" cap="flat" cmpd="sng">
              <a:solidFill>
                <a:schemeClr val="tx1"/>
              </a:solidFill>
              <a:prstDash val="solid"/>
              <a:headEnd type="none" w="med" len="med"/>
              <a:tailEnd type="none" w="med" len="med"/>
            </a:ln>
          </p:spPr>
        </p:sp>
        <p:sp>
          <p:nvSpPr>
            <p:cNvPr id="7185" name="Line 13"/>
            <p:cNvSpPr/>
            <p:nvPr/>
          </p:nvSpPr>
          <p:spPr>
            <a:xfrm flipH="1">
              <a:off x="168" y="2356"/>
              <a:ext cx="2179" cy="0"/>
            </a:xfrm>
            <a:prstGeom prst="line">
              <a:avLst/>
            </a:prstGeom>
            <a:ln w="9525" cap="flat" cmpd="sng">
              <a:solidFill>
                <a:schemeClr val="tx1"/>
              </a:solidFill>
              <a:prstDash val="solid"/>
              <a:headEnd type="none" w="med" len="med"/>
              <a:tailEnd type="none" w="med" len="med"/>
            </a:ln>
          </p:spPr>
        </p:sp>
        <p:sp>
          <p:nvSpPr>
            <p:cNvPr id="7186" name="Line 14"/>
            <p:cNvSpPr/>
            <p:nvPr/>
          </p:nvSpPr>
          <p:spPr>
            <a:xfrm flipH="1">
              <a:off x="168" y="1666"/>
              <a:ext cx="2813" cy="0"/>
            </a:xfrm>
            <a:prstGeom prst="line">
              <a:avLst/>
            </a:prstGeom>
            <a:ln w="9525" cap="flat" cmpd="sng">
              <a:solidFill>
                <a:schemeClr val="tx1"/>
              </a:solidFill>
              <a:prstDash val="solid"/>
              <a:headEnd type="none" w="med" len="med"/>
              <a:tailEnd type="none" w="med" len="med"/>
            </a:ln>
          </p:spPr>
        </p:sp>
        <p:sp>
          <p:nvSpPr>
            <p:cNvPr id="7187" name="Line 15"/>
            <p:cNvSpPr/>
            <p:nvPr/>
          </p:nvSpPr>
          <p:spPr>
            <a:xfrm flipH="1">
              <a:off x="168" y="965"/>
              <a:ext cx="3449" cy="0"/>
            </a:xfrm>
            <a:prstGeom prst="line">
              <a:avLst/>
            </a:prstGeom>
            <a:ln w="9525" cap="flat" cmpd="sng">
              <a:solidFill>
                <a:schemeClr val="tx1"/>
              </a:solidFill>
              <a:prstDash val="solid"/>
              <a:headEnd type="none" w="med" len="med"/>
              <a:tailEnd type="none" w="med" len="med"/>
            </a:ln>
          </p:spPr>
        </p:sp>
        <p:sp>
          <p:nvSpPr>
            <p:cNvPr id="7188" name="Line 16"/>
            <p:cNvSpPr/>
            <p:nvPr/>
          </p:nvSpPr>
          <p:spPr>
            <a:xfrm>
              <a:off x="305" y="960"/>
              <a:ext cx="0" cy="726"/>
            </a:xfrm>
            <a:prstGeom prst="line">
              <a:avLst/>
            </a:prstGeom>
            <a:ln w="9525" cap="flat" cmpd="sng">
              <a:solidFill>
                <a:schemeClr val="tx1"/>
              </a:solidFill>
              <a:prstDash val="solid"/>
              <a:headEnd type="triangle" w="med" len="med"/>
              <a:tailEnd type="triangle" w="med" len="med"/>
            </a:ln>
          </p:spPr>
        </p:sp>
        <p:sp>
          <p:nvSpPr>
            <p:cNvPr id="7189" name="Line 17"/>
            <p:cNvSpPr/>
            <p:nvPr/>
          </p:nvSpPr>
          <p:spPr>
            <a:xfrm>
              <a:off x="305" y="1686"/>
              <a:ext cx="0" cy="679"/>
            </a:xfrm>
            <a:prstGeom prst="line">
              <a:avLst/>
            </a:prstGeom>
            <a:ln w="9525" cap="flat" cmpd="sng">
              <a:solidFill>
                <a:schemeClr val="tx1"/>
              </a:solidFill>
              <a:prstDash val="solid"/>
              <a:headEnd type="triangle" w="med" len="med"/>
              <a:tailEnd type="triangle" w="med" len="med"/>
            </a:ln>
          </p:spPr>
        </p:sp>
        <p:sp>
          <p:nvSpPr>
            <p:cNvPr id="7190" name="Line 18"/>
            <p:cNvSpPr/>
            <p:nvPr/>
          </p:nvSpPr>
          <p:spPr>
            <a:xfrm>
              <a:off x="305" y="2365"/>
              <a:ext cx="0" cy="679"/>
            </a:xfrm>
            <a:prstGeom prst="line">
              <a:avLst/>
            </a:prstGeom>
            <a:ln w="9525" cap="flat" cmpd="sng">
              <a:solidFill>
                <a:schemeClr val="tx1"/>
              </a:solidFill>
              <a:prstDash val="solid"/>
              <a:headEnd type="triangle" w="med" len="med"/>
              <a:tailEnd type="triangle" w="med" len="med"/>
            </a:ln>
          </p:spPr>
        </p:sp>
        <p:sp>
          <p:nvSpPr>
            <p:cNvPr id="7191" name="Line 19"/>
            <p:cNvSpPr/>
            <p:nvPr/>
          </p:nvSpPr>
          <p:spPr>
            <a:xfrm>
              <a:off x="305" y="3047"/>
              <a:ext cx="0" cy="680"/>
            </a:xfrm>
            <a:prstGeom prst="line">
              <a:avLst/>
            </a:prstGeom>
            <a:ln w="9525" cap="flat" cmpd="sng">
              <a:solidFill>
                <a:schemeClr val="tx1"/>
              </a:solidFill>
              <a:prstDash val="solid"/>
              <a:headEnd type="triangle" w="med" len="med"/>
              <a:tailEnd type="triangle" w="med" len="med"/>
            </a:ln>
          </p:spPr>
        </p:sp>
        <p:sp>
          <p:nvSpPr>
            <p:cNvPr id="7192" name="Freeform 20"/>
            <p:cNvSpPr/>
            <p:nvPr/>
          </p:nvSpPr>
          <p:spPr>
            <a:xfrm>
              <a:off x="1529" y="1097"/>
              <a:ext cx="1409" cy="2267"/>
            </a:xfrm>
            <a:custGeom>
              <a:avLst/>
              <a:gdLst/>
              <a:ahLst/>
              <a:cxnLst>
                <a:cxn ang="0">
                  <a:pos x="2" y="17"/>
                </a:cxn>
                <a:cxn ang="0">
                  <a:pos x="2" y="15"/>
                </a:cxn>
                <a:cxn ang="0">
                  <a:pos x="2" y="13"/>
                </a:cxn>
                <a:cxn ang="0">
                  <a:pos x="2" y="11"/>
                </a:cxn>
                <a:cxn ang="0">
                  <a:pos x="2" y="9"/>
                </a:cxn>
                <a:cxn ang="0">
                  <a:pos x="2" y="7"/>
                </a:cxn>
                <a:cxn ang="0">
                  <a:pos x="2" y="6"/>
                </a:cxn>
                <a:cxn ang="0">
                  <a:pos x="2" y="5"/>
                </a:cxn>
                <a:cxn ang="0">
                  <a:pos x="2" y="3"/>
                </a:cxn>
                <a:cxn ang="0">
                  <a:pos x="2" y="3"/>
                </a:cxn>
                <a:cxn ang="0">
                  <a:pos x="2" y="3"/>
                </a:cxn>
                <a:cxn ang="0">
                  <a:pos x="2" y="3"/>
                </a:cxn>
                <a:cxn ang="0">
                  <a:pos x="2" y="3"/>
                </a:cxn>
                <a:cxn ang="0">
                  <a:pos x="2" y="3"/>
                </a:cxn>
                <a:cxn ang="0">
                  <a:pos x="2" y="3"/>
                </a:cxn>
                <a:cxn ang="0">
                  <a:pos x="2" y="3"/>
                </a:cxn>
                <a:cxn ang="0">
                  <a:pos x="2" y="3"/>
                </a:cxn>
                <a:cxn ang="0">
                  <a:pos x="2" y="3"/>
                </a:cxn>
                <a:cxn ang="0">
                  <a:pos x="2" y="3"/>
                </a:cxn>
                <a:cxn ang="0">
                  <a:pos x="2" y="3"/>
                </a:cxn>
                <a:cxn ang="0">
                  <a:pos x="2" y="3"/>
                </a:cxn>
                <a:cxn ang="0">
                  <a:pos x="2" y="3"/>
                </a:cxn>
                <a:cxn ang="0">
                  <a:pos x="2" y="3"/>
                </a:cxn>
                <a:cxn ang="0">
                  <a:pos x="2" y="4"/>
                </a:cxn>
                <a:cxn ang="0">
                  <a:pos x="2" y="5"/>
                </a:cxn>
                <a:cxn ang="0">
                  <a:pos x="2" y="6"/>
                </a:cxn>
                <a:cxn ang="0">
                  <a:pos x="2" y="8"/>
                </a:cxn>
                <a:cxn ang="0">
                  <a:pos x="2" y="9"/>
                </a:cxn>
                <a:cxn ang="0">
                  <a:pos x="2" y="11"/>
                </a:cxn>
                <a:cxn ang="0">
                  <a:pos x="2" y="13"/>
                </a:cxn>
                <a:cxn ang="0">
                  <a:pos x="2" y="15"/>
                </a:cxn>
                <a:cxn ang="0">
                  <a:pos x="2" y="17"/>
                </a:cxn>
              </a:cxnLst>
              <a:rect l="0" t="0" r="0" b="0"/>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alpha val="100000"/>
                  </a:srgbClr>
                </a:gs>
                <a:gs pos="100000">
                  <a:srgbClr val="61092E">
                    <a:alpha val="100000"/>
                  </a:srgbClr>
                </a:gs>
              </a:gsLst>
              <a:lin ang="5400000" scaled="1"/>
              <a:tileRect/>
            </a:gradFill>
            <a:ln w="0">
              <a:noFill/>
            </a:ln>
          </p:spPr>
          <p:txBody>
            <a:bodyPr/>
            <a:lstStyle/>
            <a:p>
              <a:endParaRPr lang="zh-CN" altLang="en-US"/>
            </a:p>
          </p:txBody>
        </p:sp>
        <p:sp>
          <p:nvSpPr>
            <p:cNvPr id="29" name="Rectangle 21"/>
            <p:cNvSpPr>
              <a:spLocks noChangeArrowheads="1"/>
            </p:cNvSpPr>
            <p:nvPr/>
          </p:nvSpPr>
          <p:spPr bwMode="gray">
            <a:xfrm>
              <a:off x="2980" y="1411"/>
              <a:ext cx="2120" cy="253"/>
            </a:xfrm>
            <a:prstGeom prst="rect">
              <a:avLst/>
            </a:prstGeom>
            <a:gradFill rotWithShape="1">
              <a:gsLst>
                <a:gs pos="0">
                  <a:srgbClr val="00684D"/>
                </a:gs>
                <a:gs pos="50000">
                  <a:srgbClr val="00906A"/>
                </a:gs>
                <a:gs pos="100000">
                  <a:srgbClr val="00684D"/>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0" name="Rectangle 22"/>
            <p:cNvSpPr>
              <a:spLocks noChangeArrowheads="1"/>
            </p:cNvSpPr>
            <p:nvPr/>
          </p:nvSpPr>
          <p:spPr bwMode="gray">
            <a:xfrm>
              <a:off x="2341" y="2110"/>
              <a:ext cx="2309" cy="248"/>
            </a:xfrm>
            <a:prstGeom prst="rect">
              <a:avLst/>
            </a:prstGeom>
            <a:gradFill rotWithShape="1">
              <a:gsLst>
                <a:gs pos="0">
                  <a:srgbClr val="5D2FB9"/>
                </a:gs>
                <a:gs pos="50000">
                  <a:srgbClr val="8041FF"/>
                </a:gs>
                <a:gs pos="100000">
                  <a:srgbClr val="5D2FB9"/>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195" name="Freeform 23"/>
            <p:cNvSpPr/>
            <p:nvPr/>
          </p:nvSpPr>
          <p:spPr>
            <a:xfrm>
              <a:off x="1709" y="2352"/>
              <a:ext cx="2935" cy="455"/>
            </a:xfrm>
            <a:custGeom>
              <a:avLst/>
              <a:gdLst/>
              <a:ahLst/>
              <a:cxnLst>
                <a:cxn ang="0">
                  <a:pos x="174529540" y="811332351"/>
                </a:cxn>
                <a:cxn ang="0">
                  <a:pos x="0" y="811332351"/>
                </a:cxn>
                <a:cxn ang="0">
                  <a:pos x="44708917" y="0"/>
                </a:cxn>
                <a:cxn ang="0">
                  <a:pos x="205244374" y="0"/>
                </a:cxn>
                <a:cxn ang="0">
                  <a:pos x="174529540" y="811332351"/>
                </a:cxn>
              </a:cxnLst>
              <a:rect l="0" t="0" r="0" b="0"/>
              <a:pathLst>
                <a:path w="2048" h="286">
                  <a:moveTo>
                    <a:pt x="1742" y="286"/>
                  </a:moveTo>
                  <a:lnTo>
                    <a:pt x="0" y="286"/>
                  </a:lnTo>
                  <a:lnTo>
                    <a:pt x="446" y="0"/>
                  </a:lnTo>
                  <a:lnTo>
                    <a:pt x="2048" y="0"/>
                  </a:lnTo>
                  <a:lnTo>
                    <a:pt x="1742" y="286"/>
                  </a:lnTo>
                  <a:close/>
                </a:path>
              </a:pathLst>
            </a:custGeom>
            <a:solidFill>
              <a:srgbClr val="FF9966">
                <a:alpha val="100000"/>
              </a:srgbClr>
            </a:solidFill>
            <a:ln w="0">
              <a:noFill/>
            </a:ln>
          </p:spPr>
          <p:txBody>
            <a:bodyPr/>
            <a:lstStyle/>
            <a:p>
              <a:endParaRPr lang="zh-CN" altLang="en-US"/>
            </a:p>
          </p:txBody>
        </p:sp>
        <p:sp>
          <p:nvSpPr>
            <p:cNvPr id="3" name="Rectangle 24"/>
            <p:cNvSpPr>
              <a:spLocks noChangeArrowheads="1"/>
            </p:cNvSpPr>
            <p:nvPr/>
          </p:nvSpPr>
          <p:spPr bwMode="gray">
            <a:xfrm>
              <a:off x="1711" y="2806"/>
              <a:ext cx="2499" cy="248"/>
            </a:xfrm>
            <a:prstGeom prst="rect">
              <a:avLst/>
            </a:prstGeom>
            <a:gradFill rotWithShape="1">
              <a:gsLst>
                <a:gs pos="0">
                  <a:srgbClr val="A0523A"/>
                </a:gs>
                <a:gs pos="50000">
                  <a:srgbClr val="DC7150"/>
                </a:gs>
                <a:gs pos="100000">
                  <a:srgbClr val="A0523A"/>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 name="Rectangle 25"/>
            <p:cNvSpPr>
              <a:spLocks noChangeArrowheads="1"/>
            </p:cNvSpPr>
            <p:nvPr/>
          </p:nvSpPr>
          <p:spPr bwMode="gray">
            <a:xfrm>
              <a:off x="1075" y="3502"/>
              <a:ext cx="2687" cy="248"/>
            </a:xfrm>
            <a:prstGeom prst="rect">
              <a:avLst/>
            </a:prstGeom>
            <a:gradFill rotWithShape="1">
              <a:gsLst>
                <a:gs pos="0">
                  <a:srgbClr val="977514"/>
                </a:gs>
                <a:gs pos="50000">
                  <a:srgbClr val="D0A11C"/>
                </a:gs>
                <a:gs pos="100000">
                  <a:srgbClr val="977514"/>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31" name="文本占位符 30"/>
          <p:cNvSpPr>
            <a:spLocks noGrp="1"/>
          </p:cNvSpPr>
          <p:nvPr>
            <p:ph type="body" sz="quarter" idx="10"/>
          </p:nvPr>
        </p:nvSpPr>
        <p:spPr>
          <a:xfrm>
            <a:off x="1113988" y="2039393"/>
            <a:ext cx="1702784" cy="304416"/>
          </a:xfrm>
        </p:spPr>
        <p:txBody>
          <a:bodyPr/>
          <a:lstStyle>
            <a:lvl1pPr>
              <a:buNone/>
              <a:defRPr sz="1400" b="0">
                <a:solidFill>
                  <a:schemeClr val="tx2">
                    <a:lumMod val="50000"/>
                  </a:schemeClr>
                </a:solidFill>
              </a:defRPr>
            </a:lvl1pPr>
          </a:lstStyle>
          <a:p>
            <a:pPr lvl="0"/>
            <a:r>
              <a:rPr lang="zh-CN" altLang="en-US"/>
              <a:t>单击此处编辑母版文本样式</a:t>
            </a:r>
          </a:p>
          <a:p>
            <a:pPr lvl="1"/>
            <a:r>
              <a:rPr lang="zh-CN" altLang="en-US"/>
              <a:t>第二级</a:t>
            </a:r>
          </a:p>
        </p:txBody>
      </p:sp>
      <p:sp>
        <p:nvSpPr>
          <p:cNvPr id="32" name="文本占位符 30"/>
          <p:cNvSpPr>
            <a:spLocks noGrp="1"/>
          </p:cNvSpPr>
          <p:nvPr>
            <p:ph type="body" sz="quarter" idx="11"/>
          </p:nvPr>
        </p:nvSpPr>
        <p:spPr>
          <a:xfrm>
            <a:off x="1119243" y="2969557"/>
            <a:ext cx="1702784" cy="304416"/>
          </a:xfrm>
        </p:spPr>
        <p:txBody>
          <a:bodyPr/>
          <a:lstStyle>
            <a:lvl1pPr>
              <a:buNone/>
              <a:defRPr sz="1400" b="0">
                <a:solidFill>
                  <a:schemeClr val="tx2">
                    <a:lumMod val="50000"/>
                  </a:schemeClr>
                </a:solidFill>
              </a:defRPr>
            </a:lvl1pPr>
          </a:lstStyle>
          <a:p>
            <a:pPr lvl="0"/>
            <a:r>
              <a:rPr lang="zh-CN" altLang="en-US"/>
              <a:t>单击此处编辑母版文本样式</a:t>
            </a:r>
          </a:p>
          <a:p>
            <a:pPr lvl="1"/>
            <a:r>
              <a:rPr lang="zh-CN" altLang="en-US"/>
              <a:t>第二级</a:t>
            </a:r>
          </a:p>
        </p:txBody>
      </p:sp>
      <p:sp>
        <p:nvSpPr>
          <p:cNvPr id="33" name="文本占位符 30"/>
          <p:cNvSpPr>
            <a:spLocks noGrp="1"/>
          </p:cNvSpPr>
          <p:nvPr>
            <p:ph type="body" sz="quarter" idx="12"/>
          </p:nvPr>
        </p:nvSpPr>
        <p:spPr>
          <a:xfrm>
            <a:off x="1113988" y="3899722"/>
            <a:ext cx="1702784" cy="304416"/>
          </a:xfrm>
        </p:spPr>
        <p:txBody>
          <a:bodyPr/>
          <a:lstStyle>
            <a:lvl1pPr>
              <a:buNone/>
              <a:defRPr sz="1400" b="0">
                <a:solidFill>
                  <a:schemeClr val="tx2">
                    <a:lumMod val="50000"/>
                  </a:schemeClr>
                </a:solidFill>
              </a:defRPr>
            </a:lvl1pPr>
          </a:lstStyle>
          <a:p>
            <a:pPr lvl="0"/>
            <a:r>
              <a:rPr lang="zh-CN" altLang="en-US"/>
              <a:t>单击此处编辑母版文本样式</a:t>
            </a:r>
          </a:p>
          <a:p>
            <a:pPr lvl="1"/>
            <a:r>
              <a:rPr lang="zh-CN" altLang="en-US"/>
              <a:t>第二级</a:t>
            </a:r>
          </a:p>
        </p:txBody>
      </p:sp>
      <p:sp>
        <p:nvSpPr>
          <p:cNvPr id="34" name="文本占位符 30"/>
          <p:cNvSpPr>
            <a:spLocks noGrp="1"/>
          </p:cNvSpPr>
          <p:nvPr>
            <p:ph type="body" sz="quarter" idx="13"/>
          </p:nvPr>
        </p:nvSpPr>
        <p:spPr>
          <a:xfrm>
            <a:off x="1114096" y="4829887"/>
            <a:ext cx="1702784" cy="304416"/>
          </a:xfrm>
        </p:spPr>
        <p:txBody>
          <a:bodyPr/>
          <a:lstStyle>
            <a:lvl1pPr>
              <a:buNone/>
              <a:defRPr sz="1400" b="0">
                <a:solidFill>
                  <a:schemeClr val="tx2">
                    <a:lumMod val="50000"/>
                  </a:schemeClr>
                </a:solidFill>
              </a:defRPr>
            </a:lvl1pPr>
          </a:lstStyle>
          <a:p>
            <a:pPr lvl="0"/>
            <a:r>
              <a:rPr lang="zh-CN" altLang="en-US"/>
              <a:t>单击此处编辑母版文本样式</a:t>
            </a:r>
          </a:p>
          <a:p>
            <a:pPr lvl="1"/>
            <a:r>
              <a:rPr lang="zh-CN" altLang="en-US"/>
              <a:t>第二级</a:t>
            </a:r>
          </a:p>
        </p:txBody>
      </p:sp>
      <p:sp>
        <p:nvSpPr>
          <p:cNvPr id="35" name="文本占位符 30"/>
          <p:cNvSpPr>
            <a:spLocks noGrp="1"/>
          </p:cNvSpPr>
          <p:nvPr>
            <p:ph type="body" sz="quarter" idx="14"/>
          </p:nvPr>
        </p:nvSpPr>
        <p:spPr>
          <a:xfrm>
            <a:off x="4708634" y="2343807"/>
            <a:ext cx="2848303" cy="325822"/>
          </a:xfrm>
        </p:spPr>
        <p:txBody>
          <a:bodyPr/>
          <a:lstStyle>
            <a:lvl1pPr algn="ctr">
              <a:buNone/>
              <a:defRPr sz="1800" b="0">
                <a:solidFill>
                  <a:schemeClr val="bg1"/>
                </a:solidFill>
              </a:defRPr>
            </a:lvl1pPr>
          </a:lstStyle>
          <a:p>
            <a:pPr lvl="0"/>
            <a:r>
              <a:rPr lang="zh-CN" altLang="en-US"/>
              <a:t>单击此处编辑母版文本样式</a:t>
            </a:r>
          </a:p>
          <a:p>
            <a:pPr lvl="1"/>
            <a:r>
              <a:rPr lang="zh-CN" altLang="en-US"/>
              <a:t>第二级</a:t>
            </a:r>
          </a:p>
        </p:txBody>
      </p:sp>
      <p:sp>
        <p:nvSpPr>
          <p:cNvPr id="39" name="文本占位符 30"/>
          <p:cNvSpPr>
            <a:spLocks noGrp="1"/>
          </p:cNvSpPr>
          <p:nvPr>
            <p:ph type="body" sz="quarter" idx="15"/>
          </p:nvPr>
        </p:nvSpPr>
        <p:spPr>
          <a:xfrm>
            <a:off x="3852041" y="3273973"/>
            <a:ext cx="3095297" cy="325822"/>
          </a:xfrm>
        </p:spPr>
        <p:txBody>
          <a:bodyPr/>
          <a:lstStyle>
            <a:lvl1pPr algn="ctr">
              <a:buNone/>
              <a:defRPr sz="1800" b="0">
                <a:solidFill>
                  <a:schemeClr val="bg1"/>
                </a:solidFill>
              </a:defRPr>
            </a:lvl1pPr>
          </a:lstStyle>
          <a:p>
            <a:pPr lvl="0"/>
            <a:r>
              <a:rPr lang="zh-CN" altLang="en-US"/>
              <a:t>单击此处编辑母版文本样式</a:t>
            </a:r>
          </a:p>
          <a:p>
            <a:pPr lvl="1"/>
            <a:r>
              <a:rPr lang="zh-CN" altLang="en-US"/>
              <a:t>第二级</a:t>
            </a:r>
          </a:p>
        </p:txBody>
      </p:sp>
      <p:sp>
        <p:nvSpPr>
          <p:cNvPr id="40" name="文本占位符 30"/>
          <p:cNvSpPr>
            <a:spLocks noGrp="1"/>
          </p:cNvSpPr>
          <p:nvPr>
            <p:ph type="body" sz="quarter" idx="16"/>
          </p:nvPr>
        </p:nvSpPr>
        <p:spPr>
          <a:xfrm>
            <a:off x="2995448" y="4204139"/>
            <a:ext cx="3363311" cy="325822"/>
          </a:xfrm>
        </p:spPr>
        <p:txBody>
          <a:bodyPr/>
          <a:lstStyle>
            <a:lvl1pPr algn="ctr">
              <a:buNone/>
              <a:defRPr sz="1800" b="0">
                <a:solidFill>
                  <a:schemeClr val="bg1"/>
                </a:solidFill>
              </a:defRPr>
            </a:lvl1pPr>
          </a:lstStyle>
          <a:p>
            <a:pPr lvl="0"/>
            <a:r>
              <a:rPr lang="zh-CN" altLang="en-US"/>
              <a:t>单击此处编辑母版文本样式</a:t>
            </a:r>
          </a:p>
          <a:p>
            <a:pPr lvl="1"/>
            <a:r>
              <a:rPr lang="zh-CN" altLang="en-US"/>
              <a:t>第二级</a:t>
            </a:r>
          </a:p>
        </p:txBody>
      </p:sp>
      <p:sp>
        <p:nvSpPr>
          <p:cNvPr id="41" name="文本占位符 30"/>
          <p:cNvSpPr>
            <a:spLocks noGrp="1"/>
          </p:cNvSpPr>
          <p:nvPr>
            <p:ph type="body" sz="quarter" idx="17"/>
          </p:nvPr>
        </p:nvSpPr>
        <p:spPr>
          <a:xfrm>
            <a:off x="2149365" y="5134304"/>
            <a:ext cx="3599794" cy="325822"/>
          </a:xfrm>
        </p:spPr>
        <p:txBody>
          <a:bodyPr/>
          <a:lstStyle>
            <a:lvl1pPr algn="ctr">
              <a:buNone/>
              <a:defRPr sz="1800" b="0">
                <a:solidFill>
                  <a:schemeClr val="bg1"/>
                </a:solidFill>
              </a:defRPr>
            </a:lvl1pPr>
          </a:lstStyle>
          <a:p>
            <a:pPr lvl="0"/>
            <a:r>
              <a:rPr lang="zh-CN" altLang="en-US"/>
              <a:t>单击此处编辑母版文本样式</a:t>
            </a:r>
          </a:p>
          <a:p>
            <a:pPr lvl="1"/>
            <a:r>
              <a:rPr lang="zh-CN" altLang="en-US"/>
              <a:t>第二级</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归纳总结">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68C36808-18EC-432A-9136-EE1B7F8551BB}"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6115CAE8-375D-4BBB-B8AF-9DD574C8C905}"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2020/9/2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4" name="AutoShape 3"/>
          <p:cNvSpPr>
            <a:spLocks noChangeArrowheads="1"/>
          </p:cNvSpPr>
          <p:nvPr/>
        </p:nvSpPr>
        <p:spPr bwMode="gray">
          <a:xfrm>
            <a:off x="228600" y="1401763"/>
            <a:ext cx="5975350" cy="4495800"/>
          </a:xfrm>
          <a:prstGeom prst="rightArrow">
            <a:avLst>
              <a:gd name="adj1" fmla="val 79306"/>
              <a:gd name="adj2" fmla="val 32920"/>
            </a:avLst>
          </a:prstGeom>
          <a:gradFill rotWithShape="1">
            <a:gsLst>
              <a:gs pos="0">
                <a:schemeClr val="accent1">
                  <a:gamma/>
                  <a:tint val="3137"/>
                  <a:invGamma/>
                </a:schemeClr>
              </a:gs>
              <a:gs pos="100000">
                <a:schemeClr val="accent1"/>
              </a:gs>
            </a:gsLst>
            <a:lin ang="0" scaled="1"/>
          </a:gradFill>
          <a:ln w="9525">
            <a:noFill/>
            <a:miter lim="800000"/>
          </a:ln>
          <a:effec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5" name="AutoShape 4"/>
          <p:cNvSpPr>
            <a:spLocks noChangeArrowheads="1"/>
          </p:cNvSpPr>
          <p:nvPr/>
        </p:nvSpPr>
        <p:spPr bwMode="blackWhite">
          <a:xfrm>
            <a:off x="685800" y="2011363"/>
            <a:ext cx="4038600" cy="990600"/>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bg1"/>
            </a:solidFill>
            <a:round/>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3" name="AutoShape 5"/>
          <p:cNvSpPr>
            <a:spLocks noChangeArrowheads="1"/>
          </p:cNvSpPr>
          <p:nvPr/>
        </p:nvSpPr>
        <p:spPr bwMode="blackWhite">
          <a:xfrm>
            <a:off x="685800" y="3154363"/>
            <a:ext cx="4038600" cy="990600"/>
          </a:xfrm>
          <a:prstGeom prst="roundRect">
            <a:avLst>
              <a:gd name="adj" fmla="val 9106"/>
            </a:avLst>
          </a:prstGeom>
          <a:gradFill rotWithShape="1">
            <a:gsLst>
              <a:gs pos="0">
                <a:srgbClr val="699D5F"/>
              </a:gs>
              <a:gs pos="100000">
                <a:srgbClr val="31492C"/>
              </a:gs>
            </a:gsLst>
            <a:lin ang="5400000" scaled="1"/>
          </a:gradFill>
          <a:ln w="25400">
            <a:solidFill>
              <a:schemeClr val="bg1"/>
            </a:solidFill>
            <a:round/>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4" name="AutoShape 6"/>
          <p:cNvSpPr>
            <a:spLocks noChangeArrowheads="1"/>
          </p:cNvSpPr>
          <p:nvPr/>
        </p:nvSpPr>
        <p:spPr bwMode="blackWhite">
          <a:xfrm>
            <a:off x="685800" y="4297363"/>
            <a:ext cx="4038600" cy="99060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bg1"/>
            </a:solidFill>
            <a:round/>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9" name="文本占位符 8"/>
          <p:cNvSpPr>
            <a:spLocks noGrp="1"/>
          </p:cNvSpPr>
          <p:nvPr>
            <p:ph type="body" sz="quarter" idx="10"/>
          </p:nvPr>
        </p:nvSpPr>
        <p:spPr>
          <a:xfrm>
            <a:off x="1339904" y="2323278"/>
            <a:ext cx="2606675" cy="398900"/>
          </a:xfrm>
        </p:spPr>
        <p:txBody>
          <a:bodyPr/>
          <a:lstStyle>
            <a:lvl1pPr algn="ctr">
              <a:buNone/>
              <a:defRPr b="0">
                <a:solidFill>
                  <a:schemeClr val="bg1"/>
                </a:solidFill>
                <a:effectLst>
                  <a:outerShdw blurRad="38100" dist="38100" dir="2700000" algn="tl">
                    <a:srgbClr val="000000">
                      <a:alpha val="43137"/>
                    </a:srgbClr>
                  </a:outerShdw>
                </a:effectLst>
              </a:defRPr>
            </a:lvl1pPr>
          </a:lstStyle>
          <a:p>
            <a:pPr lvl="0"/>
            <a:endParaRPr lang="zh-CN" altLang="en-US" dirty="0"/>
          </a:p>
        </p:txBody>
      </p:sp>
      <p:sp>
        <p:nvSpPr>
          <p:cNvPr id="10" name="文本占位符 8"/>
          <p:cNvSpPr>
            <a:spLocks noGrp="1"/>
          </p:cNvSpPr>
          <p:nvPr>
            <p:ph type="body" sz="quarter" idx="11"/>
          </p:nvPr>
        </p:nvSpPr>
        <p:spPr>
          <a:xfrm>
            <a:off x="1339904" y="3463652"/>
            <a:ext cx="2606675" cy="398900"/>
          </a:xfrm>
        </p:spPr>
        <p:txBody>
          <a:bodyPr/>
          <a:lstStyle>
            <a:lvl1pPr algn="ctr">
              <a:buNone/>
              <a:defRPr b="0">
                <a:solidFill>
                  <a:schemeClr val="bg1"/>
                </a:solidFill>
                <a:effectLst>
                  <a:outerShdw blurRad="38100" dist="38100" dir="2700000" algn="tl">
                    <a:srgbClr val="000000">
                      <a:alpha val="43137"/>
                    </a:srgbClr>
                  </a:outerShdw>
                </a:effectLst>
              </a:defRPr>
            </a:lvl1pPr>
          </a:lstStyle>
          <a:p>
            <a:pPr lvl="0"/>
            <a:endParaRPr lang="zh-CN" altLang="en-US" dirty="0"/>
          </a:p>
        </p:txBody>
      </p:sp>
      <p:sp>
        <p:nvSpPr>
          <p:cNvPr id="11" name="文本占位符 8"/>
          <p:cNvSpPr>
            <a:spLocks noGrp="1"/>
          </p:cNvSpPr>
          <p:nvPr>
            <p:ph type="body" sz="quarter" idx="12"/>
          </p:nvPr>
        </p:nvSpPr>
        <p:spPr>
          <a:xfrm>
            <a:off x="1339904" y="4604023"/>
            <a:ext cx="2606675" cy="398900"/>
          </a:xfrm>
        </p:spPr>
        <p:txBody>
          <a:bodyPr/>
          <a:lstStyle>
            <a:lvl1pPr algn="ctr">
              <a:buNone/>
              <a:defRPr b="0">
                <a:solidFill>
                  <a:schemeClr val="bg1"/>
                </a:solidFill>
                <a:effectLst>
                  <a:outerShdw blurRad="38100" dist="38100" dir="2700000" algn="tl">
                    <a:srgbClr val="000000">
                      <a:alpha val="43137"/>
                    </a:srgbClr>
                  </a:outerShdw>
                </a:effectLst>
              </a:defRPr>
            </a:lvl1pPr>
          </a:lstStyle>
          <a:p>
            <a:pPr lvl="0"/>
            <a:endParaRPr lang="zh-CN" altLang="en-US" dirty="0"/>
          </a:p>
        </p:txBody>
      </p:sp>
      <p:sp>
        <p:nvSpPr>
          <p:cNvPr id="12" name="文本占位符 8"/>
          <p:cNvSpPr>
            <a:spLocks noGrp="1"/>
          </p:cNvSpPr>
          <p:nvPr>
            <p:ph type="body" sz="quarter" idx="13"/>
          </p:nvPr>
        </p:nvSpPr>
        <p:spPr>
          <a:xfrm>
            <a:off x="6242980" y="2890346"/>
            <a:ext cx="2606675" cy="1513488"/>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概念演变">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8A76E08B-B661-429B-B35A-891F3D970274}"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0D72DB3E-7BC2-4C3E-BF4B-6423AB7483F1}"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2020/9/2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9221" name="Group 41"/>
          <p:cNvGrpSpPr/>
          <p:nvPr/>
        </p:nvGrpSpPr>
        <p:grpSpPr>
          <a:xfrm>
            <a:off x="914400" y="2209800"/>
            <a:ext cx="7162800" cy="2895600"/>
            <a:chOff x="476" y="1388"/>
            <a:chExt cx="4808" cy="1924"/>
          </a:xfrm>
        </p:grpSpPr>
        <p:sp>
          <p:nvSpPr>
            <p:cNvPr id="12" name="AutoShape 3"/>
            <p:cNvSpPr>
              <a:spLocks noChangeArrowheads="1"/>
            </p:cNvSpPr>
            <p:nvPr/>
          </p:nvSpPr>
          <p:spPr bwMode="gray">
            <a:xfrm>
              <a:off x="1837" y="1891"/>
              <a:ext cx="321" cy="363"/>
            </a:xfrm>
            <a:prstGeom prst="chevron">
              <a:avLst>
                <a:gd name="adj" fmla="val 52514"/>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13" name="AutoShape 4"/>
            <p:cNvSpPr>
              <a:spLocks noChangeArrowheads="1"/>
            </p:cNvSpPr>
            <p:nvPr/>
          </p:nvSpPr>
          <p:spPr bwMode="gray">
            <a:xfrm>
              <a:off x="3560" y="1891"/>
              <a:ext cx="319" cy="363"/>
            </a:xfrm>
            <a:prstGeom prst="chevron">
              <a:avLst>
                <a:gd name="adj" fmla="val 52514"/>
              </a:avLst>
            </a:prstGeom>
            <a:solidFill>
              <a:schemeClr val="hlink"/>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14" name="Oval 5"/>
            <p:cNvSpPr>
              <a:spLocks noChangeArrowheads="1"/>
            </p:cNvSpPr>
            <p:nvPr/>
          </p:nvSpPr>
          <p:spPr bwMode="gray">
            <a:xfrm>
              <a:off x="3923" y="1392"/>
              <a:ext cx="1361" cy="136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15" name="Oval 6"/>
            <p:cNvSpPr>
              <a:spLocks noChangeArrowheads="1"/>
            </p:cNvSpPr>
            <p:nvPr/>
          </p:nvSpPr>
          <p:spPr bwMode="gray">
            <a:xfrm>
              <a:off x="3923" y="1392"/>
              <a:ext cx="1361" cy="1361"/>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16" name="Oval 7"/>
            <p:cNvSpPr>
              <a:spLocks noChangeArrowheads="1"/>
            </p:cNvSpPr>
            <p:nvPr/>
          </p:nvSpPr>
          <p:spPr bwMode="gray">
            <a:xfrm>
              <a:off x="4012" y="1481"/>
              <a:ext cx="1183" cy="118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17" name="Oval 8"/>
            <p:cNvSpPr>
              <a:spLocks noChangeArrowheads="1"/>
            </p:cNvSpPr>
            <p:nvPr/>
          </p:nvSpPr>
          <p:spPr bwMode="gray">
            <a:xfrm>
              <a:off x="4032" y="1488"/>
              <a:ext cx="1183" cy="1179"/>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18" name="Oval 9"/>
            <p:cNvSpPr>
              <a:spLocks noChangeArrowheads="1"/>
            </p:cNvSpPr>
            <p:nvPr/>
          </p:nvSpPr>
          <p:spPr bwMode="gray">
            <a:xfrm>
              <a:off x="4076" y="1540"/>
              <a:ext cx="1070" cy="106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19" name="Oval 10"/>
            <p:cNvSpPr>
              <a:spLocks noChangeArrowheads="1"/>
            </p:cNvSpPr>
            <p:nvPr/>
          </p:nvSpPr>
          <p:spPr bwMode="gray">
            <a:xfrm>
              <a:off x="476" y="1388"/>
              <a:ext cx="1361" cy="1361"/>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20" name="Oval 11"/>
            <p:cNvSpPr>
              <a:spLocks noChangeArrowheads="1"/>
            </p:cNvSpPr>
            <p:nvPr/>
          </p:nvSpPr>
          <p:spPr bwMode="gray">
            <a:xfrm>
              <a:off x="476" y="1388"/>
              <a:ext cx="1361" cy="1361"/>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21" name="Oval 12"/>
            <p:cNvSpPr>
              <a:spLocks noChangeArrowheads="1"/>
            </p:cNvSpPr>
            <p:nvPr/>
          </p:nvSpPr>
          <p:spPr bwMode="gray">
            <a:xfrm>
              <a:off x="566" y="1477"/>
              <a:ext cx="1186" cy="1191"/>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22" name="Oval 13"/>
            <p:cNvSpPr>
              <a:spLocks noChangeArrowheads="1"/>
            </p:cNvSpPr>
            <p:nvPr/>
          </p:nvSpPr>
          <p:spPr bwMode="gray">
            <a:xfrm>
              <a:off x="566" y="1479"/>
              <a:ext cx="1186" cy="1189"/>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23" name="Oval 14"/>
            <p:cNvSpPr>
              <a:spLocks noChangeArrowheads="1"/>
            </p:cNvSpPr>
            <p:nvPr/>
          </p:nvSpPr>
          <p:spPr bwMode="gray">
            <a:xfrm>
              <a:off x="624" y="1536"/>
              <a:ext cx="1065" cy="106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grpSp>
          <p:nvGrpSpPr>
            <p:cNvPr id="9236" name="Group 15"/>
            <p:cNvGrpSpPr/>
            <p:nvPr/>
          </p:nvGrpSpPr>
          <p:grpSpPr>
            <a:xfrm>
              <a:off x="639" y="1551"/>
              <a:ext cx="1029" cy="1034"/>
              <a:chOff x="4166" y="1705"/>
              <a:chExt cx="1250" cy="1255"/>
            </a:xfrm>
          </p:grpSpPr>
          <p:sp>
            <p:nvSpPr>
              <p:cNvPr id="43" name="Oval 16"/>
              <p:cNvSpPr>
                <a:spLocks noChangeArrowheads="1"/>
              </p:cNvSpPr>
              <p:nvPr/>
            </p:nvSpPr>
            <p:spPr bwMode="gray">
              <a:xfrm>
                <a:off x="4166" y="1708"/>
                <a:ext cx="1250" cy="125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44" name="Oval 17"/>
              <p:cNvSpPr>
                <a:spLocks noChangeArrowheads="1"/>
              </p:cNvSpPr>
              <p:nvPr/>
            </p:nvSpPr>
            <p:spPr bwMode="gray">
              <a:xfrm>
                <a:off x="4182" y="1712"/>
                <a:ext cx="1223" cy="122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45" name="Oval 18"/>
              <p:cNvSpPr>
                <a:spLocks noChangeArrowheads="1"/>
              </p:cNvSpPr>
              <p:nvPr/>
            </p:nvSpPr>
            <p:spPr bwMode="gray">
              <a:xfrm>
                <a:off x="4195" y="1726"/>
                <a:ext cx="1162"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46" name="Oval 19"/>
              <p:cNvSpPr>
                <a:spLocks noChangeArrowheads="1"/>
              </p:cNvSpPr>
              <p:nvPr/>
            </p:nvSpPr>
            <p:spPr bwMode="gray">
              <a:xfrm>
                <a:off x="4263" y="1758"/>
                <a:ext cx="1033"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grpSp>
        <p:sp>
          <p:nvSpPr>
            <p:cNvPr id="25" name="Oval 20"/>
            <p:cNvSpPr>
              <a:spLocks noChangeArrowheads="1"/>
            </p:cNvSpPr>
            <p:nvPr/>
          </p:nvSpPr>
          <p:spPr bwMode="gray">
            <a:xfrm>
              <a:off x="2200" y="1392"/>
              <a:ext cx="1361" cy="1361"/>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26" name="Oval 21"/>
            <p:cNvSpPr>
              <a:spLocks noChangeArrowheads="1"/>
            </p:cNvSpPr>
            <p:nvPr/>
          </p:nvSpPr>
          <p:spPr bwMode="gray">
            <a:xfrm>
              <a:off x="2200" y="1392"/>
              <a:ext cx="1361" cy="1361"/>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27" name="Oval 22"/>
            <p:cNvSpPr>
              <a:spLocks noChangeArrowheads="1"/>
            </p:cNvSpPr>
            <p:nvPr/>
          </p:nvSpPr>
          <p:spPr bwMode="gray">
            <a:xfrm>
              <a:off x="2289" y="1481"/>
              <a:ext cx="1184" cy="1187"/>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28" name="Oval 23"/>
            <p:cNvSpPr>
              <a:spLocks noChangeArrowheads="1"/>
            </p:cNvSpPr>
            <p:nvPr/>
          </p:nvSpPr>
          <p:spPr bwMode="gray">
            <a:xfrm>
              <a:off x="2290" y="1483"/>
              <a:ext cx="1183" cy="1185"/>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29" name="Oval 24"/>
            <p:cNvSpPr>
              <a:spLocks noChangeArrowheads="1"/>
            </p:cNvSpPr>
            <p:nvPr/>
          </p:nvSpPr>
          <p:spPr bwMode="gray">
            <a:xfrm>
              <a:off x="2348" y="1540"/>
              <a:ext cx="1065" cy="106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grpSp>
          <p:nvGrpSpPr>
            <p:cNvPr id="9242" name="Group 25"/>
            <p:cNvGrpSpPr/>
            <p:nvPr/>
          </p:nvGrpSpPr>
          <p:grpSpPr>
            <a:xfrm>
              <a:off x="2362" y="1551"/>
              <a:ext cx="1028" cy="1034"/>
              <a:chOff x="4166" y="1705"/>
              <a:chExt cx="1249" cy="1255"/>
            </a:xfrm>
          </p:grpSpPr>
          <p:sp>
            <p:nvSpPr>
              <p:cNvPr id="39" name="Oval 26"/>
              <p:cNvSpPr>
                <a:spLocks noChangeArrowheads="1"/>
              </p:cNvSpPr>
              <p:nvPr/>
            </p:nvSpPr>
            <p:spPr bwMode="gray">
              <a:xfrm>
                <a:off x="4166" y="1708"/>
                <a:ext cx="1249" cy="125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40" name="Oval 27"/>
              <p:cNvSpPr>
                <a:spLocks noChangeArrowheads="1"/>
              </p:cNvSpPr>
              <p:nvPr/>
            </p:nvSpPr>
            <p:spPr bwMode="gray">
              <a:xfrm>
                <a:off x="4182" y="1712"/>
                <a:ext cx="1223" cy="122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41" name="Oval 28"/>
              <p:cNvSpPr>
                <a:spLocks noChangeArrowheads="1"/>
              </p:cNvSpPr>
              <p:nvPr/>
            </p:nvSpPr>
            <p:spPr bwMode="gray">
              <a:xfrm>
                <a:off x="4195" y="1726"/>
                <a:ext cx="1161"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42" name="Oval 29"/>
              <p:cNvSpPr>
                <a:spLocks noChangeArrowheads="1"/>
              </p:cNvSpPr>
              <p:nvPr/>
            </p:nvSpPr>
            <p:spPr bwMode="gray">
              <a:xfrm>
                <a:off x="4263" y="1758"/>
                <a:ext cx="1032"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grpSp>
        <p:grpSp>
          <p:nvGrpSpPr>
            <p:cNvPr id="9243" name="Group 30"/>
            <p:cNvGrpSpPr/>
            <p:nvPr/>
          </p:nvGrpSpPr>
          <p:grpSpPr>
            <a:xfrm>
              <a:off x="4096" y="1551"/>
              <a:ext cx="1032" cy="1034"/>
              <a:chOff x="4166" y="1705"/>
              <a:chExt cx="1253" cy="1255"/>
            </a:xfrm>
          </p:grpSpPr>
          <p:sp>
            <p:nvSpPr>
              <p:cNvPr id="35" name="Oval 31"/>
              <p:cNvSpPr>
                <a:spLocks noChangeArrowheads="1"/>
              </p:cNvSpPr>
              <p:nvPr/>
            </p:nvSpPr>
            <p:spPr bwMode="gray">
              <a:xfrm>
                <a:off x="4166" y="1708"/>
                <a:ext cx="1256" cy="125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36" name="Oval 32"/>
              <p:cNvSpPr>
                <a:spLocks noChangeArrowheads="1"/>
              </p:cNvSpPr>
              <p:nvPr/>
            </p:nvSpPr>
            <p:spPr bwMode="gray">
              <a:xfrm>
                <a:off x="4181" y="1712"/>
                <a:ext cx="1223" cy="122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37" name="Oval 33"/>
              <p:cNvSpPr>
                <a:spLocks noChangeArrowheads="1"/>
              </p:cNvSpPr>
              <p:nvPr/>
            </p:nvSpPr>
            <p:spPr bwMode="gray">
              <a:xfrm>
                <a:off x="4194" y="1726"/>
                <a:ext cx="1162"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38" name="Oval 34"/>
              <p:cNvSpPr>
                <a:spLocks noChangeArrowheads="1"/>
              </p:cNvSpPr>
              <p:nvPr/>
            </p:nvSpPr>
            <p:spPr bwMode="gray">
              <a:xfrm>
                <a:off x="4263" y="1758"/>
                <a:ext cx="1035"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grpSp>
        <p:sp>
          <p:nvSpPr>
            <p:cNvPr id="32" name="AutoShape 35"/>
            <p:cNvSpPr>
              <a:spLocks noChangeArrowheads="1"/>
            </p:cNvSpPr>
            <p:nvPr/>
          </p:nvSpPr>
          <p:spPr bwMode="gray">
            <a:xfrm>
              <a:off x="507" y="2987"/>
              <a:ext cx="1296" cy="325"/>
            </a:xfrm>
            <a:prstGeom prst="roundRect">
              <a:avLst>
                <a:gd name="adj" fmla="val 50000"/>
              </a:avLst>
            </a:prstGeom>
            <a:noFill/>
            <a:ln w="38100" algn="ctr">
              <a:solidFill>
                <a:schemeClr val="bg2"/>
              </a:solidFill>
              <a:round/>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dirty="0">
                <a:ln>
                  <a:noFill/>
                </a:ln>
                <a:solidFill>
                  <a:srgbClr val="4D4D4D"/>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sp>
          <p:nvSpPr>
            <p:cNvPr id="33" name="AutoShape 36"/>
            <p:cNvSpPr>
              <a:spLocks noChangeArrowheads="1"/>
            </p:cNvSpPr>
            <p:nvPr/>
          </p:nvSpPr>
          <p:spPr bwMode="gray">
            <a:xfrm>
              <a:off x="2229" y="2987"/>
              <a:ext cx="1296" cy="325"/>
            </a:xfrm>
            <a:prstGeom prst="roundRect">
              <a:avLst>
                <a:gd name="adj" fmla="val 50000"/>
              </a:avLst>
            </a:prstGeom>
            <a:noFill/>
            <a:ln w="38100" algn="ctr">
              <a:solidFill>
                <a:schemeClr val="bg2"/>
              </a:solidFill>
              <a:round/>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dirty="0">
                <a:ln>
                  <a:noFill/>
                </a:ln>
                <a:solidFill>
                  <a:srgbClr val="4D4D4D"/>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sp>
          <p:nvSpPr>
            <p:cNvPr id="34" name="AutoShape 37"/>
            <p:cNvSpPr>
              <a:spLocks noChangeArrowheads="1"/>
            </p:cNvSpPr>
            <p:nvPr/>
          </p:nvSpPr>
          <p:spPr bwMode="gray">
            <a:xfrm>
              <a:off x="3963" y="2987"/>
              <a:ext cx="1297" cy="325"/>
            </a:xfrm>
            <a:prstGeom prst="roundRect">
              <a:avLst>
                <a:gd name="adj" fmla="val 50000"/>
              </a:avLst>
            </a:prstGeom>
            <a:noFill/>
            <a:ln w="38100" algn="ctr">
              <a:solidFill>
                <a:schemeClr val="bg2"/>
              </a:solidFill>
              <a:round/>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dirty="0">
                <a:ln>
                  <a:noFill/>
                </a:ln>
                <a:solidFill>
                  <a:srgbClr val="4D4D4D"/>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47" name="文本占位符 46"/>
          <p:cNvSpPr>
            <a:spLocks noGrp="1"/>
          </p:cNvSpPr>
          <p:nvPr>
            <p:ph type="body" sz="quarter" idx="11"/>
          </p:nvPr>
        </p:nvSpPr>
        <p:spPr>
          <a:xfrm>
            <a:off x="1072111" y="4608185"/>
            <a:ext cx="1712912"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48" name="文本占位符 46"/>
          <p:cNvSpPr>
            <a:spLocks noGrp="1"/>
          </p:cNvSpPr>
          <p:nvPr>
            <p:ph type="body" sz="quarter" idx="12"/>
          </p:nvPr>
        </p:nvSpPr>
        <p:spPr>
          <a:xfrm>
            <a:off x="3652400" y="4608185"/>
            <a:ext cx="1712912"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49" name="文本占位符 46"/>
          <p:cNvSpPr>
            <a:spLocks noGrp="1"/>
          </p:cNvSpPr>
          <p:nvPr>
            <p:ph type="body" sz="quarter" idx="13"/>
          </p:nvPr>
        </p:nvSpPr>
        <p:spPr>
          <a:xfrm>
            <a:off x="6222180" y="4608185"/>
            <a:ext cx="1712912"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50" name="文本占位符 46"/>
          <p:cNvSpPr>
            <a:spLocks noGrp="1"/>
          </p:cNvSpPr>
          <p:nvPr>
            <p:ph type="body" sz="quarter" idx="14"/>
          </p:nvPr>
        </p:nvSpPr>
        <p:spPr>
          <a:xfrm>
            <a:off x="1066857" y="2984337"/>
            <a:ext cx="1712912"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51" name="文本占位符 46"/>
          <p:cNvSpPr>
            <a:spLocks noGrp="1"/>
          </p:cNvSpPr>
          <p:nvPr>
            <p:ph type="body" sz="quarter" idx="15"/>
          </p:nvPr>
        </p:nvSpPr>
        <p:spPr>
          <a:xfrm>
            <a:off x="6211671" y="2984337"/>
            <a:ext cx="1712912"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52" name="文本占位符 46"/>
          <p:cNvSpPr>
            <a:spLocks noGrp="1"/>
          </p:cNvSpPr>
          <p:nvPr>
            <p:ph type="body" sz="quarter" idx="16"/>
          </p:nvPr>
        </p:nvSpPr>
        <p:spPr>
          <a:xfrm>
            <a:off x="3631381" y="2984337"/>
            <a:ext cx="1712912"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概念递进">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F2C24FCD-F8B0-4055-B116-1C15D4005431}"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D48125DB-EC73-4328-AF5F-53A9E152F3FA}"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2020/9/2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10245" name="Group 64"/>
          <p:cNvGrpSpPr/>
          <p:nvPr/>
        </p:nvGrpSpPr>
        <p:grpSpPr>
          <a:xfrm>
            <a:off x="990600" y="1455738"/>
            <a:ext cx="5943600" cy="4495800"/>
            <a:chOff x="624" y="720"/>
            <a:chExt cx="3744" cy="2832"/>
          </a:xfrm>
        </p:grpSpPr>
        <p:sp>
          <p:nvSpPr>
            <p:cNvPr id="10248" name="Freeform 4"/>
            <p:cNvSpPr>
              <a:spLocks noEditPoints="1"/>
            </p:cNvSpPr>
            <p:nvPr/>
          </p:nvSpPr>
          <p:spPr>
            <a:xfrm>
              <a:off x="624" y="1008"/>
              <a:ext cx="3744" cy="2544"/>
            </a:xfrm>
            <a:custGeom>
              <a:avLst/>
              <a:gdLst/>
              <a:ahLst/>
              <a:cxnLst>
                <a:cxn ang="0">
                  <a:pos x="9485798" y="3"/>
                </a:cxn>
                <a:cxn ang="0">
                  <a:pos x="7133284" y="3"/>
                </a:cxn>
                <a:cxn ang="0">
                  <a:pos x="5162324" y="3"/>
                </a:cxn>
                <a:cxn ang="0">
                  <a:pos x="3528859" y="6"/>
                </a:cxn>
                <a:cxn ang="0">
                  <a:pos x="2198830" y="8"/>
                </a:cxn>
                <a:cxn ang="0">
                  <a:pos x="1216212" y="10"/>
                </a:cxn>
                <a:cxn ang="0">
                  <a:pos x="521860" y="12"/>
                </a:cxn>
                <a:cxn ang="0">
                  <a:pos x="121681" y="15"/>
                </a:cxn>
                <a:cxn ang="0">
                  <a:pos x="0" y="17"/>
                </a:cxn>
                <a:cxn ang="0">
                  <a:pos x="155809" y="20"/>
                </a:cxn>
                <a:cxn ang="0">
                  <a:pos x="556556" y="22"/>
                </a:cxn>
                <a:cxn ang="0">
                  <a:pos x="1200049" y="24"/>
                </a:cxn>
                <a:cxn ang="0">
                  <a:pos x="2070573" y="26"/>
                </a:cxn>
                <a:cxn ang="0">
                  <a:pos x="3157476" y="28"/>
                </a:cxn>
                <a:cxn ang="0">
                  <a:pos x="4451394" y="30"/>
                </a:cxn>
                <a:cxn ang="0">
                  <a:pos x="5943803" y="31"/>
                </a:cxn>
                <a:cxn ang="0">
                  <a:pos x="7589457" y="34"/>
                </a:cxn>
                <a:cxn ang="0">
                  <a:pos x="9433174" y="34"/>
                </a:cxn>
                <a:cxn ang="0">
                  <a:pos x="11416612" y="34"/>
                </a:cxn>
                <a:cxn ang="0">
                  <a:pos x="13531486" y="35"/>
                </a:cxn>
                <a:cxn ang="0">
                  <a:pos x="15790891" y="35"/>
                </a:cxn>
                <a:cxn ang="0">
                  <a:pos x="18153939" y="34"/>
                </a:cxn>
                <a:cxn ang="0">
                  <a:pos x="20618228" y="34"/>
                </a:cxn>
                <a:cxn ang="0">
                  <a:pos x="22098015" y="39"/>
                </a:cxn>
                <a:cxn ang="0">
                  <a:pos x="16226554" y="21"/>
                </a:cxn>
                <a:cxn ang="0">
                  <a:pos x="16991180" y="26"/>
                </a:cxn>
                <a:cxn ang="0">
                  <a:pos x="15529755" y="26"/>
                </a:cxn>
                <a:cxn ang="0">
                  <a:pos x="14032272" y="26"/>
                </a:cxn>
                <a:cxn ang="0">
                  <a:pos x="12524044" y="26"/>
                </a:cxn>
                <a:cxn ang="0">
                  <a:pos x="11046120" y="25"/>
                </a:cxn>
                <a:cxn ang="0">
                  <a:pos x="9624670" y="24"/>
                </a:cxn>
                <a:cxn ang="0">
                  <a:pos x="8268195" y="23"/>
                </a:cxn>
                <a:cxn ang="0">
                  <a:pos x="7031552" y="22"/>
                </a:cxn>
                <a:cxn ang="0">
                  <a:pos x="5943803" y="20"/>
                </a:cxn>
                <a:cxn ang="0">
                  <a:pos x="5016988" y="19"/>
                </a:cxn>
                <a:cxn ang="0">
                  <a:pos x="4291458" y="17"/>
                </a:cxn>
                <a:cxn ang="0">
                  <a:pos x="3805576" y="15"/>
                </a:cxn>
                <a:cxn ang="0">
                  <a:pos x="3558413" y="14"/>
                </a:cxn>
                <a:cxn ang="0">
                  <a:pos x="3611052" y="11"/>
                </a:cxn>
                <a:cxn ang="0">
                  <a:pos x="3998167" y="10"/>
                </a:cxn>
                <a:cxn ang="0">
                  <a:pos x="4724361" y="8"/>
                </a:cxn>
                <a:cxn ang="0">
                  <a:pos x="5822936" y="6"/>
                </a:cxn>
                <a:cxn ang="0">
                  <a:pos x="7331565" y="3"/>
                </a:cxn>
                <a:cxn ang="0">
                  <a:pos x="9297974" y="3"/>
                </a:cxn>
                <a:cxn ang="0">
                  <a:pos x="11712894" y="3"/>
                </a:cxn>
                <a:cxn ang="0">
                  <a:pos x="10807481" y="0"/>
                </a:cxn>
                <a:cxn ang="0">
                  <a:pos x="24494578" y="26"/>
                </a:cxn>
                <a:cxn ang="0">
                  <a:pos x="24494578" y="26"/>
                </a:cxn>
              </a:cxnLst>
              <a:rect l="0" t="0" r="0" b="0"/>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1">
              <a:gsLst>
                <a:gs pos="0">
                  <a:srgbClr val="36A1B6">
                    <a:alpha val="100000"/>
                  </a:srgbClr>
                </a:gs>
                <a:gs pos="100000">
                  <a:srgbClr val="4987E3">
                    <a:alpha val="100000"/>
                  </a:srgbClr>
                </a:gs>
              </a:gsLst>
              <a:lin ang="5400000" scaled="1"/>
              <a:tileRect/>
            </a:gradFill>
            <a:ln w="0">
              <a:noFill/>
            </a:ln>
            <a:effectLst>
              <a:outerShdw dist="206741" dir="8249373" algn="ctr" rotWithShape="0">
                <a:srgbClr val="C1D1D3">
                  <a:alpha val="50000"/>
                </a:srgbClr>
              </a:outerShdw>
            </a:effectLst>
          </p:spPr>
          <p:txBody>
            <a:bodyPr/>
            <a:lstStyle/>
            <a:p>
              <a:endParaRPr lang="zh-CN" altLang="en-US"/>
            </a:p>
          </p:txBody>
        </p:sp>
        <p:grpSp>
          <p:nvGrpSpPr>
            <p:cNvPr id="10249" name="Group 60"/>
            <p:cNvGrpSpPr/>
            <p:nvPr/>
          </p:nvGrpSpPr>
          <p:grpSpPr>
            <a:xfrm>
              <a:off x="1950" y="2076"/>
              <a:ext cx="1074" cy="1188"/>
              <a:chOff x="1950" y="2076"/>
              <a:chExt cx="1074" cy="1188"/>
            </a:xfrm>
          </p:grpSpPr>
          <p:sp>
            <p:nvSpPr>
              <p:cNvPr id="33" name="Oval 35"/>
              <p:cNvSpPr>
                <a:spLocks noChangeArrowheads="1"/>
              </p:cNvSpPr>
              <p:nvPr/>
            </p:nvSpPr>
            <p:spPr bwMode="gray">
              <a:xfrm rot="-723406">
                <a:off x="1993" y="2844"/>
                <a:ext cx="906" cy="420"/>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4" name="Oval 36"/>
              <p:cNvSpPr>
                <a:spLocks noChangeArrowheads="1"/>
              </p:cNvSpPr>
              <p:nvPr/>
            </p:nvSpPr>
            <p:spPr bwMode="gray">
              <a:xfrm>
                <a:off x="1950" y="2076"/>
                <a:ext cx="1074" cy="107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5" name="Oval 37"/>
              <p:cNvSpPr>
                <a:spLocks noChangeArrowheads="1"/>
              </p:cNvSpPr>
              <p:nvPr/>
            </p:nvSpPr>
            <p:spPr bwMode="gray">
              <a:xfrm>
                <a:off x="1963" y="2082"/>
                <a:ext cx="1049" cy="104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 name="Oval 38"/>
              <p:cNvSpPr>
                <a:spLocks noChangeArrowheads="1"/>
              </p:cNvSpPr>
              <p:nvPr/>
            </p:nvSpPr>
            <p:spPr bwMode="gray">
              <a:xfrm>
                <a:off x="1974" y="2092"/>
                <a:ext cx="998" cy="98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4" name="Oval 39"/>
              <p:cNvSpPr>
                <a:spLocks noChangeArrowheads="1"/>
              </p:cNvSpPr>
              <p:nvPr/>
            </p:nvSpPr>
            <p:spPr bwMode="gray">
              <a:xfrm>
                <a:off x="2032" y="2120"/>
                <a:ext cx="888" cy="79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grpSp>
          <p:nvGrpSpPr>
            <p:cNvPr id="10250" name="Group 61"/>
            <p:cNvGrpSpPr/>
            <p:nvPr/>
          </p:nvGrpSpPr>
          <p:grpSpPr>
            <a:xfrm>
              <a:off x="784" y="1836"/>
              <a:ext cx="864" cy="1008"/>
              <a:chOff x="784" y="1836"/>
              <a:chExt cx="864" cy="1008"/>
            </a:xfrm>
          </p:grpSpPr>
          <p:sp>
            <p:nvSpPr>
              <p:cNvPr id="27" name="Oval 41"/>
              <p:cNvSpPr>
                <a:spLocks noChangeArrowheads="1"/>
              </p:cNvSpPr>
              <p:nvPr/>
            </p:nvSpPr>
            <p:spPr bwMode="gray">
              <a:xfrm rot="-772996">
                <a:off x="832" y="2460"/>
                <a:ext cx="714" cy="384"/>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0264" name="Group 42"/>
              <p:cNvGrpSpPr/>
              <p:nvPr/>
            </p:nvGrpSpPr>
            <p:grpSpPr>
              <a:xfrm>
                <a:off x="784" y="1836"/>
                <a:ext cx="864" cy="908"/>
                <a:chOff x="732" y="2112"/>
                <a:chExt cx="842" cy="860"/>
              </a:xfrm>
            </p:grpSpPr>
            <p:sp>
              <p:nvSpPr>
                <p:cNvPr id="29" name="Oval 43"/>
                <p:cNvSpPr>
                  <a:spLocks noChangeArrowheads="1"/>
                </p:cNvSpPr>
                <p:nvPr/>
              </p:nvSpPr>
              <p:spPr bwMode="gray">
                <a:xfrm>
                  <a:off x="732" y="2112"/>
                  <a:ext cx="842" cy="860"/>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0" name="Oval 44"/>
                <p:cNvSpPr>
                  <a:spLocks noChangeArrowheads="1"/>
                </p:cNvSpPr>
                <p:nvPr/>
              </p:nvSpPr>
              <p:spPr bwMode="gray">
                <a:xfrm>
                  <a:off x="743" y="2117"/>
                  <a:ext cx="823" cy="83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1" name="Oval 45"/>
                <p:cNvSpPr>
                  <a:spLocks noChangeArrowheads="1"/>
                </p:cNvSpPr>
                <p:nvPr/>
              </p:nvSpPr>
              <p:spPr bwMode="gray">
                <a:xfrm>
                  <a:off x="751" y="2125"/>
                  <a:ext cx="785" cy="77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2" name="Oval 46"/>
                <p:cNvSpPr>
                  <a:spLocks noChangeArrowheads="1"/>
                </p:cNvSpPr>
                <p:nvPr/>
              </p:nvSpPr>
              <p:spPr bwMode="gray">
                <a:xfrm>
                  <a:off x="795" y="2147"/>
                  <a:ext cx="695" cy="63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grpSp>
        <p:grpSp>
          <p:nvGrpSpPr>
            <p:cNvPr id="10251" name="Group 62"/>
            <p:cNvGrpSpPr/>
            <p:nvPr/>
          </p:nvGrpSpPr>
          <p:grpSpPr>
            <a:xfrm>
              <a:off x="720" y="972"/>
              <a:ext cx="693" cy="718"/>
              <a:chOff x="720" y="972"/>
              <a:chExt cx="693" cy="718"/>
            </a:xfrm>
          </p:grpSpPr>
          <p:sp>
            <p:nvSpPr>
              <p:cNvPr id="22" name="Oval 48"/>
              <p:cNvSpPr>
                <a:spLocks noChangeArrowheads="1"/>
              </p:cNvSpPr>
              <p:nvPr/>
            </p:nvSpPr>
            <p:spPr bwMode="gray">
              <a:xfrm>
                <a:off x="720" y="1354"/>
                <a:ext cx="576" cy="336"/>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3" name="Oval 49"/>
              <p:cNvSpPr>
                <a:spLocks noChangeArrowheads="1"/>
              </p:cNvSpPr>
              <p:nvPr/>
            </p:nvSpPr>
            <p:spPr bwMode="gray">
              <a:xfrm>
                <a:off x="768" y="972"/>
                <a:ext cx="645" cy="64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4" name="Oval 50"/>
              <p:cNvSpPr>
                <a:spLocks noChangeArrowheads="1"/>
              </p:cNvSpPr>
              <p:nvPr/>
            </p:nvSpPr>
            <p:spPr bwMode="gray">
              <a:xfrm>
                <a:off x="776" y="975"/>
                <a:ext cx="630" cy="630"/>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5" name="Oval 51"/>
              <p:cNvSpPr>
                <a:spLocks noChangeArrowheads="1"/>
              </p:cNvSpPr>
              <p:nvPr/>
            </p:nvSpPr>
            <p:spPr bwMode="gray">
              <a:xfrm>
                <a:off x="783" y="982"/>
                <a:ext cx="599" cy="588"/>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6" name="Oval 52"/>
              <p:cNvSpPr>
                <a:spLocks noChangeArrowheads="1"/>
              </p:cNvSpPr>
              <p:nvPr/>
            </p:nvSpPr>
            <p:spPr bwMode="gray">
              <a:xfrm>
                <a:off x="817" y="998"/>
                <a:ext cx="534" cy="47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grpSp>
          <p:nvGrpSpPr>
            <p:cNvPr id="10252" name="Group 63"/>
            <p:cNvGrpSpPr/>
            <p:nvPr/>
          </p:nvGrpSpPr>
          <p:grpSpPr>
            <a:xfrm>
              <a:off x="1518" y="720"/>
              <a:ext cx="507" cy="480"/>
              <a:chOff x="1518" y="720"/>
              <a:chExt cx="507" cy="480"/>
            </a:xfrm>
          </p:grpSpPr>
          <p:sp>
            <p:nvSpPr>
              <p:cNvPr id="17" name="Oval 54"/>
              <p:cNvSpPr>
                <a:spLocks noChangeArrowheads="1"/>
              </p:cNvSpPr>
              <p:nvPr/>
            </p:nvSpPr>
            <p:spPr bwMode="gray">
              <a:xfrm>
                <a:off x="1518" y="1056"/>
                <a:ext cx="432" cy="144"/>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8" name="Oval 55"/>
              <p:cNvSpPr>
                <a:spLocks noChangeArrowheads="1"/>
              </p:cNvSpPr>
              <p:nvPr/>
            </p:nvSpPr>
            <p:spPr bwMode="gray">
              <a:xfrm>
                <a:off x="1595" y="720"/>
                <a:ext cx="430" cy="430"/>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9" name="Oval 56"/>
              <p:cNvSpPr>
                <a:spLocks noChangeArrowheads="1"/>
              </p:cNvSpPr>
              <p:nvPr/>
            </p:nvSpPr>
            <p:spPr bwMode="gray">
              <a:xfrm>
                <a:off x="1601" y="722"/>
                <a:ext cx="419" cy="420"/>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0" name="Oval 57"/>
              <p:cNvSpPr>
                <a:spLocks noChangeArrowheads="1"/>
              </p:cNvSpPr>
              <p:nvPr/>
            </p:nvSpPr>
            <p:spPr bwMode="gray">
              <a:xfrm>
                <a:off x="1605" y="726"/>
                <a:ext cx="399" cy="39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1" name="Oval 58"/>
              <p:cNvSpPr>
                <a:spLocks noChangeArrowheads="1"/>
              </p:cNvSpPr>
              <p:nvPr/>
            </p:nvSpPr>
            <p:spPr bwMode="gray">
              <a:xfrm>
                <a:off x="1628" y="738"/>
                <a:ext cx="355" cy="31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36" name="文本占位符 46"/>
          <p:cNvSpPr>
            <a:spLocks noGrp="1"/>
          </p:cNvSpPr>
          <p:nvPr>
            <p:ph type="body" sz="quarter" idx="14"/>
          </p:nvPr>
        </p:nvSpPr>
        <p:spPr>
          <a:xfrm>
            <a:off x="2564524" y="1544419"/>
            <a:ext cx="599090" cy="495300"/>
          </a:xfrm>
        </p:spPr>
        <p:txBody>
          <a:bodyPr anchor="ctr"/>
          <a:lstStyle>
            <a:lvl1pPr algn="ctr">
              <a:buNone/>
              <a:defRPr sz="1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37" name="文本占位符 46"/>
          <p:cNvSpPr>
            <a:spLocks noGrp="1"/>
          </p:cNvSpPr>
          <p:nvPr>
            <p:ph type="body" sz="quarter" idx="15"/>
          </p:nvPr>
        </p:nvSpPr>
        <p:spPr>
          <a:xfrm>
            <a:off x="1303339" y="2148765"/>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38" name="文本占位符 46"/>
          <p:cNvSpPr>
            <a:spLocks noGrp="1"/>
          </p:cNvSpPr>
          <p:nvPr>
            <p:ph type="body" sz="quarter" idx="16"/>
          </p:nvPr>
        </p:nvSpPr>
        <p:spPr>
          <a:xfrm>
            <a:off x="1340123" y="3709551"/>
            <a:ext cx="1171847" cy="495300"/>
          </a:xfrm>
        </p:spPr>
        <p:txBody>
          <a:bodyPr anchor="ctr"/>
          <a:lstStyle>
            <a:lvl1pPr algn="ctr">
              <a:buNone/>
              <a:defRPr sz="20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39" name="文本占位符 46"/>
          <p:cNvSpPr>
            <a:spLocks noGrp="1"/>
          </p:cNvSpPr>
          <p:nvPr>
            <p:ph type="body" sz="quarter" idx="17"/>
          </p:nvPr>
        </p:nvSpPr>
        <p:spPr>
          <a:xfrm>
            <a:off x="3331779" y="4229814"/>
            <a:ext cx="1250731"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40" name="文本占位符 46"/>
          <p:cNvSpPr>
            <a:spLocks noGrp="1"/>
          </p:cNvSpPr>
          <p:nvPr>
            <p:ph type="body" sz="quarter" idx="18"/>
          </p:nvPr>
        </p:nvSpPr>
        <p:spPr>
          <a:xfrm>
            <a:off x="5696607" y="3205055"/>
            <a:ext cx="2228193" cy="495300"/>
          </a:xfrm>
        </p:spPr>
        <p:txBody>
          <a:bodyPr anchor="ctr"/>
          <a:lstStyle>
            <a:lvl1pPr algn="ctr">
              <a:buNone/>
              <a:defRPr sz="2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核心分支">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39473E8B-200B-411F-A783-B59CD0992C96}"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6AB23A0E-D538-47EF-9021-092CE76C9E29}"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2020/9/2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11269" name="Group 33"/>
          <p:cNvGrpSpPr/>
          <p:nvPr/>
        </p:nvGrpSpPr>
        <p:grpSpPr>
          <a:xfrm>
            <a:off x="2552700" y="1744663"/>
            <a:ext cx="4038600" cy="3744912"/>
            <a:chOff x="1608" y="976"/>
            <a:chExt cx="2544" cy="2359"/>
          </a:xfrm>
        </p:grpSpPr>
        <p:sp>
          <p:nvSpPr>
            <p:cNvPr id="12" name="AutoShape 3"/>
            <p:cNvSpPr>
              <a:spLocks noChangeArrowheads="1"/>
            </p:cNvSpPr>
            <p:nvPr/>
          </p:nvSpPr>
          <p:spPr bwMode="gray">
            <a:xfrm rot="-3626814">
              <a:off x="3033" y="1370"/>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3" name="AutoShape 4"/>
            <p:cNvSpPr>
              <a:spLocks noChangeArrowheads="1"/>
            </p:cNvSpPr>
            <p:nvPr/>
          </p:nvSpPr>
          <p:spPr bwMode="gray">
            <a:xfrm rot="3465783">
              <a:off x="3028" y="2736"/>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4" name="AutoShape 5"/>
            <p:cNvSpPr>
              <a:spLocks noChangeArrowheads="1"/>
            </p:cNvSpPr>
            <p:nvPr/>
          </p:nvSpPr>
          <p:spPr bwMode="gray">
            <a:xfrm rot="-7230978">
              <a:off x="2297" y="1384"/>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5" name="AutoShape 6"/>
            <p:cNvSpPr>
              <a:spLocks noChangeArrowheads="1"/>
            </p:cNvSpPr>
            <p:nvPr/>
          </p:nvSpPr>
          <p:spPr bwMode="gray">
            <a:xfrm rot="7535209">
              <a:off x="2238" y="2714"/>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6" name="AutoShape 7"/>
            <p:cNvSpPr>
              <a:spLocks noChangeArrowheads="1"/>
            </p:cNvSpPr>
            <p:nvPr/>
          </p:nvSpPr>
          <p:spPr bwMode="gray">
            <a:xfrm>
              <a:off x="3392" y="2083"/>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7" name="AutoShape 8"/>
            <p:cNvSpPr>
              <a:spLocks noChangeArrowheads="1"/>
            </p:cNvSpPr>
            <p:nvPr/>
          </p:nvSpPr>
          <p:spPr bwMode="gray">
            <a:xfrm rot="10800000">
              <a:off x="1874" y="2079"/>
              <a:ext cx="544" cy="182"/>
            </a:xfrm>
            <a:prstGeom prst="rightArrow">
              <a:avLst>
                <a:gd name="adj1" fmla="val 35167"/>
                <a:gd name="adj2" fmla="val 121041"/>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8" name="Oval 9"/>
            <p:cNvSpPr>
              <a:spLocks noChangeArrowheads="1"/>
            </p:cNvSpPr>
            <p:nvPr/>
          </p:nvSpPr>
          <p:spPr bwMode="auto">
            <a:xfrm>
              <a:off x="1698" y="976"/>
              <a:ext cx="2358" cy="2359"/>
            </a:xfrm>
            <a:prstGeom prst="ellipse">
              <a:avLst/>
            </a:prstGeom>
            <a:noFill/>
            <a:ln w="38100" algn="ctr">
              <a:solidFill>
                <a:srgbClr val="C0C0C0"/>
              </a:solidFill>
              <a:rou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9" name="Oval 16"/>
            <p:cNvSpPr>
              <a:spLocks noChangeArrowheads="1"/>
            </p:cNvSpPr>
            <p:nvPr/>
          </p:nvSpPr>
          <p:spPr bwMode="gray">
            <a:xfrm>
              <a:off x="1608" y="2096"/>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0" name="Oval 17"/>
            <p:cNvSpPr>
              <a:spLocks noChangeArrowheads="1"/>
            </p:cNvSpPr>
            <p:nvPr/>
          </p:nvSpPr>
          <p:spPr bwMode="gray">
            <a:xfrm>
              <a:off x="2184" y="1056"/>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1" name="Oval 18"/>
            <p:cNvSpPr>
              <a:spLocks noChangeArrowheads="1"/>
            </p:cNvSpPr>
            <p:nvPr/>
          </p:nvSpPr>
          <p:spPr bwMode="gray">
            <a:xfrm>
              <a:off x="3384" y="1056"/>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2" name="Oval 19"/>
            <p:cNvSpPr>
              <a:spLocks noChangeArrowheads="1"/>
            </p:cNvSpPr>
            <p:nvPr/>
          </p:nvSpPr>
          <p:spPr bwMode="gray">
            <a:xfrm>
              <a:off x="2136" y="3072"/>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3" name="Oval 20"/>
            <p:cNvSpPr>
              <a:spLocks noChangeArrowheads="1"/>
            </p:cNvSpPr>
            <p:nvPr/>
          </p:nvSpPr>
          <p:spPr bwMode="gray">
            <a:xfrm>
              <a:off x="3384" y="3072"/>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4" name="Oval 21"/>
            <p:cNvSpPr>
              <a:spLocks noChangeArrowheads="1"/>
            </p:cNvSpPr>
            <p:nvPr/>
          </p:nvSpPr>
          <p:spPr bwMode="gray">
            <a:xfrm>
              <a:off x="3960" y="2088"/>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5" name="Oval 22"/>
            <p:cNvSpPr>
              <a:spLocks noChangeArrowheads="1"/>
            </p:cNvSpPr>
            <p:nvPr/>
          </p:nvSpPr>
          <p:spPr bwMode="gray">
            <a:xfrm>
              <a:off x="2353" y="1625"/>
              <a:ext cx="1073" cy="1063"/>
            </a:xfrm>
            <a:prstGeom prst="ellipse">
              <a:avLst/>
            </a:prstGeom>
            <a:gradFill rotWithShape="1">
              <a:gsLst>
                <a:gs pos="0">
                  <a:srgbClr val="FFFFFF"/>
                </a:gs>
                <a:gs pos="50000">
                  <a:srgbClr val="36A1B6"/>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6" name="Oval 23"/>
            <p:cNvSpPr>
              <a:spLocks noChangeArrowheads="1"/>
            </p:cNvSpPr>
            <p:nvPr/>
          </p:nvSpPr>
          <p:spPr bwMode="gray">
            <a:xfrm>
              <a:off x="2356" y="1624"/>
              <a:ext cx="1073" cy="1063"/>
            </a:xfrm>
            <a:prstGeom prst="ellipse">
              <a:avLst/>
            </a:prstGeom>
            <a:gradFill rotWithShape="1">
              <a:gsLst>
                <a:gs pos="0">
                  <a:srgbClr val="36A1B6">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7" name="Oval 24"/>
            <p:cNvSpPr>
              <a:spLocks noChangeArrowheads="1"/>
            </p:cNvSpPr>
            <p:nvPr/>
          </p:nvSpPr>
          <p:spPr bwMode="gray">
            <a:xfrm>
              <a:off x="2423" y="1694"/>
              <a:ext cx="933" cy="924"/>
            </a:xfrm>
            <a:prstGeom prst="ellipse">
              <a:avLst/>
            </a:prstGeom>
            <a:gradFill rotWithShape="1">
              <a:gsLst>
                <a:gs pos="0">
                  <a:srgbClr val="1D5762"/>
                </a:gs>
                <a:gs pos="50000">
                  <a:srgbClr val="36A1B6"/>
                </a:gs>
                <a:gs pos="100000">
                  <a:srgbClr val="1D5762"/>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8" name="Oval 25"/>
            <p:cNvSpPr>
              <a:spLocks noChangeArrowheads="1"/>
            </p:cNvSpPr>
            <p:nvPr/>
          </p:nvSpPr>
          <p:spPr bwMode="gray">
            <a:xfrm>
              <a:off x="2421" y="1696"/>
              <a:ext cx="933" cy="924"/>
            </a:xfrm>
            <a:prstGeom prst="ellipse">
              <a:avLst/>
            </a:prstGeom>
            <a:gradFill rotWithShape="1">
              <a:gsLst>
                <a:gs pos="0">
                  <a:srgbClr val="226674"/>
                </a:gs>
                <a:gs pos="100000">
                  <a:srgbClr val="36A1B6">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9" name="Oval 26"/>
            <p:cNvSpPr>
              <a:spLocks noChangeArrowheads="1"/>
            </p:cNvSpPr>
            <p:nvPr/>
          </p:nvSpPr>
          <p:spPr bwMode="gray">
            <a:xfrm>
              <a:off x="2470" y="1741"/>
              <a:ext cx="840" cy="832"/>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nvGrpSpPr>
            <p:cNvPr id="11290" name="Group 27"/>
            <p:cNvGrpSpPr/>
            <p:nvPr/>
          </p:nvGrpSpPr>
          <p:grpSpPr>
            <a:xfrm>
              <a:off x="2483" y="1753"/>
              <a:ext cx="813" cy="805"/>
              <a:chOff x="4166" y="1706"/>
              <a:chExt cx="1252" cy="1252"/>
            </a:xfrm>
          </p:grpSpPr>
          <p:sp>
            <p:nvSpPr>
              <p:cNvPr id="31" name="Oval 28"/>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32" name="Oval 29"/>
              <p:cNvSpPr>
                <a:spLocks noChangeArrowheads="1"/>
              </p:cNvSpPr>
              <p:nvPr/>
            </p:nvSpPr>
            <p:spPr bwMode="gray">
              <a:xfrm>
                <a:off x="4181" y="1714"/>
                <a:ext cx="1223"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33" name="Oval 30"/>
              <p:cNvSpPr>
                <a:spLocks noChangeArrowheads="1"/>
              </p:cNvSpPr>
              <p:nvPr/>
            </p:nvSpPr>
            <p:spPr bwMode="gray">
              <a:xfrm>
                <a:off x="4195" y="1725"/>
                <a:ext cx="1161"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34" name="Oval 31"/>
              <p:cNvSpPr>
                <a:spLocks noChangeArrowheads="1"/>
              </p:cNvSpPr>
              <p:nvPr/>
            </p:nvSpPr>
            <p:spPr bwMode="gray">
              <a:xfrm>
                <a:off x="4263" y="1757"/>
                <a:ext cx="1033"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36" name="文本占位符 46"/>
          <p:cNvSpPr>
            <a:spLocks noGrp="1"/>
          </p:cNvSpPr>
          <p:nvPr>
            <p:ph type="body" sz="quarter" idx="17"/>
          </p:nvPr>
        </p:nvSpPr>
        <p:spPr>
          <a:xfrm>
            <a:off x="1965432" y="1852446"/>
            <a:ext cx="1502976" cy="352810"/>
          </a:xfrm>
        </p:spPr>
        <p:txBody>
          <a:bodyPr anchor="ctr"/>
          <a:lstStyle>
            <a:lvl1pPr algn="r">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37" name="文本占位符 46"/>
          <p:cNvSpPr>
            <a:spLocks noGrp="1"/>
          </p:cNvSpPr>
          <p:nvPr>
            <p:ph type="body" sz="quarter" idx="18"/>
          </p:nvPr>
        </p:nvSpPr>
        <p:spPr>
          <a:xfrm>
            <a:off x="5670332" y="1852446"/>
            <a:ext cx="1502976" cy="352810"/>
          </a:xfrm>
        </p:spPr>
        <p:txBody>
          <a:bodyPr anchor="ctr"/>
          <a:lstStyle>
            <a:lvl1pPr algn="l">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38" name="文本占位符 46"/>
          <p:cNvSpPr>
            <a:spLocks noGrp="1"/>
          </p:cNvSpPr>
          <p:nvPr>
            <p:ph type="body" sz="quarter" idx="19"/>
          </p:nvPr>
        </p:nvSpPr>
        <p:spPr>
          <a:xfrm>
            <a:off x="5686097" y="5037081"/>
            <a:ext cx="1502976" cy="352810"/>
          </a:xfrm>
        </p:spPr>
        <p:txBody>
          <a:bodyPr anchor="ctr"/>
          <a:lstStyle>
            <a:lvl1pPr algn="l">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39" name="文本占位符 46"/>
          <p:cNvSpPr>
            <a:spLocks noGrp="1"/>
          </p:cNvSpPr>
          <p:nvPr>
            <p:ph type="body" sz="quarter" idx="20"/>
          </p:nvPr>
        </p:nvSpPr>
        <p:spPr>
          <a:xfrm>
            <a:off x="1865587" y="5037081"/>
            <a:ext cx="1502976" cy="352810"/>
          </a:xfrm>
        </p:spPr>
        <p:txBody>
          <a:bodyPr anchor="ctr"/>
          <a:lstStyle>
            <a:lvl1pPr algn="r">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40" name="文本占位符 46"/>
          <p:cNvSpPr>
            <a:spLocks noGrp="1"/>
          </p:cNvSpPr>
          <p:nvPr>
            <p:ph type="body" sz="quarter" idx="21"/>
          </p:nvPr>
        </p:nvSpPr>
        <p:spPr>
          <a:xfrm>
            <a:off x="6600498" y="3486804"/>
            <a:ext cx="1502976" cy="352810"/>
          </a:xfrm>
        </p:spPr>
        <p:txBody>
          <a:bodyPr anchor="ctr"/>
          <a:lstStyle>
            <a:lvl1pPr algn="l">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41" name="文本占位符 46"/>
          <p:cNvSpPr>
            <a:spLocks noGrp="1"/>
          </p:cNvSpPr>
          <p:nvPr>
            <p:ph type="body" sz="quarter" idx="22"/>
          </p:nvPr>
        </p:nvSpPr>
        <p:spPr>
          <a:xfrm>
            <a:off x="1045781" y="3486804"/>
            <a:ext cx="1502976" cy="352810"/>
          </a:xfrm>
        </p:spPr>
        <p:txBody>
          <a:bodyPr anchor="ctr"/>
          <a:lstStyle>
            <a:lvl1pPr algn="r">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42" name="文本占位符 46"/>
          <p:cNvSpPr>
            <a:spLocks noGrp="1"/>
          </p:cNvSpPr>
          <p:nvPr>
            <p:ph type="body" sz="quarter" idx="23"/>
          </p:nvPr>
        </p:nvSpPr>
        <p:spPr>
          <a:xfrm>
            <a:off x="3831020" y="3455274"/>
            <a:ext cx="1502976" cy="352810"/>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并列关系">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599A5420-2010-4CAB-AF45-80FD910106D8}"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46389C92-48D0-4CB7-8454-45A72017C75D}"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2020/9/2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1" name="AutoShape 3"/>
          <p:cNvSpPr>
            <a:spLocks noChangeArrowheads="1"/>
          </p:cNvSpPr>
          <p:nvPr/>
        </p:nvSpPr>
        <p:spPr bwMode="auto">
          <a:xfrm>
            <a:off x="6311900" y="2895600"/>
            <a:ext cx="1676400"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2" name="AutoShape 4"/>
          <p:cNvSpPr>
            <a:spLocks noChangeArrowheads="1"/>
          </p:cNvSpPr>
          <p:nvPr/>
        </p:nvSpPr>
        <p:spPr bwMode="auto">
          <a:xfrm>
            <a:off x="4559300" y="2895600"/>
            <a:ext cx="1665288"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3" name="AutoShape 5"/>
          <p:cNvSpPr>
            <a:spLocks noChangeArrowheads="1"/>
          </p:cNvSpPr>
          <p:nvPr/>
        </p:nvSpPr>
        <p:spPr bwMode="auto">
          <a:xfrm>
            <a:off x="2819400" y="2895600"/>
            <a:ext cx="1616075"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 name="AutoShape 6"/>
          <p:cNvSpPr>
            <a:spLocks noChangeArrowheads="1"/>
          </p:cNvSpPr>
          <p:nvPr/>
        </p:nvSpPr>
        <p:spPr bwMode="auto">
          <a:xfrm>
            <a:off x="1054100" y="2895600"/>
            <a:ext cx="1676400"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2297" name="Group 7"/>
          <p:cNvGrpSpPr/>
          <p:nvPr/>
        </p:nvGrpSpPr>
        <p:grpSpPr>
          <a:xfrm>
            <a:off x="1282700" y="1600200"/>
            <a:ext cx="6096000" cy="990600"/>
            <a:chOff x="624" y="1152"/>
            <a:chExt cx="4080" cy="720"/>
          </a:xfrm>
        </p:grpSpPr>
        <p:sp>
          <p:nvSpPr>
            <p:cNvPr id="16" name="Rectangle 8"/>
            <p:cNvSpPr>
              <a:spLocks noChangeArrowheads="1"/>
            </p:cNvSpPr>
            <p:nvPr/>
          </p:nvSpPr>
          <p:spPr bwMode="gray">
            <a:xfrm rot="3419336">
              <a:off x="624" y="1200"/>
              <a:ext cx="672" cy="672"/>
            </a:xfrm>
            <a:prstGeom prst="rect">
              <a:avLst/>
            </a:prstGeom>
            <a:gradFill rotWithShape="1">
              <a:gsLst>
                <a:gs pos="0">
                  <a:srgbClr val="4987E3"/>
                </a:gs>
                <a:gs pos="100000">
                  <a:srgbClr val="223E69"/>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4987E3"/>
              </a:extrusionClr>
            </a:sp3d>
          </p:spPr>
          <p:txBody>
            <a:bodyPr wrap="none" anchor="ctr">
              <a:flatTx/>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2301" name="Group 9"/>
            <p:cNvGrpSpPr/>
            <p:nvPr/>
          </p:nvGrpSpPr>
          <p:grpSpPr>
            <a:xfrm>
              <a:off x="1292" y="1264"/>
              <a:ext cx="623" cy="92"/>
              <a:chOff x="2003" y="3441"/>
              <a:chExt cx="468" cy="240"/>
            </a:xfrm>
          </p:grpSpPr>
          <p:sp>
            <p:nvSpPr>
              <p:cNvPr id="31" name="Oval 10"/>
              <p:cNvSpPr>
                <a:spLocks noChangeArrowheads="1"/>
              </p:cNvSpPr>
              <p:nvPr/>
            </p:nvSpPr>
            <p:spPr bwMode="gray">
              <a:xfrm>
                <a:off x="2003" y="3441"/>
                <a:ext cx="79" cy="23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2" name="Rectangle 11"/>
              <p:cNvSpPr>
                <a:spLocks noChangeArrowheads="1"/>
              </p:cNvSpPr>
              <p:nvPr/>
            </p:nvSpPr>
            <p:spPr bwMode="gray">
              <a:xfrm>
                <a:off x="2048" y="3444"/>
                <a:ext cx="388" cy="238"/>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3" name="Oval 12"/>
              <p:cNvSpPr>
                <a:spLocks noChangeArrowheads="1"/>
              </p:cNvSpPr>
              <p:nvPr/>
            </p:nvSpPr>
            <p:spPr bwMode="gray">
              <a:xfrm>
                <a:off x="2400" y="3444"/>
                <a:ext cx="71" cy="232"/>
              </a:xfrm>
              <a:prstGeom prst="ellipse">
                <a:avLst/>
              </a:prstGeom>
              <a:gradFill rotWithShape="0">
                <a:gsLst>
                  <a:gs pos="0">
                    <a:srgbClr val="767676"/>
                  </a:gs>
                  <a:gs pos="50000">
                    <a:srgbClr val="FFFFFF"/>
                  </a:gs>
                  <a:gs pos="100000">
                    <a:srgbClr val="767676"/>
                  </a:gs>
                </a:gsLst>
                <a:lin ang="5400000" scaled="1"/>
              </a:gradFill>
              <a:ln w="12700">
                <a:solidFill>
                  <a:srgbClr val="FFFFFF"/>
                </a:solidFill>
                <a:round/>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4" name="Oval 13"/>
              <p:cNvSpPr>
                <a:spLocks noChangeArrowheads="1"/>
              </p:cNvSpPr>
              <p:nvPr/>
            </p:nvSpPr>
            <p:spPr bwMode="gray">
              <a:xfrm>
                <a:off x="2438" y="3522"/>
                <a:ext cx="20" cy="69"/>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8" name="Rectangle 14"/>
            <p:cNvSpPr>
              <a:spLocks noChangeArrowheads="1"/>
            </p:cNvSpPr>
            <p:nvPr/>
          </p:nvSpPr>
          <p:spPr bwMode="gray">
            <a:xfrm rot="3419336">
              <a:off x="1776" y="1148"/>
              <a:ext cx="672" cy="680"/>
            </a:xfrm>
            <a:prstGeom prst="rect">
              <a:avLst/>
            </a:prstGeom>
            <a:gradFill rotWithShape="1">
              <a:gsLst>
                <a:gs pos="0">
                  <a:srgbClr val="D9520F"/>
                </a:gs>
                <a:gs pos="100000">
                  <a:srgbClr val="642607"/>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D9520F"/>
              </a:extrusionClr>
            </a:sp3d>
          </p:spPr>
          <p:txBody>
            <a:bodyPr wrap="none" anchor="ctr">
              <a:flatTx/>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2303" name="Group 15"/>
            <p:cNvGrpSpPr/>
            <p:nvPr/>
          </p:nvGrpSpPr>
          <p:grpSpPr>
            <a:xfrm>
              <a:off x="2444" y="1264"/>
              <a:ext cx="623" cy="92"/>
              <a:chOff x="2003" y="3441"/>
              <a:chExt cx="468" cy="240"/>
            </a:xfrm>
          </p:grpSpPr>
          <p:sp>
            <p:nvSpPr>
              <p:cNvPr id="27" name="Oval 16"/>
              <p:cNvSpPr>
                <a:spLocks noChangeArrowheads="1"/>
              </p:cNvSpPr>
              <p:nvPr/>
            </p:nvSpPr>
            <p:spPr bwMode="gray">
              <a:xfrm>
                <a:off x="2003" y="3441"/>
                <a:ext cx="79" cy="23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8" name="Rectangle 17"/>
              <p:cNvSpPr>
                <a:spLocks noChangeArrowheads="1"/>
              </p:cNvSpPr>
              <p:nvPr/>
            </p:nvSpPr>
            <p:spPr bwMode="gray">
              <a:xfrm>
                <a:off x="2048" y="3444"/>
                <a:ext cx="388" cy="238"/>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9" name="Oval 18"/>
              <p:cNvSpPr>
                <a:spLocks noChangeArrowheads="1"/>
              </p:cNvSpPr>
              <p:nvPr/>
            </p:nvSpPr>
            <p:spPr bwMode="gray">
              <a:xfrm>
                <a:off x="2400" y="3444"/>
                <a:ext cx="71" cy="232"/>
              </a:xfrm>
              <a:prstGeom prst="ellipse">
                <a:avLst/>
              </a:prstGeom>
              <a:gradFill rotWithShape="0">
                <a:gsLst>
                  <a:gs pos="0">
                    <a:srgbClr val="767676"/>
                  </a:gs>
                  <a:gs pos="50000">
                    <a:srgbClr val="FFFFFF"/>
                  </a:gs>
                  <a:gs pos="100000">
                    <a:srgbClr val="767676"/>
                  </a:gs>
                </a:gsLst>
                <a:lin ang="5400000" scaled="1"/>
              </a:gradFill>
              <a:ln w="12700">
                <a:solidFill>
                  <a:srgbClr val="FFFFFF"/>
                </a:solidFill>
                <a:round/>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0" name="Oval 19"/>
              <p:cNvSpPr>
                <a:spLocks noChangeArrowheads="1"/>
              </p:cNvSpPr>
              <p:nvPr/>
            </p:nvSpPr>
            <p:spPr bwMode="gray">
              <a:xfrm>
                <a:off x="2438" y="3522"/>
                <a:ext cx="20" cy="69"/>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20" name="Rectangle 20"/>
            <p:cNvSpPr>
              <a:spLocks noChangeArrowheads="1"/>
            </p:cNvSpPr>
            <p:nvPr/>
          </p:nvSpPr>
          <p:spPr bwMode="gray">
            <a:xfrm rot="3419336">
              <a:off x="2880" y="1149"/>
              <a:ext cx="672" cy="679"/>
            </a:xfrm>
            <a:prstGeom prst="rect">
              <a:avLst/>
            </a:prstGeom>
            <a:gradFill rotWithShape="1">
              <a:gsLst>
                <a:gs pos="0">
                  <a:srgbClr val="4987E3"/>
                </a:gs>
                <a:gs pos="100000">
                  <a:srgbClr val="223E69"/>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4987E3"/>
              </a:extrusionClr>
            </a:sp3d>
          </p:spPr>
          <p:txBody>
            <a:bodyPr wrap="none" anchor="ctr">
              <a:flatTx/>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2305" name="Group 21"/>
            <p:cNvGrpSpPr/>
            <p:nvPr/>
          </p:nvGrpSpPr>
          <p:grpSpPr>
            <a:xfrm>
              <a:off x="3605" y="1264"/>
              <a:ext cx="817" cy="92"/>
              <a:chOff x="2003" y="3441"/>
              <a:chExt cx="468" cy="240"/>
            </a:xfrm>
          </p:grpSpPr>
          <p:sp>
            <p:nvSpPr>
              <p:cNvPr id="23" name="Oval 22"/>
              <p:cNvSpPr>
                <a:spLocks noChangeArrowheads="1"/>
              </p:cNvSpPr>
              <p:nvPr/>
            </p:nvSpPr>
            <p:spPr bwMode="gray">
              <a:xfrm>
                <a:off x="2003" y="3441"/>
                <a:ext cx="79" cy="23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4" name="Rectangle 23"/>
              <p:cNvSpPr>
                <a:spLocks noChangeArrowheads="1"/>
              </p:cNvSpPr>
              <p:nvPr/>
            </p:nvSpPr>
            <p:spPr bwMode="gray">
              <a:xfrm>
                <a:off x="2048" y="3444"/>
                <a:ext cx="388" cy="238"/>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5" name="Oval 24"/>
              <p:cNvSpPr>
                <a:spLocks noChangeArrowheads="1"/>
              </p:cNvSpPr>
              <p:nvPr/>
            </p:nvSpPr>
            <p:spPr bwMode="gray">
              <a:xfrm>
                <a:off x="2400" y="3444"/>
                <a:ext cx="71" cy="232"/>
              </a:xfrm>
              <a:prstGeom prst="ellipse">
                <a:avLst/>
              </a:prstGeom>
              <a:gradFill rotWithShape="0">
                <a:gsLst>
                  <a:gs pos="0">
                    <a:srgbClr val="767676"/>
                  </a:gs>
                  <a:gs pos="50000">
                    <a:srgbClr val="FFFFFF"/>
                  </a:gs>
                  <a:gs pos="100000">
                    <a:srgbClr val="767676"/>
                  </a:gs>
                </a:gsLst>
                <a:lin ang="5400000" scaled="1"/>
              </a:gradFill>
              <a:ln w="12700">
                <a:solidFill>
                  <a:srgbClr val="FFFFFF"/>
                </a:solidFill>
                <a:round/>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6" name="Oval 25"/>
              <p:cNvSpPr>
                <a:spLocks noChangeArrowheads="1"/>
              </p:cNvSpPr>
              <p:nvPr/>
            </p:nvSpPr>
            <p:spPr bwMode="gray">
              <a:xfrm>
                <a:off x="2438" y="3522"/>
                <a:ext cx="20" cy="69"/>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22" name="Rectangle 26"/>
            <p:cNvSpPr>
              <a:spLocks noChangeArrowheads="1"/>
            </p:cNvSpPr>
            <p:nvPr/>
          </p:nvSpPr>
          <p:spPr bwMode="gray">
            <a:xfrm rot="3419336">
              <a:off x="4032" y="1152"/>
              <a:ext cx="672" cy="672"/>
            </a:xfrm>
            <a:prstGeom prst="rect">
              <a:avLst/>
            </a:prstGeom>
            <a:gradFill rotWithShape="1">
              <a:gsLst>
                <a:gs pos="0">
                  <a:srgbClr val="D9520F"/>
                </a:gs>
                <a:gs pos="100000">
                  <a:srgbClr val="642607"/>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D9520F"/>
              </a:extrusionClr>
            </a:sp3d>
          </p:spPr>
          <p:txBody>
            <a:bodyPr wrap="none" anchor="ctr">
              <a:flatTx/>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37" name="文本占位符 36"/>
          <p:cNvSpPr>
            <a:spLocks noGrp="1"/>
          </p:cNvSpPr>
          <p:nvPr>
            <p:ph type="body" sz="quarter" idx="11"/>
          </p:nvPr>
        </p:nvSpPr>
        <p:spPr>
          <a:xfrm>
            <a:off x="1218817" y="3058730"/>
            <a:ext cx="1355725" cy="2259504"/>
          </a:xfrm>
        </p:spPr>
        <p:txBody>
          <a:bodyPr/>
          <a:lstStyle>
            <a:lvl1pPr algn="l">
              <a:buNone/>
              <a:defRPr sz="1800" b="0">
                <a:solidFill>
                  <a:schemeClr val="tx2">
                    <a:lumMod val="50000"/>
                  </a:schemeClr>
                </a:solidFill>
              </a:defRPr>
            </a:lvl1pPr>
          </a:lstStyle>
          <a:p>
            <a:pPr lvl="0"/>
            <a:endParaRPr lang="zh-CN" altLang="en-US" dirty="0"/>
          </a:p>
        </p:txBody>
      </p:sp>
      <p:sp>
        <p:nvSpPr>
          <p:cNvPr id="38" name="文本占位符 36"/>
          <p:cNvSpPr>
            <a:spLocks noGrp="1"/>
          </p:cNvSpPr>
          <p:nvPr>
            <p:ph type="body" sz="quarter" idx="12"/>
          </p:nvPr>
        </p:nvSpPr>
        <p:spPr>
          <a:xfrm>
            <a:off x="2947768" y="3058730"/>
            <a:ext cx="1355725" cy="2259504"/>
          </a:xfrm>
        </p:spPr>
        <p:txBody>
          <a:bodyPr/>
          <a:lstStyle>
            <a:lvl1pPr algn="l">
              <a:buNone/>
              <a:defRPr sz="1800" b="0">
                <a:solidFill>
                  <a:schemeClr val="tx2">
                    <a:lumMod val="50000"/>
                  </a:schemeClr>
                </a:solidFill>
              </a:defRPr>
            </a:lvl1pPr>
          </a:lstStyle>
          <a:p>
            <a:pPr lvl="0"/>
            <a:endParaRPr lang="zh-CN" altLang="en-US" dirty="0"/>
          </a:p>
        </p:txBody>
      </p:sp>
      <p:sp>
        <p:nvSpPr>
          <p:cNvPr id="39" name="文本占位符 36"/>
          <p:cNvSpPr>
            <a:spLocks noGrp="1"/>
          </p:cNvSpPr>
          <p:nvPr>
            <p:ph type="body" sz="quarter" idx="13"/>
          </p:nvPr>
        </p:nvSpPr>
        <p:spPr>
          <a:xfrm>
            <a:off x="4718762" y="3058730"/>
            <a:ext cx="1355725" cy="2259504"/>
          </a:xfrm>
        </p:spPr>
        <p:txBody>
          <a:bodyPr/>
          <a:lstStyle>
            <a:lvl1pPr algn="l">
              <a:buNone/>
              <a:defRPr sz="1800" b="0">
                <a:solidFill>
                  <a:schemeClr val="tx2">
                    <a:lumMod val="50000"/>
                  </a:schemeClr>
                </a:solidFill>
              </a:defRPr>
            </a:lvl1pPr>
          </a:lstStyle>
          <a:p>
            <a:pPr lvl="0"/>
            <a:endParaRPr lang="zh-CN" altLang="en-US" dirty="0"/>
          </a:p>
        </p:txBody>
      </p:sp>
      <p:sp>
        <p:nvSpPr>
          <p:cNvPr id="40" name="文本占位符 36"/>
          <p:cNvSpPr>
            <a:spLocks noGrp="1"/>
          </p:cNvSpPr>
          <p:nvPr>
            <p:ph type="body" sz="quarter" idx="14"/>
          </p:nvPr>
        </p:nvSpPr>
        <p:spPr>
          <a:xfrm>
            <a:off x="6468735" y="3058730"/>
            <a:ext cx="1355725" cy="2259504"/>
          </a:xfrm>
        </p:spPr>
        <p:txBody>
          <a:bodyPr/>
          <a:lstStyle>
            <a:lvl1pPr algn="l">
              <a:buNone/>
              <a:defRPr sz="1800" b="0">
                <a:solidFill>
                  <a:schemeClr val="tx2">
                    <a:lumMod val="50000"/>
                  </a:schemeClr>
                </a:solidFill>
              </a:defRPr>
            </a:lvl1pPr>
          </a:lstStyle>
          <a:p>
            <a:pPr lvl="0"/>
            <a:endParaRPr lang="zh-CN" altLang="en-US" dirty="0"/>
          </a:p>
        </p:txBody>
      </p:sp>
      <p:sp>
        <p:nvSpPr>
          <p:cNvPr id="41" name="文本占位符 29"/>
          <p:cNvSpPr>
            <a:spLocks noGrp="1"/>
          </p:cNvSpPr>
          <p:nvPr>
            <p:ph type="body" sz="quarter" idx="15"/>
          </p:nvPr>
        </p:nvSpPr>
        <p:spPr>
          <a:xfrm>
            <a:off x="1345324" y="18439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42" name="文本占位符 29"/>
          <p:cNvSpPr>
            <a:spLocks noGrp="1"/>
          </p:cNvSpPr>
          <p:nvPr>
            <p:ph type="body" sz="quarter" idx="16"/>
          </p:nvPr>
        </p:nvSpPr>
        <p:spPr>
          <a:xfrm>
            <a:off x="3095296" y="18439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43" name="文本占位符 29"/>
          <p:cNvSpPr>
            <a:spLocks noGrp="1"/>
          </p:cNvSpPr>
          <p:nvPr>
            <p:ph type="body" sz="quarter" idx="17"/>
          </p:nvPr>
        </p:nvSpPr>
        <p:spPr>
          <a:xfrm>
            <a:off x="4750676" y="18439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44" name="文本占位符 29"/>
          <p:cNvSpPr>
            <a:spLocks noGrp="1"/>
          </p:cNvSpPr>
          <p:nvPr>
            <p:ph type="body" sz="quarter" idx="18"/>
          </p:nvPr>
        </p:nvSpPr>
        <p:spPr>
          <a:xfrm>
            <a:off x="6448095" y="18439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比例分析">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B6BF879D-A279-4736-B160-9BCF8EBBEDFD}"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927218AF-47A4-4D82-90BC-5D4D040A91FC}"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2020/9/2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13317" name="Group 2"/>
          <p:cNvGrpSpPr/>
          <p:nvPr/>
        </p:nvGrpSpPr>
        <p:grpSpPr>
          <a:xfrm>
            <a:off x="1397000" y="1868488"/>
            <a:ext cx="6329363" cy="3711575"/>
            <a:chOff x="864" y="1310"/>
            <a:chExt cx="3987" cy="2338"/>
          </a:xfrm>
        </p:grpSpPr>
        <p:sp>
          <p:nvSpPr>
            <p:cNvPr id="12" name="Oval 3"/>
            <p:cNvSpPr>
              <a:spLocks noChangeArrowheads="1"/>
            </p:cNvSpPr>
            <p:nvPr/>
          </p:nvSpPr>
          <p:spPr bwMode="gray">
            <a:xfrm>
              <a:off x="1347" y="2813"/>
              <a:ext cx="3504" cy="835"/>
            </a:xfrm>
            <a:prstGeom prst="ellipse">
              <a:avLst/>
            </a:prstGeom>
            <a:gradFill rotWithShape="1">
              <a:gsLst>
                <a:gs pos="0">
                  <a:srgbClr val="C0C0C0"/>
                </a:gs>
                <a:gs pos="100000">
                  <a:srgbClr val="F7F9F2"/>
                </a:gs>
              </a:gsLst>
              <a:lin ang="2700000" scaled="1"/>
            </a:gradFill>
            <a:ln>
              <a:noFill/>
            </a:ln>
            <a:extLst>
              <a:ext uri="{91240B29-F687-4F45-9708-019B960494DF}">
                <a14:hiddenLine xmlns:a14="http://schemas.microsoft.com/office/drawing/2010/main" w="3175">
                  <a:solidFill>
                    <a:srgbClr val="000000"/>
                  </a:solidFill>
                  <a:round/>
                  <a:tailEnd type="none" w="sm" len="sm"/>
                </a14:hiddenLine>
              </a:ext>
            </a:extLst>
          </p:spPr>
          <p:txBody>
            <a:bodyPr vert="eaVert" wrap="none" lIns="92075" tIns="46038" rIns="92075" bIns="46038"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3" name="Oval 4"/>
            <p:cNvSpPr>
              <a:spLocks noChangeArrowheads="1"/>
            </p:cNvSpPr>
            <p:nvPr/>
          </p:nvSpPr>
          <p:spPr bwMode="gray">
            <a:xfrm rot="-998297">
              <a:off x="890" y="1482"/>
              <a:ext cx="3630" cy="1900"/>
            </a:xfrm>
            <a:prstGeom prst="ellipse">
              <a:avLst/>
            </a:prstGeom>
            <a:gradFill rotWithShape="0">
              <a:gsLst>
                <a:gs pos="0">
                  <a:srgbClr val="808080"/>
                </a:gs>
                <a:gs pos="50000">
                  <a:srgbClr val="AEAEAE"/>
                </a:gs>
                <a:gs pos="100000">
                  <a:srgbClr val="808080"/>
                </a:gs>
              </a:gsLst>
              <a:lin ang="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4" name="Oval 5"/>
            <p:cNvSpPr>
              <a:spLocks noChangeArrowheads="1"/>
            </p:cNvSpPr>
            <p:nvPr/>
          </p:nvSpPr>
          <p:spPr bwMode="gray">
            <a:xfrm rot="-998297">
              <a:off x="926" y="1380"/>
              <a:ext cx="3504" cy="1841"/>
            </a:xfrm>
            <a:prstGeom prst="ellipse">
              <a:avLst/>
            </a:prstGeom>
            <a:gradFill rotWithShape="1">
              <a:gsLst>
                <a:gs pos="0">
                  <a:srgbClr val="2791BB"/>
                </a:gs>
                <a:gs pos="100000">
                  <a:srgbClr val="000000"/>
                </a:gs>
              </a:gsLst>
              <a:lin ang="27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3323" name="Arc 6"/>
            <p:cNvSpPr/>
            <p:nvPr/>
          </p:nvSpPr>
          <p:spPr>
            <a:xfrm rot="-998297">
              <a:off x="2599" y="1310"/>
              <a:ext cx="1795" cy="1239"/>
            </a:xfrm>
            <a:custGeom>
              <a:avLst/>
              <a:gdLst/>
              <a:ahLst/>
              <a:cxnLst>
                <a:cxn ang="0">
                  <a:pos x="0" y="0"/>
                </a:cxn>
                <a:cxn ang="0">
                  <a:pos x="0" y="0"/>
                </a:cxn>
                <a:cxn ang="0">
                  <a:pos x="0" y="0"/>
                </a:cxn>
              </a:cxnLst>
              <a:rect l="0" t="0" r="0" b="0"/>
              <a:pathLst>
                <a:path w="21600" h="29046" fill="none">
                  <a:moveTo>
                    <a:pt x="13190" y="-1"/>
                  </a:moveTo>
                  <a:cubicBezTo>
                    <a:pt x="18493" y="4089"/>
                    <a:pt x="21600" y="10407"/>
                    <a:pt x="21600" y="17105"/>
                  </a:cubicBezTo>
                  <a:cubicBezTo>
                    <a:pt x="21600" y="21352"/>
                    <a:pt x="20347" y="25506"/>
                    <a:pt x="17999" y="29046"/>
                  </a:cubicBezTo>
                </a:path>
                <a:path w="21600" h="29046" stroke="0">
                  <a:moveTo>
                    <a:pt x="13190" y="-1"/>
                  </a:moveTo>
                  <a:cubicBezTo>
                    <a:pt x="18493" y="4089"/>
                    <a:pt x="21600" y="10407"/>
                    <a:pt x="21600" y="17105"/>
                  </a:cubicBezTo>
                  <a:cubicBezTo>
                    <a:pt x="21600" y="21352"/>
                    <a:pt x="20347" y="25506"/>
                    <a:pt x="17999" y="29046"/>
                  </a:cubicBezTo>
                  <a:lnTo>
                    <a:pt x="0" y="17105"/>
                  </a:lnTo>
                  <a:lnTo>
                    <a:pt x="13190" y="-1"/>
                  </a:lnTo>
                  <a:close/>
                </a:path>
              </a:pathLst>
            </a:custGeom>
            <a:gradFill rotWithShape="1">
              <a:gsLst>
                <a:gs pos="0">
                  <a:srgbClr val="36A1B6">
                    <a:alpha val="100000"/>
                  </a:srgbClr>
                </a:gs>
                <a:gs pos="100000">
                  <a:srgbClr val="7FC3D1">
                    <a:alpha val="100000"/>
                  </a:srgbClr>
                </a:gs>
              </a:gsLst>
              <a:lin ang="5400000" scaled="1"/>
              <a:tileRect/>
            </a:gradFill>
            <a:ln w="12700">
              <a:noFill/>
            </a:ln>
          </p:spPr>
          <p:txBody>
            <a:bodyPr/>
            <a:lstStyle/>
            <a:p>
              <a:endParaRPr lang="zh-CN" altLang="en-US"/>
            </a:p>
          </p:txBody>
        </p:sp>
        <p:sp>
          <p:nvSpPr>
            <p:cNvPr id="13324" name="Arc 7"/>
            <p:cNvSpPr/>
            <p:nvPr/>
          </p:nvSpPr>
          <p:spPr>
            <a:xfrm rot="-998297" flipH="1">
              <a:off x="1080" y="2491"/>
              <a:ext cx="2067" cy="930"/>
            </a:xfrm>
            <a:custGeom>
              <a:avLst/>
              <a:gdLst/>
              <a:ahLst/>
              <a:cxnLst>
                <a:cxn ang="0">
                  <a:pos x="0" y="0"/>
                </a:cxn>
                <a:cxn ang="0">
                  <a:pos x="0" y="0"/>
                </a:cxn>
                <a:cxn ang="0">
                  <a:pos x="0" y="0"/>
                </a:cxn>
              </a:cxnLst>
              <a:rect l="0" t="0" r="0" b="0"/>
              <a:pathLst>
                <a:path w="25114" h="21600" fill="none">
                  <a:moveTo>
                    <a:pt x="25114" y="2497"/>
                  </a:moveTo>
                  <a:cubicBezTo>
                    <a:pt x="23846" y="13386"/>
                    <a:pt x="14622" y="21599"/>
                    <a:pt x="3659" y="21600"/>
                  </a:cubicBezTo>
                  <a:cubicBezTo>
                    <a:pt x="2432" y="21600"/>
                    <a:pt x="1208" y="21495"/>
                    <a:pt x="0" y="21287"/>
                  </a:cubicBezTo>
                </a:path>
                <a:path w="25114" h="21600" stroke="0">
                  <a:moveTo>
                    <a:pt x="25114" y="2497"/>
                  </a:moveTo>
                  <a:cubicBezTo>
                    <a:pt x="23846" y="13386"/>
                    <a:pt x="14622" y="21599"/>
                    <a:pt x="3659" y="21600"/>
                  </a:cubicBezTo>
                  <a:cubicBezTo>
                    <a:pt x="2432" y="21600"/>
                    <a:pt x="1208" y="21495"/>
                    <a:pt x="0" y="21287"/>
                  </a:cubicBezTo>
                  <a:lnTo>
                    <a:pt x="3659" y="0"/>
                  </a:lnTo>
                  <a:lnTo>
                    <a:pt x="25114" y="2497"/>
                  </a:lnTo>
                  <a:close/>
                </a:path>
              </a:pathLst>
            </a:custGeom>
            <a:gradFill rotWithShape="1">
              <a:gsLst>
                <a:gs pos="0">
                  <a:srgbClr val="335E9E">
                    <a:alpha val="100000"/>
                  </a:srgbClr>
                </a:gs>
                <a:gs pos="100000">
                  <a:srgbClr val="4987E3">
                    <a:alpha val="100000"/>
                  </a:srgbClr>
                </a:gs>
              </a:gsLst>
              <a:lin ang="2700000" scaled="1"/>
              <a:tileRect/>
            </a:gradFill>
            <a:ln w="12700">
              <a:noFill/>
            </a:ln>
          </p:spPr>
          <p:txBody>
            <a:bodyPr/>
            <a:lstStyle/>
            <a:p>
              <a:endParaRPr lang="zh-CN" altLang="en-US"/>
            </a:p>
          </p:txBody>
        </p:sp>
        <p:sp>
          <p:nvSpPr>
            <p:cNvPr id="13325" name="Arc 8"/>
            <p:cNvSpPr/>
            <p:nvPr/>
          </p:nvSpPr>
          <p:spPr>
            <a:xfrm rot="-998297">
              <a:off x="1715" y="1339"/>
              <a:ext cx="2034" cy="893"/>
            </a:xfrm>
            <a:custGeom>
              <a:avLst/>
              <a:gdLst/>
              <a:ahLst/>
              <a:cxnLst>
                <a:cxn ang="0">
                  <a:pos x="0" y="0"/>
                </a:cxn>
                <a:cxn ang="0">
                  <a:pos x="0" y="0"/>
                </a:cxn>
                <a:cxn ang="0">
                  <a:pos x="0" y="0"/>
                </a:cxn>
              </a:cxnLst>
              <a:rect l="0" t="0" r="0" b="0"/>
              <a:pathLst>
                <a:path w="24549" h="21600" fill="none">
                  <a:moveTo>
                    <a:pt x="0" y="2373"/>
                  </a:moveTo>
                  <a:cubicBezTo>
                    <a:pt x="3046" y="813"/>
                    <a:pt x="6420" y="-1"/>
                    <a:pt x="9843" y="0"/>
                  </a:cubicBezTo>
                  <a:cubicBezTo>
                    <a:pt x="15299" y="0"/>
                    <a:pt x="20553" y="2064"/>
                    <a:pt x="24549" y="5779"/>
                  </a:cubicBezTo>
                </a:path>
                <a:path w="24549" h="21600" stroke="0">
                  <a:moveTo>
                    <a:pt x="0" y="2373"/>
                  </a:moveTo>
                  <a:cubicBezTo>
                    <a:pt x="3046" y="813"/>
                    <a:pt x="6420" y="-1"/>
                    <a:pt x="9843" y="0"/>
                  </a:cubicBezTo>
                  <a:cubicBezTo>
                    <a:pt x="15299" y="0"/>
                    <a:pt x="20553" y="2064"/>
                    <a:pt x="24549" y="5779"/>
                  </a:cubicBezTo>
                  <a:lnTo>
                    <a:pt x="9843" y="21600"/>
                  </a:lnTo>
                  <a:lnTo>
                    <a:pt x="0" y="2373"/>
                  </a:lnTo>
                  <a:close/>
                </a:path>
              </a:pathLst>
            </a:custGeom>
            <a:gradFill rotWithShape="1">
              <a:gsLst>
                <a:gs pos="0">
                  <a:srgbClr val="36A1B6">
                    <a:alpha val="100000"/>
                  </a:srgbClr>
                </a:gs>
                <a:gs pos="100000">
                  <a:srgbClr val="277584">
                    <a:alpha val="100000"/>
                  </a:srgbClr>
                </a:gs>
              </a:gsLst>
              <a:lin ang="2700000" scaled="1"/>
              <a:tileRect/>
            </a:gradFill>
            <a:ln w="12700">
              <a:noFill/>
            </a:ln>
          </p:spPr>
          <p:txBody>
            <a:bodyPr/>
            <a:lstStyle/>
            <a:p>
              <a:endParaRPr lang="zh-CN" altLang="en-US"/>
            </a:p>
          </p:txBody>
        </p:sp>
        <p:sp>
          <p:nvSpPr>
            <p:cNvPr id="13326" name="Arc 9"/>
            <p:cNvSpPr/>
            <p:nvPr/>
          </p:nvSpPr>
          <p:spPr>
            <a:xfrm rot="-998297" flipH="1">
              <a:off x="864" y="1713"/>
              <a:ext cx="1796" cy="1302"/>
            </a:xfrm>
            <a:custGeom>
              <a:avLst/>
              <a:gdLst/>
              <a:ahLst/>
              <a:cxnLst>
                <a:cxn ang="0">
                  <a:pos x="0" y="0"/>
                </a:cxn>
                <a:cxn ang="0">
                  <a:pos x="0" y="0"/>
                </a:cxn>
                <a:cxn ang="0">
                  <a:pos x="0" y="0"/>
                </a:cxn>
              </a:cxnLst>
              <a:rect l="0" t="0" r="0" b="0"/>
              <a:pathLst>
                <a:path w="21600" h="30468" fill="none">
                  <a:moveTo>
                    <a:pt x="8291" y="0"/>
                  </a:moveTo>
                  <a:cubicBezTo>
                    <a:pt x="16349" y="3349"/>
                    <a:pt x="21600" y="11218"/>
                    <a:pt x="21600" y="19945"/>
                  </a:cubicBezTo>
                  <a:cubicBezTo>
                    <a:pt x="21600" y="23628"/>
                    <a:pt x="20657" y="27251"/>
                    <a:pt x="18863" y="30468"/>
                  </a:cubicBezTo>
                </a:path>
                <a:path w="21600" h="30468" stroke="0">
                  <a:moveTo>
                    <a:pt x="8291" y="0"/>
                  </a:moveTo>
                  <a:cubicBezTo>
                    <a:pt x="16349" y="3349"/>
                    <a:pt x="21600" y="11218"/>
                    <a:pt x="21600" y="19945"/>
                  </a:cubicBezTo>
                  <a:cubicBezTo>
                    <a:pt x="21600" y="23628"/>
                    <a:pt x="20657" y="27251"/>
                    <a:pt x="18863" y="30468"/>
                  </a:cubicBezTo>
                  <a:lnTo>
                    <a:pt x="0" y="19945"/>
                  </a:lnTo>
                  <a:lnTo>
                    <a:pt x="8291" y="0"/>
                  </a:lnTo>
                  <a:close/>
                </a:path>
              </a:pathLst>
            </a:custGeom>
            <a:gradFill rotWithShape="1">
              <a:gsLst>
                <a:gs pos="0">
                  <a:srgbClr val="D9520F">
                    <a:alpha val="100000"/>
                  </a:srgbClr>
                </a:gs>
                <a:gs pos="100000">
                  <a:srgbClr val="642607">
                    <a:alpha val="100000"/>
                  </a:srgbClr>
                </a:gs>
              </a:gsLst>
              <a:lin ang="2700000" scaled="1"/>
              <a:tileRect/>
            </a:gradFill>
            <a:ln w="12700">
              <a:noFill/>
            </a:ln>
          </p:spPr>
          <p:txBody>
            <a:bodyPr/>
            <a:lstStyle/>
            <a:p>
              <a:endParaRPr lang="zh-CN" altLang="en-US"/>
            </a:p>
          </p:txBody>
        </p:sp>
        <p:sp>
          <p:nvSpPr>
            <p:cNvPr id="13327" name="Freeform 10"/>
            <p:cNvSpPr/>
            <p:nvPr/>
          </p:nvSpPr>
          <p:spPr>
            <a:xfrm>
              <a:off x="3442" y="2282"/>
              <a:ext cx="1105" cy="1120"/>
            </a:xfrm>
            <a:custGeom>
              <a:avLst/>
              <a:gdLst/>
              <a:ahLst/>
              <a:cxnLst>
                <a:cxn ang="0">
                  <a:pos x="9" y="888"/>
                </a:cxn>
                <a:cxn ang="0">
                  <a:pos x="1105" y="0"/>
                </a:cxn>
                <a:cxn ang="0">
                  <a:pos x="1081" y="256"/>
                </a:cxn>
                <a:cxn ang="0">
                  <a:pos x="705" y="704"/>
                </a:cxn>
                <a:cxn ang="0">
                  <a:pos x="17" y="1120"/>
                </a:cxn>
                <a:cxn ang="0">
                  <a:pos x="9" y="888"/>
                </a:cxn>
              </a:cxnLst>
              <a:rect l="0" t="0" r="0" b="0"/>
              <a:pathLst>
                <a:path w="1105" h="1120">
                  <a:moveTo>
                    <a:pt x="9" y="888"/>
                  </a:moveTo>
                  <a:lnTo>
                    <a:pt x="1105" y="0"/>
                  </a:lnTo>
                  <a:lnTo>
                    <a:pt x="1081" y="256"/>
                  </a:lnTo>
                  <a:cubicBezTo>
                    <a:pt x="1014" y="373"/>
                    <a:pt x="882" y="560"/>
                    <a:pt x="705" y="704"/>
                  </a:cubicBezTo>
                  <a:cubicBezTo>
                    <a:pt x="528" y="848"/>
                    <a:pt x="133" y="1089"/>
                    <a:pt x="17" y="1120"/>
                  </a:cubicBezTo>
                  <a:cubicBezTo>
                    <a:pt x="0" y="1038"/>
                    <a:pt x="9" y="888"/>
                    <a:pt x="9" y="888"/>
                  </a:cubicBezTo>
                  <a:close/>
                </a:path>
              </a:pathLst>
            </a:custGeom>
            <a:gradFill rotWithShape="0">
              <a:gsLst>
                <a:gs pos="0">
                  <a:srgbClr val="D2E6BB">
                    <a:alpha val="100000"/>
                  </a:srgbClr>
                </a:gs>
                <a:gs pos="100000">
                  <a:srgbClr val="9CC769">
                    <a:alpha val="100000"/>
                  </a:srgbClr>
                </a:gs>
              </a:gsLst>
              <a:lin ang="0" scaled="1"/>
              <a:tileRect/>
            </a:gradFill>
            <a:ln w="9525">
              <a:noFill/>
            </a:ln>
          </p:spPr>
          <p:txBody>
            <a:bodyPr/>
            <a:lstStyle/>
            <a:p>
              <a:endParaRPr lang="zh-CN" altLang="en-US"/>
            </a:p>
          </p:txBody>
        </p:sp>
        <p:sp>
          <p:nvSpPr>
            <p:cNvPr id="13328" name="Arc 11"/>
            <p:cNvSpPr/>
            <p:nvPr/>
          </p:nvSpPr>
          <p:spPr>
            <a:xfrm rot="-1060795">
              <a:off x="2840" y="1897"/>
              <a:ext cx="1719" cy="1171"/>
            </a:xfrm>
            <a:custGeom>
              <a:avLst/>
              <a:gdLst/>
              <a:ahLst/>
              <a:cxnLst>
                <a:cxn ang="0">
                  <a:pos x="0" y="0"/>
                </a:cxn>
                <a:cxn ang="0">
                  <a:pos x="0" y="0"/>
                </a:cxn>
                <a:cxn ang="0">
                  <a:pos x="0" y="0"/>
                </a:cxn>
              </a:cxnLst>
              <a:rect l="0" t="0" r="0" b="0"/>
              <a:pathLst>
                <a:path w="18016" h="21282" fill="none">
                  <a:moveTo>
                    <a:pt x="18016" y="11915"/>
                  </a:moveTo>
                  <a:cubicBezTo>
                    <a:pt x="14735" y="16875"/>
                    <a:pt x="9554" y="20264"/>
                    <a:pt x="3694" y="21281"/>
                  </a:cubicBezTo>
                </a:path>
                <a:path w="18016" h="21282" stroke="0">
                  <a:moveTo>
                    <a:pt x="18016" y="11915"/>
                  </a:moveTo>
                  <a:cubicBezTo>
                    <a:pt x="14735" y="16875"/>
                    <a:pt x="9554" y="20264"/>
                    <a:pt x="3694" y="21281"/>
                  </a:cubicBezTo>
                  <a:lnTo>
                    <a:pt x="0" y="0"/>
                  </a:lnTo>
                  <a:lnTo>
                    <a:pt x="18016" y="11915"/>
                  </a:lnTo>
                  <a:close/>
                </a:path>
              </a:pathLst>
            </a:custGeom>
            <a:gradFill rotWithShape="1">
              <a:gsLst>
                <a:gs pos="0">
                  <a:srgbClr val="485C31">
                    <a:alpha val="100000"/>
                  </a:srgbClr>
                </a:gs>
                <a:gs pos="100000">
                  <a:srgbClr val="9CC769">
                    <a:alpha val="100000"/>
                  </a:srgbClr>
                </a:gs>
              </a:gsLst>
              <a:lin ang="2700000" scaled="1"/>
              <a:tileRect/>
            </a:gradFill>
            <a:ln w="12700">
              <a:noFill/>
            </a:ln>
          </p:spPr>
          <p:txBody>
            <a:bodyPr/>
            <a:lstStyle/>
            <a:p>
              <a:endParaRPr lang="zh-CN" altLang="en-US"/>
            </a:p>
          </p:txBody>
        </p:sp>
        <p:sp>
          <p:nvSpPr>
            <p:cNvPr id="13329" name="Freeform 12"/>
            <p:cNvSpPr/>
            <p:nvPr/>
          </p:nvSpPr>
          <p:spPr>
            <a:xfrm>
              <a:off x="2819" y="2496"/>
              <a:ext cx="648" cy="928"/>
            </a:xfrm>
            <a:custGeom>
              <a:avLst/>
              <a:gdLst/>
              <a:ahLst/>
              <a:cxnLst>
                <a:cxn ang="0">
                  <a:pos x="648" y="632"/>
                </a:cxn>
                <a:cxn ang="0">
                  <a:pos x="648" y="928"/>
                </a:cxn>
                <a:cxn ang="0">
                  <a:pos x="0" y="64"/>
                </a:cxn>
                <a:cxn ang="0">
                  <a:pos x="96" y="0"/>
                </a:cxn>
                <a:cxn ang="0">
                  <a:pos x="648" y="632"/>
                </a:cxn>
              </a:cxnLst>
              <a:rect l="0" t="0" r="0" b="0"/>
              <a:pathLst>
                <a:path w="648" h="928">
                  <a:moveTo>
                    <a:pt x="648" y="632"/>
                  </a:moveTo>
                  <a:lnTo>
                    <a:pt x="648" y="928"/>
                  </a:lnTo>
                  <a:lnTo>
                    <a:pt x="0" y="64"/>
                  </a:lnTo>
                  <a:lnTo>
                    <a:pt x="96" y="0"/>
                  </a:lnTo>
                  <a:lnTo>
                    <a:pt x="648" y="632"/>
                  </a:lnTo>
                  <a:close/>
                </a:path>
              </a:pathLst>
            </a:custGeom>
            <a:gradFill rotWithShape="1">
              <a:gsLst>
                <a:gs pos="0">
                  <a:srgbClr val="D2E6BB">
                    <a:alpha val="100000"/>
                  </a:srgbClr>
                </a:gs>
                <a:gs pos="100000">
                  <a:srgbClr val="9CC769">
                    <a:alpha val="100000"/>
                  </a:srgbClr>
                </a:gs>
              </a:gsLst>
              <a:lin ang="2700000" scaled="1"/>
              <a:tileRect/>
            </a:gradFill>
            <a:ln w="9525">
              <a:noFill/>
            </a:ln>
          </p:spPr>
          <p:txBody>
            <a:bodyPr/>
            <a:lstStyle/>
            <a:p>
              <a:endParaRPr lang="zh-CN" altLang="en-US"/>
            </a:p>
          </p:txBody>
        </p:sp>
        <p:sp>
          <p:nvSpPr>
            <p:cNvPr id="22" name="Oval 13"/>
            <p:cNvSpPr>
              <a:spLocks noChangeArrowheads="1"/>
            </p:cNvSpPr>
            <p:nvPr/>
          </p:nvSpPr>
          <p:spPr bwMode="gray">
            <a:xfrm rot="-998297">
              <a:off x="1846" y="1830"/>
              <a:ext cx="1698" cy="844"/>
            </a:xfrm>
            <a:prstGeom prst="ellipse">
              <a:avLst/>
            </a:prstGeom>
            <a:gradFill rotWithShape="0">
              <a:gsLst>
                <a:gs pos="0">
                  <a:srgbClr val="000000"/>
                </a:gs>
                <a:gs pos="50000">
                  <a:srgbClr val="C1C1C1"/>
                </a:gs>
                <a:gs pos="100000">
                  <a:srgbClr val="000000"/>
                </a:gs>
              </a:gsLst>
              <a:lin ang="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3331" name="Freeform 19"/>
            <p:cNvSpPr/>
            <p:nvPr/>
          </p:nvSpPr>
          <p:spPr>
            <a:xfrm>
              <a:off x="2768" y="2632"/>
              <a:ext cx="544" cy="680"/>
            </a:xfrm>
            <a:custGeom>
              <a:avLst/>
              <a:gdLst/>
              <a:ahLst/>
              <a:cxnLst>
                <a:cxn ang="0">
                  <a:pos x="0" y="16"/>
                </a:cxn>
                <a:cxn ang="0">
                  <a:pos x="256" y="528"/>
                </a:cxn>
                <a:cxn ang="0">
                  <a:pos x="264" y="680"/>
                </a:cxn>
                <a:cxn ang="0">
                  <a:pos x="448" y="624"/>
                </a:cxn>
                <a:cxn ang="0">
                  <a:pos x="544" y="576"/>
                </a:cxn>
                <a:cxn ang="0">
                  <a:pos x="112" y="0"/>
                </a:cxn>
                <a:cxn ang="0">
                  <a:pos x="0" y="16"/>
                </a:cxn>
              </a:cxnLst>
              <a:rect l="0" t="0" r="0" b="0"/>
              <a:pathLst>
                <a:path w="544" h="680">
                  <a:moveTo>
                    <a:pt x="0" y="16"/>
                  </a:moveTo>
                  <a:lnTo>
                    <a:pt x="256" y="528"/>
                  </a:lnTo>
                  <a:lnTo>
                    <a:pt x="264" y="680"/>
                  </a:lnTo>
                  <a:lnTo>
                    <a:pt x="448" y="624"/>
                  </a:lnTo>
                  <a:lnTo>
                    <a:pt x="544" y="576"/>
                  </a:lnTo>
                  <a:lnTo>
                    <a:pt x="112" y="0"/>
                  </a:lnTo>
                  <a:lnTo>
                    <a:pt x="0" y="16"/>
                  </a:lnTo>
                  <a:close/>
                </a:path>
              </a:pathLst>
            </a:custGeom>
            <a:gradFill rotWithShape="1">
              <a:gsLst>
                <a:gs pos="0">
                  <a:srgbClr val="36A1B6">
                    <a:alpha val="18999"/>
                  </a:srgbClr>
                </a:gs>
                <a:gs pos="100000">
                  <a:srgbClr val="79C0CE">
                    <a:alpha val="100000"/>
                  </a:srgbClr>
                </a:gs>
              </a:gsLst>
              <a:lin ang="5400000" scaled="1"/>
              <a:tileRect/>
            </a:gradFill>
            <a:ln w="9525">
              <a:noFill/>
            </a:ln>
          </p:spPr>
          <p:txBody>
            <a:bodyPr/>
            <a:lstStyle/>
            <a:p>
              <a:endParaRPr lang="zh-CN" altLang="en-US"/>
            </a:p>
          </p:txBody>
        </p:sp>
        <p:sp>
          <p:nvSpPr>
            <p:cNvPr id="3" name="Oval 20"/>
            <p:cNvSpPr>
              <a:spLocks noChangeArrowheads="1"/>
            </p:cNvSpPr>
            <p:nvPr/>
          </p:nvSpPr>
          <p:spPr bwMode="gray">
            <a:xfrm rot="-998297">
              <a:off x="1910" y="1989"/>
              <a:ext cx="1629" cy="687"/>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23" name="文本占位符 29"/>
          <p:cNvSpPr>
            <a:spLocks noGrp="1"/>
          </p:cNvSpPr>
          <p:nvPr>
            <p:ph type="body" sz="quarter" idx="12"/>
          </p:nvPr>
        </p:nvSpPr>
        <p:spPr>
          <a:xfrm>
            <a:off x="3762703" y="2132943"/>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4" name="文本占位符 29"/>
          <p:cNvSpPr>
            <a:spLocks noGrp="1"/>
          </p:cNvSpPr>
          <p:nvPr>
            <p:ph type="body" sz="quarter" idx="13"/>
          </p:nvPr>
        </p:nvSpPr>
        <p:spPr>
          <a:xfrm>
            <a:off x="5701861" y="2506060"/>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5" name="文本占位符 29"/>
          <p:cNvSpPr>
            <a:spLocks noGrp="1"/>
          </p:cNvSpPr>
          <p:nvPr>
            <p:ph type="body" sz="quarter" idx="14"/>
          </p:nvPr>
        </p:nvSpPr>
        <p:spPr>
          <a:xfrm>
            <a:off x="1933904" y="3415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6" name="文本占位符 29"/>
          <p:cNvSpPr>
            <a:spLocks noGrp="1"/>
          </p:cNvSpPr>
          <p:nvPr>
            <p:ph type="body" sz="quarter" idx="15"/>
          </p:nvPr>
        </p:nvSpPr>
        <p:spPr>
          <a:xfrm>
            <a:off x="5407573" y="3735770"/>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7" name="文本占位符 29"/>
          <p:cNvSpPr>
            <a:spLocks noGrp="1"/>
          </p:cNvSpPr>
          <p:nvPr>
            <p:ph type="body" sz="quarter" idx="16"/>
          </p:nvPr>
        </p:nvSpPr>
        <p:spPr>
          <a:xfrm>
            <a:off x="3195144" y="4413687"/>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8" name="文本占位符 24"/>
          <p:cNvSpPr>
            <a:spLocks noGrp="1"/>
          </p:cNvSpPr>
          <p:nvPr>
            <p:ph type="body" sz="quarter" idx="17"/>
          </p:nvPr>
        </p:nvSpPr>
        <p:spPr>
          <a:xfrm>
            <a:off x="3005795" y="3250431"/>
            <a:ext cx="2606729" cy="567339"/>
          </a:xfrm>
        </p:spPr>
        <p:txBody>
          <a:bodyPr/>
          <a:lstStyle>
            <a:lvl1pPr algn="ctr">
              <a:buNone/>
              <a:defRPr lang="zh-CN" altLang="en-US" sz="2800" b="1" dirty="0">
                <a:solidFill>
                  <a:schemeClr val="bg2">
                    <a:lumMod val="1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观点总结">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184486F5-3615-4B88-8517-B944E6D90DDB}"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1DA71DA7-6588-48A5-81BC-94CD12893F66}"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2020/9/2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14341" name="Group 29"/>
          <p:cNvGrpSpPr/>
          <p:nvPr/>
        </p:nvGrpSpPr>
        <p:grpSpPr>
          <a:xfrm>
            <a:off x="876300" y="1624013"/>
            <a:ext cx="7391400" cy="4156075"/>
            <a:chOff x="576" y="768"/>
            <a:chExt cx="4656" cy="2618"/>
          </a:xfrm>
        </p:grpSpPr>
        <p:sp>
          <p:nvSpPr>
            <p:cNvPr id="12" name="AutoShape 3"/>
            <p:cNvSpPr>
              <a:spLocks noChangeArrowheads="1"/>
            </p:cNvSpPr>
            <p:nvPr/>
          </p:nvSpPr>
          <p:spPr bwMode="gray">
            <a:xfrm>
              <a:off x="1104" y="1248"/>
              <a:ext cx="3484" cy="1728"/>
            </a:xfrm>
            <a:prstGeom prst="upArrow">
              <a:avLst>
                <a:gd name="adj1" fmla="val 57824"/>
                <a:gd name="adj2" fmla="val 54398"/>
              </a:avLst>
            </a:prstGeom>
            <a:gradFill rotWithShape="1">
              <a:gsLst>
                <a:gs pos="0">
                  <a:srgbClr val="C0C0C0"/>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3" name="AutoShape 4"/>
            <p:cNvSpPr>
              <a:spLocks noChangeArrowheads="1"/>
            </p:cNvSpPr>
            <p:nvPr/>
          </p:nvSpPr>
          <p:spPr bwMode="gray">
            <a:xfrm>
              <a:off x="1453" y="768"/>
              <a:ext cx="2784" cy="362"/>
            </a:xfrm>
            <a:prstGeom prst="roundRect">
              <a:avLst>
                <a:gd name="adj" fmla="val 50000"/>
              </a:avLst>
            </a:prstGeom>
            <a:gradFill rotWithShape="1">
              <a:gsLst>
                <a:gs pos="0">
                  <a:srgbClr val="4987E3">
                    <a:gamma/>
                    <a:shade val="60784"/>
                    <a:invGamma/>
                  </a:srgbClr>
                </a:gs>
                <a:gs pos="50000">
                  <a:srgbClr val="4987E3"/>
                </a:gs>
                <a:gs pos="100000">
                  <a:srgbClr val="4987E3">
                    <a:gamma/>
                    <a:shade val="60784"/>
                    <a:invGamma/>
                  </a:srgbClr>
                </a:gs>
              </a:gsLst>
              <a:lin ang="0" scaled="1"/>
            </a:gradFill>
            <a:ln w="38100" algn="ctr">
              <a:solidFill>
                <a:srgbClr val="FFFFFF"/>
              </a:solidFill>
              <a:round/>
            </a:ln>
            <a:effectLst>
              <a:outerShdw dist="63500" dir="3187806" algn="ctr" rotWithShape="0">
                <a:srgbClr val="001D3A"/>
              </a:outerShdw>
            </a:effectLst>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altLang="zh-CN" sz="2000" b="0" i="0" u="none" strike="noStrike" kern="0" cap="none" spc="0" normalizeH="0" baseline="0" noProof="0" dirty="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endParaRPr>
            </a:p>
          </p:txBody>
        </p:sp>
        <p:grpSp>
          <p:nvGrpSpPr>
            <p:cNvPr id="14346" name="Group 7"/>
            <p:cNvGrpSpPr/>
            <p:nvPr/>
          </p:nvGrpSpPr>
          <p:grpSpPr>
            <a:xfrm>
              <a:off x="576" y="2428"/>
              <a:ext cx="936" cy="954"/>
              <a:chOff x="2016" y="1920"/>
              <a:chExt cx="1680" cy="1680"/>
            </a:xfrm>
          </p:grpSpPr>
          <p:sp>
            <p:nvSpPr>
              <p:cNvPr id="24" name="Oval 8"/>
              <p:cNvSpPr>
                <a:spLocks noChangeArrowheads="1"/>
              </p:cNvSpPr>
              <p:nvPr/>
            </p:nvSpPr>
            <p:spPr bwMode="gray">
              <a:xfrm>
                <a:off x="2016" y="1920"/>
                <a:ext cx="1680" cy="1680"/>
              </a:xfrm>
              <a:prstGeom prst="ellipse">
                <a:avLst/>
              </a:prstGeom>
              <a:gradFill rotWithShape="1">
                <a:gsLst>
                  <a:gs pos="0">
                    <a:srgbClr val="D9520F"/>
                  </a:gs>
                  <a:gs pos="100000">
                    <a:srgbClr val="8A340A"/>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357" name="Freeform 9"/>
              <p:cNvSpPr/>
              <p:nvPr/>
            </p:nvSpPr>
            <p:spPr>
              <a:xfrm>
                <a:off x="2208" y="1948"/>
                <a:ext cx="1296" cy="634"/>
              </a:xfrm>
              <a:custGeom>
                <a:avLst/>
                <a:gdLst/>
                <a:ahLst/>
                <a:cxnLst>
                  <a:cxn ang="0">
                    <a:pos x="706" y="10"/>
                  </a:cxn>
                  <a:cxn ang="0">
                    <a:pos x="715" y="11"/>
                  </a:cxn>
                  <a:cxn ang="0">
                    <a:pos x="717" y="11"/>
                  </a:cxn>
                  <a:cxn ang="0">
                    <a:pos x="713" y="12"/>
                  </a:cxn>
                  <a:cxn ang="0">
                    <a:pos x="704" y="13"/>
                  </a:cxn>
                  <a:cxn ang="0">
                    <a:pos x="690" y="14"/>
                  </a:cxn>
                  <a:cxn ang="0">
                    <a:pos x="672" y="14"/>
                  </a:cxn>
                  <a:cxn ang="0">
                    <a:pos x="648" y="15"/>
                  </a:cxn>
                  <a:cxn ang="0">
                    <a:pos x="623" y="16"/>
                  </a:cxn>
                  <a:cxn ang="0">
                    <a:pos x="592" y="16"/>
                  </a:cxn>
                  <a:cxn ang="0">
                    <a:pos x="559" y="16"/>
                  </a:cxn>
                  <a:cxn ang="0">
                    <a:pos x="525" y="17"/>
                  </a:cxn>
                  <a:cxn ang="0">
                    <a:pos x="486" y="17"/>
                  </a:cxn>
                  <a:cxn ang="0">
                    <a:pos x="447" y="17"/>
                  </a:cxn>
                  <a:cxn ang="0">
                    <a:pos x="432" y="18"/>
                  </a:cxn>
                  <a:cxn ang="0">
                    <a:pos x="259" y="18"/>
                  </a:cxn>
                  <a:cxn ang="0">
                    <a:pos x="256" y="18"/>
                  </a:cxn>
                  <a:cxn ang="0">
                    <a:pos x="222" y="17"/>
                  </a:cxn>
                  <a:cxn ang="0">
                    <a:pos x="189" y="17"/>
                  </a:cxn>
                  <a:cxn ang="0">
                    <a:pos x="159" y="17"/>
                  </a:cxn>
                  <a:cxn ang="0">
                    <a:pos x="128" y="16"/>
                  </a:cxn>
                  <a:cxn ang="0">
                    <a:pos x="103" y="16"/>
                  </a:cxn>
                  <a:cxn ang="0">
                    <a:pos x="76" y="16"/>
                  </a:cxn>
                  <a:cxn ang="0">
                    <a:pos x="58" y="16"/>
                  </a:cxn>
                  <a:cxn ang="0">
                    <a:pos x="35" y="15"/>
                  </a:cxn>
                  <a:cxn ang="0">
                    <a:pos x="26" y="14"/>
                  </a:cxn>
                  <a:cxn ang="0">
                    <a:pos x="18" y="14"/>
                  </a:cxn>
                  <a:cxn ang="0">
                    <a:pos x="6" y="13"/>
                  </a:cxn>
                  <a:cxn ang="0">
                    <a:pos x="0" y="12"/>
                  </a:cxn>
                  <a:cxn ang="0">
                    <a:pos x="0" y="12"/>
                  </a:cxn>
                  <a:cxn ang="0">
                    <a:pos x="4" y="11"/>
                  </a:cxn>
                  <a:cxn ang="0">
                    <a:pos x="16" y="11"/>
                  </a:cxn>
                  <a:cxn ang="0">
                    <a:pos x="26" y="9"/>
                  </a:cxn>
                  <a:cxn ang="0">
                    <a:pos x="54" y="7"/>
                  </a:cxn>
                  <a:cxn ang="0">
                    <a:pos x="78" y="5"/>
                  </a:cxn>
                  <a:cxn ang="0">
                    <a:pos x="112" y="4"/>
                  </a:cxn>
                  <a:cxn ang="0">
                    <a:pos x="147" y="4"/>
                  </a:cxn>
                  <a:cxn ang="0">
                    <a:pos x="185" y="4"/>
                  </a:cxn>
                  <a:cxn ang="0">
                    <a:pos x="225" y="4"/>
                  </a:cxn>
                  <a:cxn ang="0">
                    <a:pos x="270" y="4"/>
                  </a:cxn>
                  <a:cxn ang="0">
                    <a:pos x="316" y="4"/>
                  </a:cxn>
                  <a:cxn ang="0">
                    <a:pos x="363" y="0"/>
                  </a:cxn>
                  <a:cxn ang="0">
                    <a:pos x="363" y="0"/>
                  </a:cxn>
                  <a:cxn ang="0">
                    <a:pos x="412" y="4"/>
                  </a:cxn>
                  <a:cxn ang="0">
                    <a:pos x="459" y="4"/>
                  </a:cxn>
                  <a:cxn ang="0">
                    <a:pos x="505" y="4"/>
                  </a:cxn>
                  <a:cxn ang="0">
                    <a:pos x="548" y="4"/>
                  </a:cxn>
                  <a:cxn ang="0">
                    <a:pos x="587" y="4"/>
                  </a:cxn>
                  <a:cxn ang="0">
                    <a:pos x="624" y="4"/>
                  </a:cxn>
                  <a:cxn ang="0">
                    <a:pos x="655" y="6"/>
                  </a:cxn>
                  <a:cxn ang="0">
                    <a:pos x="683" y="8"/>
                  </a:cxn>
                  <a:cxn ang="0">
                    <a:pos x="706" y="10"/>
                  </a:cxn>
                  <a:cxn ang="0">
                    <a:pos x="706" y="10"/>
                  </a:cxn>
                </a:cxnLst>
                <a:rect l="0" t="0" r="0" b="0"/>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alpha val="100000"/>
                    </a:srgbClr>
                  </a:gs>
                  <a:gs pos="100000">
                    <a:srgbClr val="D9520F">
                      <a:alpha val="100000"/>
                    </a:srgbClr>
                  </a:gs>
                </a:gsLst>
                <a:lin ang="5400000" scaled="1"/>
                <a:tileRect/>
              </a:gradFill>
              <a:ln w="0">
                <a:noFill/>
              </a:ln>
            </p:spPr>
            <p:txBody>
              <a:bodyPr/>
              <a:lstStyle/>
              <a:p>
                <a:endParaRPr lang="zh-CN" altLang="en-US"/>
              </a:p>
            </p:txBody>
          </p:sp>
        </p:grpSp>
        <p:grpSp>
          <p:nvGrpSpPr>
            <p:cNvPr id="14347" name="Group 13"/>
            <p:cNvGrpSpPr/>
            <p:nvPr/>
          </p:nvGrpSpPr>
          <p:grpSpPr>
            <a:xfrm>
              <a:off x="4272" y="2400"/>
              <a:ext cx="960" cy="965"/>
              <a:chOff x="2016" y="1920"/>
              <a:chExt cx="1680" cy="1680"/>
            </a:xfrm>
          </p:grpSpPr>
          <p:sp>
            <p:nvSpPr>
              <p:cNvPr id="22" name="Oval 14"/>
              <p:cNvSpPr>
                <a:spLocks noChangeArrowheads="1"/>
              </p:cNvSpPr>
              <p:nvPr/>
            </p:nvSpPr>
            <p:spPr bwMode="gray">
              <a:xfrm>
                <a:off x="2016" y="1920"/>
                <a:ext cx="1680" cy="1680"/>
              </a:xfrm>
              <a:prstGeom prst="ellipse">
                <a:avLst/>
              </a:prstGeom>
              <a:gradFill rotWithShape="1">
                <a:gsLst>
                  <a:gs pos="0">
                    <a:srgbClr val="9CC769"/>
                  </a:gs>
                  <a:gs pos="100000">
                    <a:srgbClr val="26301A"/>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355" name="Freeform 15"/>
              <p:cNvSpPr/>
              <p:nvPr/>
            </p:nvSpPr>
            <p:spPr>
              <a:xfrm>
                <a:off x="2209" y="1948"/>
                <a:ext cx="1295" cy="634"/>
              </a:xfrm>
              <a:custGeom>
                <a:avLst/>
                <a:gdLst/>
                <a:ahLst/>
                <a:cxnLst>
                  <a:cxn ang="0">
                    <a:pos x="687" y="10"/>
                  </a:cxn>
                  <a:cxn ang="0">
                    <a:pos x="698" y="11"/>
                  </a:cxn>
                  <a:cxn ang="0">
                    <a:pos x="699" y="11"/>
                  </a:cxn>
                  <a:cxn ang="0">
                    <a:pos x="697" y="12"/>
                  </a:cxn>
                  <a:cxn ang="0">
                    <a:pos x="686" y="13"/>
                  </a:cxn>
                  <a:cxn ang="0">
                    <a:pos x="672" y="14"/>
                  </a:cxn>
                  <a:cxn ang="0">
                    <a:pos x="657" y="14"/>
                  </a:cxn>
                  <a:cxn ang="0">
                    <a:pos x="633" y="15"/>
                  </a:cxn>
                  <a:cxn ang="0">
                    <a:pos x="608" y="16"/>
                  </a:cxn>
                  <a:cxn ang="0">
                    <a:pos x="578" y="16"/>
                  </a:cxn>
                  <a:cxn ang="0">
                    <a:pos x="546" y="16"/>
                  </a:cxn>
                  <a:cxn ang="0">
                    <a:pos x="511" y="17"/>
                  </a:cxn>
                  <a:cxn ang="0">
                    <a:pos x="473" y="17"/>
                  </a:cxn>
                  <a:cxn ang="0">
                    <a:pos x="436" y="17"/>
                  </a:cxn>
                  <a:cxn ang="0">
                    <a:pos x="420" y="18"/>
                  </a:cxn>
                  <a:cxn ang="0">
                    <a:pos x="253" y="18"/>
                  </a:cxn>
                  <a:cxn ang="0">
                    <a:pos x="251" y="18"/>
                  </a:cxn>
                  <a:cxn ang="0">
                    <a:pos x="216" y="17"/>
                  </a:cxn>
                  <a:cxn ang="0">
                    <a:pos x="184" y="17"/>
                  </a:cxn>
                  <a:cxn ang="0">
                    <a:pos x="155" y="17"/>
                  </a:cxn>
                  <a:cxn ang="0">
                    <a:pos x="124" y="16"/>
                  </a:cxn>
                  <a:cxn ang="0">
                    <a:pos x="100" y="16"/>
                  </a:cxn>
                  <a:cxn ang="0">
                    <a:pos x="74" y="16"/>
                  </a:cxn>
                  <a:cxn ang="0">
                    <a:pos x="57" y="16"/>
                  </a:cxn>
                  <a:cxn ang="0">
                    <a:pos x="35" y="15"/>
                  </a:cxn>
                  <a:cxn ang="0">
                    <a:pos x="25" y="14"/>
                  </a:cxn>
                  <a:cxn ang="0">
                    <a:pos x="18" y="14"/>
                  </a:cxn>
                  <a:cxn ang="0">
                    <a:pos x="6" y="13"/>
                  </a:cxn>
                  <a:cxn ang="0">
                    <a:pos x="0" y="12"/>
                  </a:cxn>
                  <a:cxn ang="0">
                    <a:pos x="0" y="12"/>
                  </a:cxn>
                  <a:cxn ang="0">
                    <a:pos x="4" y="11"/>
                  </a:cxn>
                  <a:cxn ang="0">
                    <a:pos x="16" y="11"/>
                  </a:cxn>
                  <a:cxn ang="0">
                    <a:pos x="25" y="9"/>
                  </a:cxn>
                  <a:cxn ang="0">
                    <a:pos x="53" y="7"/>
                  </a:cxn>
                  <a:cxn ang="0">
                    <a:pos x="76" y="5"/>
                  </a:cxn>
                  <a:cxn ang="0">
                    <a:pos x="109" y="4"/>
                  </a:cxn>
                  <a:cxn ang="0">
                    <a:pos x="144" y="4"/>
                  </a:cxn>
                  <a:cxn ang="0">
                    <a:pos x="180" y="4"/>
                  </a:cxn>
                  <a:cxn ang="0">
                    <a:pos x="220" y="4"/>
                  </a:cxn>
                  <a:cxn ang="0">
                    <a:pos x="263" y="4"/>
                  </a:cxn>
                  <a:cxn ang="0">
                    <a:pos x="308" y="4"/>
                  </a:cxn>
                  <a:cxn ang="0">
                    <a:pos x="353" y="0"/>
                  </a:cxn>
                  <a:cxn ang="0">
                    <a:pos x="353" y="0"/>
                  </a:cxn>
                  <a:cxn ang="0">
                    <a:pos x="402" y="4"/>
                  </a:cxn>
                  <a:cxn ang="0">
                    <a:pos x="448" y="4"/>
                  </a:cxn>
                  <a:cxn ang="0">
                    <a:pos x="493" y="4"/>
                  </a:cxn>
                  <a:cxn ang="0">
                    <a:pos x="535" y="4"/>
                  </a:cxn>
                  <a:cxn ang="0">
                    <a:pos x="573" y="4"/>
                  </a:cxn>
                  <a:cxn ang="0">
                    <a:pos x="609" y="4"/>
                  </a:cxn>
                  <a:cxn ang="0">
                    <a:pos x="640" y="6"/>
                  </a:cxn>
                  <a:cxn ang="0">
                    <a:pos x="666" y="8"/>
                  </a:cxn>
                  <a:cxn ang="0">
                    <a:pos x="687" y="10"/>
                  </a:cxn>
                  <a:cxn ang="0">
                    <a:pos x="687" y="10"/>
                  </a:cxn>
                </a:cxnLst>
                <a:rect l="0" t="0" r="0" b="0"/>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alpha val="100000"/>
                    </a:srgbClr>
                  </a:gs>
                  <a:gs pos="100000">
                    <a:srgbClr val="9CC769">
                      <a:alpha val="100000"/>
                    </a:srgbClr>
                  </a:gs>
                </a:gsLst>
                <a:lin ang="5400000" scaled="1"/>
                <a:tileRect/>
              </a:gradFill>
              <a:ln w="0">
                <a:noFill/>
              </a:ln>
            </p:spPr>
            <p:txBody>
              <a:bodyPr/>
              <a:lstStyle/>
              <a:p>
                <a:endParaRPr lang="zh-CN" altLang="en-US"/>
              </a:p>
            </p:txBody>
          </p:sp>
        </p:grpSp>
        <p:grpSp>
          <p:nvGrpSpPr>
            <p:cNvPr id="14348" name="Group 18"/>
            <p:cNvGrpSpPr/>
            <p:nvPr/>
          </p:nvGrpSpPr>
          <p:grpSpPr>
            <a:xfrm>
              <a:off x="1776" y="2428"/>
              <a:ext cx="960" cy="958"/>
              <a:chOff x="2016" y="1920"/>
              <a:chExt cx="1680" cy="1680"/>
            </a:xfrm>
          </p:grpSpPr>
          <p:sp>
            <p:nvSpPr>
              <p:cNvPr id="20" name="Oval 19"/>
              <p:cNvSpPr>
                <a:spLocks noChangeArrowheads="1"/>
              </p:cNvSpPr>
              <p:nvPr/>
            </p:nvSpPr>
            <p:spPr bwMode="gray">
              <a:xfrm>
                <a:off x="2016" y="1920"/>
                <a:ext cx="1680" cy="1680"/>
              </a:xfrm>
              <a:prstGeom prst="ellipse">
                <a:avLst/>
              </a:prstGeom>
              <a:gradFill rotWithShape="1">
                <a:gsLst>
                  <a:gs pos="0">
                    <a:srgbClr val="36A1B6"/>
                  </a:gs>
                  <a:gs pos="100000">
                    <a:srgbClr val="1C535D"/>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353" name="Freeform 20"/>
              <p:cNvSpPr/>
              <p:nvPr/>
            </p:nvSpPr>
            <p:spPr>
              <a:xfrm>
                <a:off x="2209" y="1948"/>
                <a:ext cx="1295" cy="633"/>
              </a:xfrm>
              <a:custGeom>
                <a:avLst/>
                <a:gdLst/>
                <a:ahLst/>
                <a:cxnLst>
                  <a:cxn ang="0">
                    <a:pos x="687" y="9"/>
                  </a:cxn>
                  <a:cxn ang="0">
                    <a:pos x="698" y="10"/>
                  </a:cxn>
                  <a:cxn ang="0">
                    <a:pos x="699" y="11"/>
                  </a:cxn>
                  <a:cxn ang="0">
                    <a:pos x="697" y="12"/>
                  </a:cxn>
                  <a:cxn ang="0">
                    <a:pos x="686" y="12"/>
                  </a:cxn>
                  <a:cxn ang="0">
                    <a:pos x="672" y="13"/>
                  </a:cxn>
                  <a:cxn ang="0">
                    <a:pos x="657" y="14"/>
                  </a:cxn>
                  <a:cxn ang="0">
                    <a:pos x="633" y="14"/>
                  </a:cxn>
                  <a:cxn ang="0">
                    <a:pos x="608" y="14"/>
                  </a:cxn>
                  <a:cxn ang="0">
                    <a:pos x="578" y="16"/>
                  </a:cxn>
                  <a:cxn ang="0">
                    <a:pos x="546" y="16"/>
                  </a:cxn>
                  <a:cxn ang="0">
                    <a:pos x="511" y="16"/>
                  </a:cxn>
                  <a:cxn ang="0">
                    <a:pos x="473" y="16"/>
                  </a:cxn>
                  <a:cxn ang="0">
                    <a:pos x="436" y="16"/>
                  </a:cxn>
                  <a:cxn ang="0">
                    <a:pos x="420" y="16"/>
                  </a:cxn>
                  <a:cxn ang="0">
                    <a:pos x="253" y="16"/>
                  </a:cxn>
                  <a:cxn ang="0">
                    <a:pos x="251" y="16"/>
                  </a:cxn>
                  <a:cxn ang="0">
                    <a:pos x="216" y="16"/>
                  </a:cxn>
                  <a:cxn ang="0">
                    <a:pos x="184" y="16"/>
                  </a:cxn>
                  <a:cxn ang="0">
                    <a:pos x="155" y="16"/>
                  </a:cxn>
                  <a:cxn ang="0">
                    <a:pos x="124" y="16"/>
                  </a:cxn>
                  <a:cxn ang="0">
                    <a:pos x="100" y="16"/>
                  </a:cxn>
                  <a:cxn ang="0">
                    <a:pos x="74" y="16"/>
                  </a:cxn>
                  <a:cxn ang="0">
                    <a:pos x="57" y="14"/>
                  </a:cxn>
                  <a:cxn ang="0">
                    <a:pos x="35" y="14"/>
                  </a:cxn>
                  <a:cxn ang="0">
                    <a:pos x="25" y="14"/>
                  </a:cxn>
                  <a:cxn ang="0">
                    <a:pos x="18" y="14"/>
                  </a:cxn>
                  <a:cxn ang="0">
                    <a:pos x="6" y="12"/>
                  </a:cxn>
                  <a:cxn ang="0">
                    <a:pos x="0" y="12"/>
                  </a:cxn>
                  <a:cxn ang="0">
                    <a:pos x="0" y="12"/>
                  </a:cxn>
                  <a:cxn ang="0">
                    <a:pos x="4" y="11"/>
                  </a:cxn>
                  <a:cxn ang="0">
                    <a:pos x="16" y="10"/>
                  </a:cxn>
                  <a:cxn ang="0">
                    <a:pos x="25" y="9"/>
                  </a:cxn>
                  <a:cxn ang="0">
                    <a:pos x="53" y="7"/>
                  </a:cxn>
                  <a:cxn ang="0">
                    <a:pos x="76" y="5"/>
                  </a:cxn>
                  <a:cxn ang="0">
                    <a:pos x="109" y="4"/>
                  </a:cxn>
                  <a:cxn ang="0">
                    <a:pos x="144" y="4"/>
                  </a:cxn>
                  <a:cxn ang="0">
                    <a:pos x="180" y="4"/>
                  </a:cxn>
                  <a:cxn ang="0">
                    <a:pos x="220" y="4"/>
                  </a:cxn>
                  <a:cxn ang="0">
                    <a:pos x="263" y="4"/>
                  </a:cxn>
                  <a:cxn ang="0">
                    <a:pos x="308" y="4"/>
                  </a:cxn>
                  <a:cxn ang="0">
                    <a:pos x="353" y="0"/>
                  </a:cxn>
                  <a:cxn ang="0">
                    <a:pos x="353" y="0"/>
                  </a:cxn>
                  <a:cxn ang="0">
                    <a:pos x="402" y="4"/>
                  </a:cxn>
                  <a:cxn ang="0">
                    <a:pos x="448" y="4"/>
                  </a:cxn>
                  <a:cxn ang="0">
                    <a:pos x="493" y="4"/>
                  </a:cxn>
                  <a:cxn ang="0">
                    <a:pos x="535" y="4"/>
                  </a:cxn>
                  <a:cxn ang="0">
                    <a:pos x="573" y="4"/>
                  </a:cxn>
                  <a:cxn ang="0">
                    <a:pos x="609" y="4"/>
                  </a:cxn>
                  <a:cxn ang="0">
                    <a:pos x="640" y="6"/>
                  </a:cxn>
                  <a:cxn ang="0">
                    <a:pos x="666" y="8"/>
                  </a:cxn>
                  <a:cxn ang="0">
                    <a:pos x="687" y="9"/>
                  </a:cxn>
                  <a:cxn ang="0">
                    <a:pos x="687" y="9"/>
                  </a:cxn>
                </a:cxnLst>
                <a:rect l="0" t="0" r="0" b="0"/>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alpha val="100000"/>
                    </a:srgbClr>
                  </a:gs>
                  <a:gs pos="100000">
                    <a:srgbClr val="36A1B6">
                      <a:alpha val="100000"/>
                    </a:srgbClr>
                  </a:gs>
                </a:gsLst>
                <a:lin ang="5400000" scaled="1"/>
                <a:tileRect/>
              </a:gradFill>
              <a:ln w="0">
                <a:noFill/>
              </a:ln>
            </p:spPr>
            <p:txBody>
              <a:bodyPr/>
              <a:lstStyle/>
              <a:p>
                <a:endParaRPr lang="zh-CN" altLang="en-US"/>
              </a:p>
            </p:txBody>
          </p:sp>
        </p:grpSp>
        <p:grpSp>
          <p:nvGrpSpPr>
            <p:cNvPr id="14349" name="Group 24"/>
            <p:cNvGrpSpPr/>
            <p:nvPr/>
          </p:nvGrpSpPr>
          <p:grpSpPr>
            <a:xfrm>
              <a:off x="3072" y="2400"/>
              <a:ext cx="960" cy="958"/>
              <a:chOff x="2016" y="1920"/>
              <a:chExt cx="1680" cy="1680"/>
            </a:xfrm>
          </p:grpSpPr>
          <p:sp>
            <p:nvSpPr>
              <p:cNvPr id="18" name="Oval 25"/>
              <p:cNvSpPr>
                <a:spLocks noChangeArrowheads="1"/>
              </p:cNvSpPr>
              <p:nvPr/>
            </p:nvSpPr>
            <p:spPr bwMode="gray">
              <a:xfrm>
                <a:off x="2016" y="1920"/>
                <a:ext cx="1680" cy="1680"/>
              </a:xfrm>
              <a:prstGeom prst="ellipse">
                <a:avLst/>
              </a:prstGeom>
              <a:gradFill rotWithShape="1">
                <a:gsLst>
                  <a:gs pos="0">
                    <a:srgbClr val="4987E3"/>
                  </a:gs>
                  <a:gs pos="100000">
                    <a:srgbClr val="26457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351" name="Freeform 26"/>
              <p:cNvSpPr/>
              <p:nvPr/>
            </p:nvSpPr>
            <p:spPr>
              <a:xfrm>
                <a:off x="2209" y="1948"/>
                <a:ext cx="1295" cy="633"/>
              </a:xfrm>
              <a:custGeom>
                <a:avLst/>
                <a:gdLst/>
                <a:ahLst/>
                <a:cxnLst>
                  <a:cxn ang="0">
                    <a:pos x="687" y="9"/>
                  </a:cxn>
                  <a:cxn ang="0">
                    <a:pos x="698" y="10"/>
                  </a:cxn>
                  <a:cxn ang="0">
                    <a:pos x="699" y="11"/>
                  </a:cxn>
                  <a:cxn ang="0">
                    <a:pos x="697" y="12"/>
                  </a:cxn>
                  <a:cxn ang="0">
                    <a:pos x="686" y="12"/>
                  </a:cxn>
                  <a:cxn ang="0">
                    <a:pos x="672" y="13"/>
                  </a:cxn>
                  <a:cxn ang="0">
                    <a:pos x="657" y="14"/>
                  </a:cxn>
                  <a:cxn ang="0">
                    <a:pos x="633" y="14"/>
                  </a:cxn>
                  <a:cxn ang="0">
                    <a:pos x="608" y="14"/>
                  </a:cxn>
                  <a:cxn ang="0">
                    <a:pos x="578" y="16"/>
                  </a:cxn>
                  <a:cxn ang="0">
                    <a:pos x="546" y="16"/>
                  </a:cxn>
                  <a:cxn ang="0">
                    <a:pos x="511" y="16"/>
                  </a:cxn>
                  <a:cxn ang="0">
                    <a:pos x="473" y="16"/>
                  </a:cxn>
                  <a:cxn ang="0">
                    <a:pos x="436" y="16"/>
                  </a:cxn>
                  <a:cxn ang="0">
                    <a:pos x="420" y="16"/>
                  </a:cxn>
                  <a:cxn ang="0">
                    <a:pos x="253" y="16"/>
                  </a:cxn>
                  <a:cxn ang="0">
                    <a:pos x="251" y="16"/>
                  </a:cxn>
                  <a:cxn ang="0">
                    <a:pos x="216" y="16"/>
                  </a:cxn>
                  <a:cxn ang="0">
                    <a:pos x="184" y="16"/>
                  </a:cxn>
                  <a:cxn ang="0">
                    <a:pos x="155" y="16"/>
                  </a:cxn>
                  <a:cxn ang="0">
                    <a:pos x="124" y="16"/>
                  </a:cxn>
                  <a:cxn ang="0">
                    <a:pos x="100" y="16"/>
                  </a:cxn>
                  <a:cxn ang="0">
                    <a:pos x="74" y="16"/>
                  </a:cxn>
                  <a:cxn ang="0">
                    <a:pos x="57" y="14"/>
                  </a:cxn>
                  <a:cxn ang="0">
                    <a:pos x="35" y="14"/>
                  </a:cxn>
                  <a:cxn ang="0">
                    <a:pos x="25" y="14"/>
                  </a:cxn>
                  <a:cxn ang="0">
                    <a:pos x="18" y="14"/>
                  </a:cxn>
                  <a:cxn ang="0">
                    <a:pos x="6" y="12"/>
                  </a:cxn>
                  <a:cxn ang="0">
                    <a:pos x="0" y="12"/>
                  </a:cxn>
                  <a:cxn ang="0">
                    <a:pos x="0" y="12"/>
                  </a:cxn>
                  <a:cxn ang="0">
                    <a:pos x="4" y="11"/>
                  </a:cxn>
                  <a:cxn ang="0">
                    <a:pos x="16" y="10"/>
                  </a:cxn>
                  <a:cxn ang="0">
                    <a:pos x="25" y="9"/>
                  </a:cxn>
                  <a:cxn ang="0">
                    <a:pos x="53" y="7"/>
                  </a:cxn>
                  <a:cxn ang="0">
                    <a:pos x="76" y="5"/>
                  </a:cxn>
                  <a:cxn ang="0">
                    <a:pos x="109" y="4"/>
                  </a:cxn>
                  <a:cxn ang="0">
                    <a:pos x="144" y="4"/>
                  </a:cxn>
                  <a:cxn ang="0">
                    <a:pos x="180" y="4"/>
                  </a:cxn>
                  <a:cxn ang="0">
                    <a:pos x="220" y="4"/>
                  </a:cxn>
                  <a:cxn ang="0">
                    <a:pos x="263" y="4"/>
                  </a:cxn>
                  <a:cxn ang="0">
                    <a:pos x="308" y="4"/>
                  </a:cxn>
                  <a:cxn ang="0">
                    <a:pos x="353" y="0"/>
                  </a:cxn>
                  <a:cxn ang="0">
                    <a:pos x="353" y="0"/>
                  </a:cxn>
                  <a:cxn ang="0">
                    <a:pos x="402" y="4"/>
                  </a:cxn>
                  <a:cxn ang="0">
                    <a:pos x="448" y="4"/>
                  </a:cxn>
                  <a:cxn ang="0">
                    <a:pos x="493" y="4"/>
                  </a:cxn>
                  <a:cxn ang="0">
                    <a:pos x="535" y="4"/>
                  </a:cxn>
                  <a:cxn ang="0">
                    <a:pos x="573" y="4"/>
                  </a:cxn>
                  <a:cxn ang="0">
                    <a:pos x="609" y="4"/>
                  </a:cxn>
                  <a:cxn ang="0">
                    <a:pos x="640" y="6"/>
                  </a:cxn>
                  <a:cxn ang="0">
                    <a:pos x="666" y="8"/>
                  </a:cxn>
                  <a:cxn ang="0">
                    <a:pos x="687" y="9"/>
                  </a:cxn>
                  <a:cxn ang="0">
                    <a:pos x="687" y="9"/>
                  </a:cxn>
                </a:cxnLst>
                <a:rect l="0" t="0" r="0" b="0"/>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alpha val="100000"/>
                    </a:srgbClr>
                  </a:gs>
                  <a:gs pos="100000">
                    <a:srgbClr val="4987E3">
                      <a:alpha val="100000"/>
                    </a:srgbClr>
                  </a:gs>
                </a:gsLst>
                <a:lin ang="5400000" scaled="1"/>
                <a:tileRect/>
              </a:gradFill>
              <a:ln w="0">
                <a:noFill/>
              </a:ln>
            </p:spPr>
            <p:txBody>
              <a:bodyPr/>
              <a:lstStyle/>
              <a:p>
                <a:endParaRPr lang="zh-CN" altLang="en-US"/>
              </a:p>
            </p:txBody>
          </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27" name="文本占位符 29"/>
          <p:cNvSpPr>
            <a:spLocks noGrp="1"/>
          </p:cNvSpPr>
          <p:nvPr>
            <p:ph type="body" sz="quarter" idx="12"/>
          </p:nvPr>
        </p:nvSpPr>
        <p:spPr>
          <a:xfrm>
            <a:off x="1198179" y="4939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8" name="文本占位符 29"/>
          <p:cNvSpPr>
            <a:spLocks noGrp="1"/>
          </p:cNvSpPr>
          <p:nvPr>
            <p:ph type="body" sz="quarter" idx="13"/>
          </p:nvPr>
        </p:nvSpPr>
        <p:spPr>
          <a:xfrm>
            <a:off x="3137337" y="4939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9" name="文本占位符 29"/>
          <p:cNvSpPr>
            <a:spLocks noGrp="1"/>
          </p:cNvSpPr>
          <p:nvPr>
            <p:ph type="body" sz="quarter" idx="14"/>
          </p:nvPr>
        </p:nvSpPr>
        <p:spPr>
          <a:xfrm>
            <a:off x="5202620" y="4939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30" name="文本占位符 29"/>
          <p:cNvSpPr>
            <a:spLocks noGrp="1"/>
          </p:cNvSpPr>
          <p:nvPr>
            <p:ph type="body" sz="quarter" idx="15"/>
          </p:nvPr>
        </p:nvSpPr>
        <p:spPr>
          <a:xfrm>
            <a:off x="7110248" y="4939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31" name="文本占位符 8"/>
          <p:cNvSpPr>
            <a:spLocks noGrp="1"/>
          </p:cNvSpPr>
          <p:nvPr>
            <p:ph type="body" sz="quarter" idx="16"/>
          </p:nvPr>
        </p:nvSpPr>
        <p:spPr>
          <a:xfrm>
            <a:off x="2672176" y="1713678"/>
            <a:ext cx="3631489" cy="398900"/>
          </a:xfrm>
        </p:spPr>
        <p:txBody>
          <a:bodyPr anchor="ctr"/>
          <a:lstStyle>
            <a:lvl1pPr algn="ctr">
              <a:buNone/>
              <a:defRPr sz="2400" b="0">
                <a:solidFill>
                  <a:schemeClr val="bg1"/>
                </a:solidFill>
                <a:effectLst>
                  <a:outerShdw blurRad="38100" dist="38100" dir="2700000" algn="tl">
                    <a:srgbClr val="000000">
                      <a:alpha val="43137"/>
                    </a:srgbClr>
                  </a:outerShdw>
                </a:effectLst>
              </a:defRPr>
            </a:lvl1pPr>
          </a:lstStyle>
          <a:p>
            <a:pPr lvl="0"/>
            <a:endParaRPr lang="zh-CN" altLang="en-US" dirty="0"/>
          </a:p>
        </p:txBody>
      </p:sp>
      <p:sp>
        <p:nvSpPr>
          <p:cNvPr id="32" name="文本占位符 46"/>
          <p:cNvSpPr>
            <a:spLocks noGrp="1"/>
          </p:cNvSpPr>
          <p:nvPr>
            <p:ph type="body" sz="quarter" idx="17"/>
          </p:nvPr>
        </p:nvSpPr>
        <p:spPr>
          <a:xfrm>
            <a:off x="3620954" y="3084184"/>
            <a:ext cx="1712912" cy="495300"/>
          </a:xfrm>
        </p:spPr>
        <p:txBody>
          <a:bodyPr anchor="ctr"/>
          <a:lstStyle>
            <a:lvl1pPr algn="ctr">
              <a:buNone/>
              <a:defRPr sz="1800" b="0">
                <a:solidFill>
                  <a:schemeClr val="tx2">
                    <a:lumMod val="50000"/>
                  </a:schemeClr>
                </a:solidFill>
                <a:effectLst/>
              </a:defRPr>
            </a:lvl1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
        <p:nvSpPr>
          <p:cNvPr id="3"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详细列表">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9CBCEC1B-503A-4FE9-8D7F-7E7A2912BD93}"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32583F9B-2CD3-4B71-8F47-969C23D9470F}"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2020/9/2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15365" name="Group 91"/>
          <p:cNvGrpSpPr/>
          <p:nvPr/>
        </p:nvGrpSpPr>
        <p:grpSpPr>
          <a:xfrm>
            <a:off x="1182688" y="2173288"/>
            <a:ext cx="2163762" cy="3160712"/>
            <a:chOff x="745" y="1369"/>
            <a:chExt cx="1363" cy="1991"/>
          </a:xfrm>
        </p:grpSpPr>
        <p:sp>
          <p:nvSpPr>
            <p:cNvPr id="12" name="AutoShape 92"/>
            <p:cNvSpPr>
              <a:spLocks noChangeArrowheads="1"/>
            </p:cNvSpPr>
            <p:nvPr/>
          </p:nvSpPr>
          <p:spPr bwMode="gray">
            <a:xfrm>
              <a:off x="745" y="1560"/>
              <a:ext cx="1363" cy="1800"/>
            </a:xfrm>
            <a:prstGeom prst="roundRect">
              <a:avLst>
                <a:gd name="adj" fmla="val 17509"/>
              </a:avLst>
            </a:prstGeom>
            <a:gradFill rotWithShape="1">
              <a:gsLst>
                <a:gs pos="0">
                  <a:srgbClr val="4E91D4"/>
                </a:gs>
                <a:gs pos="100000">
                  <a:srgbClr val="3477A4"/>
                </a:gs>
              </a:gsLst>
              <a:lin ang="2700000" scaled="1"/>
            </a:gradFill>
            <a:ln>
              <a:noFill/>
            </a:ln>
            <a:effectLst>
              <a:prstShdw prst="shdw12">
                <a:srgbClr val="B2B2B2">
                  <a:alpha val="50000"/>
                </a:srgbClr>
              </a:prstShdw>
            </a:effectLst>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3" name="AutoShape 93"/>
            <p:cNvSpPr>
              <a:spLocks noChangeArrowheads="1"/>
            </p:cNvSpPr>
            <p:nvPr/>
          </p:nvSpPr>
          <p:spPr bwMode="gray">
            <a:xfrm>
              <a:off x="766" y="1565"/>
              <a:ext cx="1322" cy="1766"/>
            </a:xfrm>
            <a:prstGeom prst="roundRect">
              <a:avLst>
                <a:gd name="adj" fmla="val 16667"/>
              </a:avLst>
            </a:prstGeom>
            <a:solidFill>
              <a:srgbClr val="3CA1E6"/>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 name="AutoShape 94"/>
            <p:cNvSpPr>
              <a:spLocks noChangeArrowheads="1"/>
            </p:cNvSpPr>
            <p:nvPr/>
          </p:nvSpPr>
          <p:spPr bwMode="gray">
            <a:xfrm>
              <a:off x="777" y="2865"/>
              <a:ext cx="1304" cy="447"/>
            </a:xfrm>
            <a:prstGeom prst="roundRect">
              <a:avLst>
                <a:gd name="adj" fmla="val 50000"/>
              </a:avLst>
            </a:prstGeom>
            <a:gradFill rotWithShape="1">
              <a:gsLst>
                <a:gs pos="0">
                  <a:srgbClr val="3CA1E6">
                    <a:alpha val="0"/>
                  </a:srgbClr>
                </a:gs>
                <a:gs pos="100000">
                  <a:srgbClr val="9BCFF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5" name="AutoShape 95"/>
            <p:cNvSpPr>
              <a:spLocks noChangeArrowheads="1"/>
            </p:cNvSpPr>
            <p:nvPr/>
          </p:nvSpPr>
          <p:spPr bwMode="gray">
            <a:xfrm>
              <a:off x="777" y="1579"/>
              <a:ext cx="1304" cy="446"/>
            </a:xfrm>
            <a:prstGeom prst="roundRect">
              <a:avLst>
                <a:gd name="adj" fmla="val 50000"/>
              </a:avLst>
            </a:prstGeom>
            <a:gradFill rotWithShape="1">
              <a:gsLst>
                <a:gs pos="0">
                  <a:srgbClr val="BEE0F7"/>
                </a:gs>
                <a:gs pos="100000">
                  <a:srgbClr val="3CA1E6">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5395" name="Group 96"/>
            <p:cNvGrpSpPr/>
            <p:nvPr/>
          </p:nvGrpSpPr>
          <p:grpSpPr>
            <a:xfrm>
              <a:off x="1214" y="1369"/>
              <a:ext cx="405" cy="392"/>
              <a:chOff x="1289" y="587"/>
              <a:chExt cx="668" cy="647"/>
            </a:xfrm>
          </p:grpSpPr>
          <p:sp>
            <p:nvSpPr>
              <p:cNvPr id="18" name="Oval 97"/>
              <p:cNvSpPr>
                <a:spLocks noChangeArrowheads="1"/>
              </p:cNvSpPr>
              <p:nvPr/>
            </p:nvSpPr>
            <p:spPr bwMode="gray">
              <a:xfrm>
                <a:off x="1289" y="670"/>
                <a:ext cx="668" cy="49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9" name="Oval 98"/>
              <p:cNvSpPr>
                <a:spLocks noChangeArrowheads="1"/>
              </p:cNvSpPr>
              <p:nvPr/>
            </p:nvSpPr>
            <p:spPr bwMode="gray">
              <a:xfrm>
                <a:off x="1296" y="587"/>
                <a:ext cx="648"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0" name="Oval 99"/>
              <p:cNvSpPr>
                <a:spLocks noChangeArrowheads="1"/>
              </p:cNvSpPr>
              <p:nvPr/>
            </p:nvSpPr>
            <p:spPr bwMode="gray">
              <a:xfrm>
                <a:off x="1304" y="590"/>
                <a:ext cx="632" cy="63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1" name="Oval 100"/>
              <p:cNvSpPr>
                <a:spLocks noChangeArrowheads="1"/>
              </p:cNvSpPr>
              <p:nvPr/>
            </p:nvSpPr>
            <p:spPr bwMode="gray">
              <a:xfrm>
                <a:off x="1310"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2" name="Oval 101"/>
              <p:cNvSpPr>
                <a:spLocks noChangeArrowheads="1"/>
              </p:cNvSpPr>
              <p:nvPr/>
            </p:nvSpPr>
            <p:spPr bwMode="gray">
              <a:xfrm>
                <a:off x="1347"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7" name="Text Box 102"/>
            <p:cNvSpPr txBox="1">
              <a:spLocks noChangeArrowheads="1"/>
            </p:cNvSpPr>
            <p:nvPr/>
          </p:nvSpPr>
          <p:spPr bwMode="gray">
            <a:xfrm>
              <a:off x="1304" y="1424"/>
              <a:ext cx="216" cy="252"/>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1</a:t>
              </a:r>
            </a:p>
          </p:txBody>
        </p:sp>
      </p:grpSp>
      <p:grpSp>
        <p:nvGrpSpPr>
          <p:cNvPr id="15366" name="Group 104"/>
          <p:cNvGrpSpPr/>
          <p:nvPr/>
        </p:nvGrpSpPr>
        <p:grpSpPr>
          <a:xfrm>
            <a:off x="5913438" y="2170113"/>
            <a:ext cx="2163762" cy="3160712"/>
            <a:chOff x="3725" y="1367"/>
            <a:chExt cx="1363" cy="1991"/>
          </a:xfrm>
        </p:grpSpPr>
        <p:sp>
          <p:nvSpPr>
            <p:cNvPr id="24" name="AutoShape 105"/>
            <p:cNvSpPr>
              <a:spLocks noChangeArrowheads="1"/>
            </p:cNvSpPr>
            <p:nvPr/>
          </p:nvSpPr>
          <p:spPr bwMode="gray">
            <a:xfrm>
              <a:off x="3725" y="1558"/>
              <a:ext cx="1363" cy="1800"/>
            </a:xfrm>
            <a:prstGeom prst="roundRect">
              <a:avLst>
                <a:gd name="adj" fmla="val 17509"/>
              </a:avLst>
            </a:prstGeom>
            <a:gradFill rotWithShape="1">
              <a:gsLst>
                <a:gs pos="0">
                  <a:srgbClr val="B59F43"/>
                </a:gs>
                <a:gs pos="100000">
                  <a:srgbClr val="8F8849"/>
                </a:gs>
              </a:gsLst>
              <a:lin ang="2700000" scaled="1"/>
            </a:gradFill>
            <a:ln>
              <a:noFill/>
            </a:ln>
            <a:effectLst>
              <a:prstShdw prst="shdw11">
                <a:srgbClr val="B2B2B2">
                  <a:alpha val="50000"/>
                </a:srgbClr>
              </a:prstShdw>
            </a:effectLst>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5" name="AutoShape 106"/>
            <p:cNvSpPr>
              <a:spLocks noChangeArrowheads="1"/>
            </p:cNvSpPr>
            <p:nvPr/>
          </p:nvSpPr>
          <p:spPr bwMode="gray">
            <a:xfrm>
              <a:off x="3746" y="1563"/>
              <a:ext cx="1322" cy="1766"/>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6" name="AutoShape 107"/>
            <p:cNvSpPr>
              <a:spLocks noChangeArrowheads="1"/>
            </p:cNvSpPr>
            <p:nvPr/>
          </p:nvSpPr>
          <p:spPr bwMode="gray">
            <a:xfrm>
              <a:off x="3757" y="2863"/>
              <a:ext cx="1304" cy="447"/>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7" name="AutoShape 108"/>
            <p:cNvSpPr>
              <a:spLocks noChangeArrowheads="1"/>
            </p:cNvSpPr>
            <p:nvPr/>
          </p:nvSpPr>
          <p:spPr bwMode="gray">
            <a:xfrm>
              <a:off x="3757" y="1577"/>
              <a:ext cx="1304" cy="446"/>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5384" name="Group 109"/>
            <p:cNvGrpSpPr/>
            <p:nvPr/>
          </p:nvGrpSpPr>
          <p:grpSpPr>
            <a:xfrm>
              <a:off x="4194" y="1367"/>
              <a:ext cx="405" cy="392"/>
              <a:chOff x="1289" y="587"/>
              <a:chExt cx="668" cy="647"/>
            </a:xfrm>
          </p:grpSpPr>
          <p:sp>
            <p:nvSpPr>
              <p:cNvPr id="30" name="Oval 110"/>
              <p:cNvSpPr>
                <a:spLocks noChangeArrowheads="1"/>
              </p:cNvSpPr>
              <p:nvPr/>
            </p:nvSpPr>
            <p:spPr bwMode="gray">
              <a:xfrm>
                <a:off x="1289" y="670"/>
                <a:ext cx="668" cy="49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1" name="Oval 111"/>
              <p:cNvSpPr>
                <a:spLocks noChangeArrowheads="1"/>
              </p:cNvSpPr>
              <p:nvPr/>
            </p:nvSpPr>
            <p:spPr bwMode="gray">
              <a:xfrm>
                <a:off x="1296" y="587"/>
                <a:ext cx="648"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2" name="Oval 112"/>
              <p:cNvSpPr>
                <a:spLocks noChangeArrowheads="1"/>
              </p:cNvSpPr>
              <p:nvPr/>
            </p:nvSpPr>
            <p:spPr bwMode="gray">
              <a:xfrm>
                <a:off x="1304" y="590"/>
                <a:ext cx="632" cy="63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3" name="Oval 113"/>
              <p:cNvSpPr>
                <a:spLocks noChangeArrowheads="1"/>
              </p:cNvSpPr>
              <p:nvPr/>
            </p:nvSpPr>
            <p:spPr bwMode="gray">
              <a:xfrm>
                <a:off x="1310"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4" name="Oval 114"/>
              <p:cNvSpPr>
                <a:spLocks noChangeArrowheads="1"/>
              </p:cNvSpPr>
              <p:nvPr/>
            </p:nvSpPr>
            <p:spPr bwMode="gray">
              <a:xfrm>
                <a:off x="1347"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29" name="Text Box 115"/>
            <p:cNvSpPr txBox="1">
              <a:spLocks noChangeArrowheads="1"/>
            </p:cNvSpPr>
            <p:nvPr/>
          </p:nvSpPr>
          <p:spPr bwMode="gray">
            <a:xfrm>
              <a:off x="4284" y="1422"/>
              <a:ext cx="216" cy="252"/>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3</a:t>
              </a:r>
            </a:p>
          </p:txBody>
        </p:sp>
      </p:grpSp>
      <p:grpSp>
        <p:nvGrpSpPr>
          <p:cNvPr id="15367" name="Group 117"/>
          <p:cNvGrpSpPr/>
          <p:nvPr/>
        </p:nvGrpSpPr>
        <p:grpSpPr>
          <a:xfrm>
            <a:off x="3544888" y="2173288"/>
            <a:ext cx="2163762" cy="3160712"/>
            <a:chOff x="2256" y="1157"/>
            <a:chExt cx="1363" cy="1991"/>
          </a:xfrm>
        </p:grpSpPr>
        <p:sp>
          <p:nvSpPr>
            <p:cNvPr id="36" name="AutoShape 118"/>
            <p:cNvSpPr>
              <a:spLocks noChangeArrowheads="1"/>
            </p:cNvSpPr>
            <p:nvPr/>
          </p:nvSpPr>
          <p:spPr bwMode="gray">
            <a:xfrm>
              <a:off x="2256" y="1348"/>
              <a:ext cx="1363" cy="1800"/>
            </a:xfrm>
            <a:prstGeom prst="roundRect">
              <a:avLst>
                <a:gd name="adj" fmla="val 17509"/>
              </a:avLst>
            </a:prstGeom>
            <a:gradFill rotWithShape="1">
              <a:gsLst>
                <a:gs pos="0">
                  <a:srgbClr val="34B034"/>
                </a:gs>
                <a:gs pos="100000">
                  <a:srgbClr val="3F8B4A"/>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7" name="AutoShape 119"/>
            <p:cNvSpPr>
              <a:spLocks noChangeArrowheads="1"/>
            </p:cNvSpPr>
            <p:nvPr/>
          </p:nvSpPr>
          <p:spPr bwMode="gray">
            <a:xfrm>
              <a:off x="2277" y="1353"/>
              <a:ext cx="1322" cy="1766"/>
            </a:xfrm>
            <a:prstGeom prst="roundRect">
              <a:avLst>
                <a:gd name="adj" fmla="val 16667"/>
              </a:avLst>
            </a:prstGeom>
            <a:solidFill>
              <a:srgbClr val="73E77E"/>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8" name="AutoShape 120"/>
            <p:cNvSpPr>
              <a:spLocks noChangeArrowheads="1"/>
            </p:cNvSpPr>
            <p:nvPr/>
          </p:nvSpPr>
          <p:spPr bwMode="gray">
            <a:xfrm>
              <a:off x="2288" y="2653"/>
              <a:ext cx="1304" cy="447"/>
            </a:xfrm>
            <a:prstGeom prst="roundRect">
              <a:avLst>
                <a:gd name="adj" fmla="val 50000"/>
              </a:avLst>
            </a:prstGeom>
            <a:gradFill rotWithShape="1">
              <a:gsLst>
                <a:gs pos="0">
                  <a:srgbClr val="73E77E"/>
                </a:gs>
                <a:gs pos="100000">
                  <a:srgbClr val="B3F2B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9" name="AutoShape 121"/>
            <p:cNvSpPr>
              <a:spLocks noChangeArrowheads="1"/>
            </p:cNvSpPr>
            <p:nvPr/>
          </p:nvSpPr>
          <p:spPr bwMode="gray">
            <a:xfrm>
              <a:off x="2288" y="1367"/>
              <a:ext cx="1304" cy="446"/>
            </a:xfrm>
            <a:prstGeom prst="roundRect">
              <a:avLst>
                <a:gd name="adj" fmla="val 50000"/>
              </a:avLst>
            </a:prstGeom>
            <a:gradFill rotWithShape="1">
              <a:gsLst>
                <a:gs pos="0">
                  <a:srgbClr val="D0F7D4"/>
                </a:gs>
                <a:gs pos="100000">
                  <a:srgbClr val="73E77E"/>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40" name="Oval 122"/>
            <p:cNvSpPr>
              <a:spLocks noChangeArrowheads="1"/>
            </p:cNvSpPr>
            <p:nvPr/>
          </p:nvSpPr>
          <p:spPr bwMode="gray">
            <a:xfrm>
              <a:off x="2725" y="1207"/>
              <a:ext cx="405" cy="300"/>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41" name="Oval 123"/>
            <p:cNvSpPr>
              <a:spLocks noChangeArrowheads="1"/>
            </p:cNvSpPr>
            <p:nvPr/>
          </p:nvSpPr>
          <p:spPr bwMode="gray">
            <a:xfrm>
              <a:off x="2729" y="1157"/>
              <a:ext cx="392" cy="39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 name="Oval 124"/>
            <p:cNvSpPr>
              <a:spLocks noChangeArrowheads="1"/>
            </p:cNvSpPr>
            <p:nvPr/>
          </p:nvSpPr>
          <p:spPr bwMode="gray">
            <a:xfrm>
              <a:off x="2734" y="1159"/>
              <a:ext cx="383" cy="38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4" name="Oval 125"/>
            <p:cNvSpPr>
              <a:spLocks noChangeArrowheads="1"/>
            </p:cNvSpPr>
            <p:nvPr/>
          </p:nvSpPr>
          <p:spPr bwMode="gray">
            <a:xfrm>
              <a:off x="2738" y="1163"/>
              <a:ext cx="364" cy="357"/>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5" name="Oval 126"/>
            <p:cNvSpPr>
              <a:spLocks noChangeArrowheads="1"/>
            </p:cNvSpPr>
            <p:nvPr/>
          </p:nvSpPr>
          <p:spPr bwMode="gray">
            <a:xfrm>
              <a:off x="2760" y="1173"/>
              <a:ext cx="323" cy="290"/>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45" name="Text Box 127"/>
            <p:cNvSpPr txBox="1">
              <a:spLocks noChangeArrowheads="1"/>
            </p:cNvSpPr>
            <p:nvPr/>
          </p:nvSpPr>
          <p:spPr bwMode="gray">
            <a:xfrm>
              <a:off x="2815" y="1212"/>
              <a:ext cx="216" cy="252"/>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2</a:t>
              </a: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42" name="文本占位符 36"/>
          <p:cNvSpPr>
            <a:spLocks noGrp="1"/>
          </p:cNvSpPr>
          <p:nvPr>
            <p:ph type="body" sz="quarter" idx="11"/>
          </p:nvPr>
        </p:nvSpPr>
        <p:spPr>
          <a:xfrm>
            <a:off x="3630956" y="2806483"/>
            <a:ext cx="1960555" cy="2259504"/>
          </a:xfrm>
        </p:spPr>
        <p:txBody>
          <a:bodyPr/>
          <a:lstStyle>
            <a:lvl1pPr algn="l">
              <a:buNone/>
              <a:defRPr sz="1800" b="0">
                <a:solidFill>
                  <a:schemeClr val="tx2">
                    <a:lumMod val="50000"/>
                  </a:schemeClr>
                </a:solidFill>
              </a:defRPr>
            </a:lvl1pPr>
          </a:lstStyle>
          <a:p>
            <a:pPr lvl="0"/>
            <a:endParaRPr lang="zh-CN" altLang="en-US" dirty="0"/>
          </a:p>
        </p:txBody>
      </p:sp>
      <p:sp>
        <p:nvSpPr>
          <p:cNvPr id="43" name="文本占位符 36"/>
          <p:cNvSpPr>
            <a:spLocks noGrp="1"/>
          </p:cNvSpPr>
          <p:nvPr>
            <p:ph type="body" sz="quarter" idx="12"/>
          </p:nvPr>
        </p:nvSpPr>
        <p:spPr>
          <a:xfrm>
            <a:off x="1276632" y="2806483"/>
            <a:ext cx="1960555" cy="2259504"/>
          </a:xfrm>
        </p:spPr>
        <p:txBody>
          <a:bodyPr/>
          <a:lstStyle>
            <a:lvl1pPr algn="l">
              <a:buNone/>
              <a:defRPr sz="1800" b="0">
                <a:solidFill>
                  <a:schemeClr val="tx2">
                    <a:lumMod val="50000"/>
                  </a:schemeClr>
                </a:solidFill>
              </a:defRPr>
            </a:lvl1pPr>
          </a:lstStyle>
          <a:p>
            <a:pPr lvl="0"/>
            <a:endParaRPr lang="zh-CN" altLang="en-US" dirty="0"/>
          </a:p>
        </p:txBody>
      </p:sp>
      <p:sp>
        <p:nvSpPr>
          <p:cNvPr id="44" name="文本占位符 36"/>
          <p:cNvSpPr>
            <a:spLocks noGrp="1"/>
          </p:cNvSpPr>
          <p:nvPr>
            <p:ph type="body" sz="quarter" idx="13"/>
          </p:nvPr>
        </p:nvSpPr>
        <p:spPr>
          <a:xfrm>
            <a:off x="6006290" y="2806483"/>
            <a:ext cx="1960555" cy="2259504"/>
          </a:xfrm>
        </p:spPr>
        <p:txBody>
          <a:bodyPr/>
          <a:lstStyle>
            <a:lvl1pPr algn="l">
              <a:buNone/>
              <a:defRPr sz="1800" b="0">
                <a:solidFill>
                  <a:schemeClr val="tx2">
                    <a:lumMod val="50000"/>
                  </a:schemeClr>
                </a:solidFill>
              </a:defRPr>
            </a:lvl1pPr>
          </a:lstStyle>
          <a:p>
            <a:pPr lvl="0"/>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概念分支">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58BAEA89-528D-4E03-8DED-E18FCCEF7577}"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F8744FD0-2409-4F76-87E0-EDCFA8F8735D}"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2020/9/2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1" name="AutoShape 5"/>
          <p:cNvSpPr>
            <a:spLocks noChangeArrowheads="1"/>
          </p:cNvSpPr>
          <p:nvPr/>
        </p:nvSpPr>
        <p:spPr bwMode="auto">
          <a:xfrm>
            <a:off x="1219200" y="3228975"/>
            <a:ext cx="2155825" cy="2544763"/>
          </a:xfrm>
          <a:prstGeom prst="roundRect">
            <a:avLst>
              <a:gd name="adj" fmla="val 16667"/>
            </a:avLst>
          </a:pr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6390" name="Freeform 8"/>
          <p:cNvSpPr/>
          <p:nvPr/>
        </p:nvSpPr>
        <p:spPr>
          <a:xfrm>
            <a:off x="3181350" y="3135313"/>
            <a:ext cx="850900" cy="1185862"/>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Lst>
            <a:rect l="0" t="0" r="0" b="0"/>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D9520F">
                  <a:alpha val="100000"/>
                </a:srgbClr>
              </a:gs>
              <a:gs pos="100000">
                <a:srgbClr val="F3C8B3">
                  <a:alpha val="100000"/>
                </a:srgbClr>
              </a:gs>
            </a:gsLst>
            <a:lin ang="0" scaled="1"/>
            <a:tileRect/>
          </a:gradFill>
          <a:ln w="0">
            <a:noFill/>
          </a:ln>
        </p:spPr>
        <p:txBody>
          <a:bodyPr/>
          <a:lstStyle/>
          <a:p>
            <a:endParaRPr lang="zh-CN" altLang="en-US"/>
          </a:p>
        </p:txBody>
      </p:sp>
      <p:sp>
        <p:nvSpPr>
          <p:cNvPr id="16391" name="AutoShape 9"/>
          <p:cNvSpPr>
            <a:spLocks noChangeAspect="1" noTextEdit="1"/>
          </p:cNvSpPr>
          <p:nvPr/>
        </p:nvSpPr>
        <p:spPr>
          <a:xfrm flipH="1">
            <a:off x="4733925" y="3132138"/>
            <a:ext cx="857250" cy="1189037"/>
          </a:xfrm>
          <a:prstGeom prst="rect">
            <a:avLst/>
          </a:prstGeom>
          <a:noFill/>
          <a:ln w="9525">
            <a:noFill/>
          </a:ln>
        </p:spPr>
        <p:txBody>
          <a:bodyPr/>
          <a:lstStyle/>
          <a:p>
            <a:endParaRPr lang="zh-CN" altLang="en-US"/>
          </a:p>
        </p:txBody>
      </p:sp>
      <p:grpSp>
        <p:nvGrpSpPr>
          <p:cNvPr id="16392" name="Group 11"/>
          <p:cNvGrpSpPr/>
          <p:nvPr/>
        </p:nvGrpSpPr>
        <p:grpSpPr>
          <a:xfrm>
            <a:off x="3016250" y="1582738"/>
            <a:ext cx="2827338" cy="1528762"/>
            <a:chOff x="1997" y="1314"/>
            <a:chExt cx="1889" cy="1009"/>
          </a:xfrm>
        </p:grpSpPr>
        <p:grpSp>
          <p:nvGrpSpPr>
            <p:cNvPr id="16397" name="Group 12"/>
            <p:cNvGrpSpPr/>
            <p:nvPr/>
          </p:nvGrpSpPr>
          <p:grpSpPr>
            <a:xfrm>
              <a:off x="1997" y="1404"/>
              <a:ext cx="1889" cy="919"/>
              <a:chOff x="1973" y="1027"/>
              <a:chExt cx="1926" cy="937"/>
            </a:xfrm>
          </p:grpSpPr>
          <p:sp>
            <p:nvSpPr>
              <p:cNvPr id="20" name="Oval 13"/>
              <p:cNvSpPr>
                <a:spLocks noChangeArrowheads="1"/>
              </p:cNvSpPr>
              <p:nvPr/>
            </p:nvSpPr>
            <p:spPr bwMode="gray">
              <a:xfrm>
                <a:off x="1994" y="1057"/>
                <a:ext cx="1905" cy="907"/>
              </a:xfrm>
              <a:prstGeom prst="ellipse">
                <a:avLst/>
              </a:prstGeom>
              <a:gradFill rotWithShape="1">
                <a:gsLst>
                  <a:gs pos="0">
                    <a:srgbClr val="36A1B6"/>
                  </a:gs>
                  <a:gs pos="100000">
                    <a:srgbClr val="1A4E59"/>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1" name="Oval 14"/>
              <p:cNvSpPr>
                <a:spLocks noChangeArrowheads="1"/>
              </p:cNvSpPr>
              <p:nvPr/>
            </p:nvSpPr>
            <p:spPr bwMode="gray">
              <a:xfrm>
                <a:off x="1973" y="1027"/>
                <a:ext cx="1905" cy="907"/>
              </a:xfrm>
              <a:prstGeom prst="ellipse">
                <a:avLst/>
              </a:prstGeom>
              <a:gradFill rotWithShape="1">
                <a:gsLst>
                  <a:gs pos="0">
                    <a:srgbClr val="D3E6BD"/>
                  </a:gs>
                  <a:gs pos="100000">
                    <a:srgbClr val="9CC769"/>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6" name="Oval 15"/>
            <p:cNvSpPr>
              <a:spLocks noChangeArrowheads="1"/>
            </p:cNvSpPr>
            <p:nvPr/>
          </p:nvSpPr>
          <p:spPr bwMode="gray">
            <a:xfrm>
              <a:off x="2086" y="1314"/>
              <a:ext cx="1691" cy="845"/>
            </a:xfrm>
            <a:prstGeom prst="ellipse">
              <a:avLst/>
            </a:prstGeom>
            <a:gradFill rotWithShape="1">
              <a:gsLst>
                <a:gs pos="0">
                  <a:srgbClr val="223E69"/>
                </a:gs>
                <a:gs pos="100000">
                  <a:srgbClr val="4987E3"/>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7" name="Oval 16"/>
            <p:cNvSpPr>
              <a:spLocks noChangeArrowheads="1"/>
            </p:cNvSpPr>
            <p:nvPr/>
          </p:nvSpPr>
          <p:spPr bwMode="gray">
            <a:xfrm>
              <a:off x="2108" y="1319"/>
              <a:ext cx="1646" cy="824"/>
            </a:xfrm>
            <a:prstGeom prst="ellipse">
              <a:avLst/>
            </a:prstGeom>
            <a:gradFill rotWithShape="1">
              <a:gsLst>
                <a:gs pos="0">
                  <a:srgbClr val="4987E3">
                    <a:alpha val="0"/>
                  </a:srgbClr>
                </a:gs>
                <a:gs pos="100000">
                  <a:srgbClr val="BFD5F5"/>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8" name="Oval 17"/>
            <p:cNvSpPr>
              <a:spLocks noChangeArrowheads="1"/>
            </p:cNvSpPr>
            <p:nvPr/>
          </p:nvSpPr>
          <p:spPr bwMode="gray">
            <a:xfrm>
              <a:off x="2125" y="1327"/>
              <a:ext cx="1570" cy="770"/>
            </a:xfrm>
            <a:prstGeom prst="ellipse">
              <a:avLst/>
            </a:prstGeom>
            <a:gradFill rotWithShape="1">
              <a:gsLst>
                <a:gs pos="0">
                  <a:srgbClr val="3A6BB4"/>
                </a:gs>
                <a:gs pos="100000">
                  <a:srgbClr val="4987E3">
                    <a:alpha val="48000"/>
                  </a:srgbClr>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9" name="Oval 18"/>
            <p:cNvSpPr>
              <a:spLocks noChangeArrowheads="1"/>
            </p:cNvSpPr>
            <p:nvPr/>
          </p:nvSpPr>
          <p:spPr bwMode="gray">
            <a:xfrm>
              <a:off x="2208" y="1344"/>
              <a:ext cx="1382" cy="617"/>
            </a:xfrm>
            <a:prstGeom prst="ellipse">
              <a:avLst/>
            </a:prstGeom>
            <a:gradFill rotWithShape="1">
              <a:gsLst>
                <a:gs pos="0">
                  <a:srgbClr val="FFFFFF"/>
                </a:gs>
                <a:gs pos="100000">
                  <a:srgbClr val="4987E3">
                    <a:alpha val="37999"/>
                  </a:srgbClr>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22" name="AutoShape 3"/>
          <p:cNvSpPr>
            <a:spLocks noChangeArrowheads="1"/>
          </p:cNvSpPr>
          <p:nvPr/>
        </p:nvSpPr>
        <p:spPr bwMode="auto">
          <a:xfrm>
            <a:off x="5387975" y="3228975"/>
            <a:ext cx="2155825" cy="2544763"/>
          </a:xfrm>
          <a:prstGeom prst="roundRect">
            <a:avLst>
              <a:gd name="adj" fmla="val 16667"/>
            </a:avLst>
          </a:pr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6394" name="Freeform 10"/>
          <p:cNvSpPr/>
          <p:nvPr/>
        </p:nvSpPr>
        <p:spPr>
          <a:xfrm flipH="1">
            <a:off x="4738688" y="3135313"/>
            <a:ext cx="852487" cy="1185862"/>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Lst>
            <a:rect l="0" t="0" r="0" b="0"/>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4987E3">
                  <a:alpha val="100000"/>
                </a:srgbClr>
              </a:gs>
              <a:gs pos="100000">
                <a:srgbClr val="C5D9F6">
                  <a:alpha val="100000"/>
                </a:srgbClr>
              </a:gs>
            </a:gsLst>
            <a:lin ang="0" scaled="1"/>
            <a:tileRect/>
          </a:gradFill>
          <a:ln w="0">
            <a:noFill/>
          </a:ln>
        </p:spPr>
        <p:txBody>
          <a:bodyPr/>
          <a:lstStyle/>
          <a:p>
            <a:endParaRPr lang="zh-CN" altLang="en-US"/>
          </a:p>
        </p:txBody>
      </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23" name="文本占位符 36"/>
          <p:cNvSpPr>
            <a:spLocks noGrp="1"/>
          </p:cNvSpPr>
          <p:nvPr>
            <p:ph type="body" sz="quarter" idx="11"/>
          </p:nvPr>
        </p:nvSpPr>
        <p:spPr>
          <a:xfrm>
            <a:off x="5480777" y="3374041"/>
            <a:ext cx="1960555" cy="2259504"/>
          </a:xfrm>
        </p:spPr>
        <p:txBody>
          <a:bodyPr/>
          <a:lstStyle>
            <a:lvl1pPr algn="l">
              <a:buNone/>
              <a:defRPr sz="1800" b="0">
                <a:solidFill>
                  <a:schemeClr val="tx2">
                    <a:lumMod val="50000"/>
                  </a:schemeClr>
                </a:solidFill>
              </a:defRPr>
            </a:lvl1pPr>
          </a:lstStyle>
          <a:p>
            <a:pPr lvl="0"/>
            <a:endParaRPr lang="zh-CN" altLang="en-US" dirty="0"/>
          </a:p>
        </p:txBody>
      </p:sp>
      <p:sp>
        <p:nvSpPr>
          <p:cNvPr id="24" name="文本占位符 36"/>
          <p:cNvSpPr>
            <a:spLocks noGrp="1"/>
          </p:cNvSpPr>
          <p:nvPr>
            <p:ph type="body" sz="quarter" idx="12"/>
          </p:nvPr>
        </p:nvSpPr>
        <p:spPr>
          <a:xfrm>
            <a:off x="1308164" y="3374041"/>
            <a:ext cx="1960555" cy="2259504"/>
          </a:xfrm>
        </p:spPr>
        <p:txBody>
          <a:bodyPr/>
          <a:lstStyle>
            <a:lvl1pPr algn="l">
              <a:buNone/>
              <a:defRPr sz="1800" b="0">
                <a:solidFill>
                  <a:schemeClr val="tx2">
                    <a:lumMod val="50000"/>
                  </a:schemeClr>
                </a:solidFill>
              </a:defRPr>
            </a:lvl1pPr>
          </a:lstStyle>
          <a:p>
            <a:pPr lvl="0"/>
            <a:endParaRPr lang="zh-CN" altLang="en-US" dirty="0"/>
          </a:p>
        </p:txBody>
      </p:sp>
      <p:sp>
        <p:nvSpPr>
          <p:cNvPr id="25" name="文本占位符 24"/>
          <p:cNvSpPr>
            <a:spLocks noGrp="1"/>
          </p:cNvSpPr>
          <p:nvPr>
            <p:ph type="body" sz="quarter" idx="17"/>
          </p:nvPr>
        </p:nvSpPr>
        <p:spPr>
          <a:xfrm>
            <a:off x="3100476" y="1873577"/>
            <a:ext cx="2606729" cy="567339"/>
          </a:xfrm>
        </p:spPr>
        <p:txBody>
          <a:bodyPr/>
          <a:lstStyle>
            <a:lvl1pPr algn="ctr">
              <a:buNone/>
              <a:defRPr lang="zh-CN" altLang="en-US" sz="2800" b="1" dirty="0">
                <a:solidFill>
                  <a:schemeClr val="bg2">
                    <a:lumMod val="1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概念进化">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CF598288-4ED2-4C50-B8CA-BACA48F82BDF}"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8D04547E-2A37-4291-97EA-0362806C352E}"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2020/9/2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17413" name="Group 97"/>
          <p:cNvGrpSpPr/>
          <p:nvPr/>
        </p:nvGrpSpPr>
        <p:grpSpPr>
          <a:xfrm>
            <a:off x="0" y="2320925"/>
            <a:ext cx="9144000" cy="3325813"/>
            <a:chOff x="0" y="1355"/>
            <a:chExt cx="5760" cy="2095"/>
          </a:xfrm>
        </p:grpSpPr>
        <p:grpSp>
          <p:nvGrpSpPr>
            <p:cNvPr id="17416" name="Group 92"/>
            <p:cNvGrpSpPr/>
            <p:nvPr/>
          </p:nvGrpSpPr>
          <p:grpSpPr>
            <a:xfrm>
              <a:off x="0" y="1761"/>
              <a:ext cx="5760" cy="92"/>
              <a:chOff x="384" y="2019"/>
              <a:chExt cx="5088" cy="110"/>
            </a:xfrm>
          </p:grpSpPr>
          <p:sp>
            <p:nvSpPr>
              <p:cNvPr id="88" name="Rectangle 3"/>
              <p:cNvSpPr>
                <a:spLocks noChangeArrowheads="1"/>
              </p:cNvSpPr>
              <p:nvPr/>
            </p:nvSpPr>
            <p:spPr bwMode="gray">
              <a:xfrm>
                <a:off x="384" y="2019"/>
                <a:ext cx="5088" cy="30"/>
              </a:xfrm>
              <a:prstGeom prst="rect">
                <a:avLst/>
              </a:prstGeom>
              <a:gradFill rotWithShape="1">
                <a:gsLst>
                  <a:gs pos="0">
                    <a:srgbClr val="808080"/>
                  </a:gs>
                  <a:gs pos="100000">
                    <a:srgbClr val="ECECE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89" name="Rectangle 4"/>
              <p:cNvSpPr>
                <a:spLocks noChangeArrowheads="1"/>
              </p:cNvSpPr>
              <p:nvPr/>
            </p:nvSpPr>
            <p:spPr bwMode="gray">
              <a:xfrm>
                <a:off x="384" y="2049"/>
                <a:ext cx="5088" cy="80"/>
              </a:xfrm>
              <a:prstGeom prst="rect">
                <a:avLst/>
              </a:prstGeom>
              <a:gradFill rotWithShape="1">
                <a:gsLst>
                  <a:gs pos="0">
                    <a:srgbClr val="CFCFCF"/>
                  </a:gs>
                  <a:gs pos="100000">
                    <a:srgbClr val="5F5F5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grpSp>
          <p:nvGrpSpPr>
            <p:cNvPr id="17417" name="Group 93"/>
            <p:cNvGrpSpPr/>
            <p:nvPr/>
          </p:nvGrpSpPr>
          <p:grpSpPr>
            <a:xfrm>
              <a:off x="605" y="1444"/>
              <a:ext cx="1090" cy="1962"/>
              <a:chOff x="605" y="1444"/>
              <a:chExt cx="1090" cy="1962"/>
            </a:xfrm>
          </p:grpSpPr>
          <p:grpSp>
            <p:nvGrpSpPr>
              <p:cNvPr id="17474" name="Group 58"/>
              <p:cNvGrpSpPr/>
              <p:nvPr/>
            </p:nvGrpSpPr>
            <p:grpSpPr>
              <a:xfrm rot="3877067">
                <a:off x="724" y="2435"/>
                <a:ext cx="1404" cy="538"/>
                <a:chOff x="2287" y="2725"/>
                <a:chExt cx="1832" cy="711"/>
              </a:xfrm>
            </p:grpSpPr>
            <p:grpSp>
              <p:nvGrpSpPr>
                <p:cNvPr id="17486" name="Group 59"/>
                <p:cNvGrpSpPr/>
                <p:nvPr/>
              </p:nvGrpSpPr>
              <p:grpSpPr>
                <a:xfrm>
                  <a:off x="2287" y="3028"/>
                  <a:ext cx="1832" cy="408"/>
                  <a:chOff x="2287" y="3028"/>
                  <a:chExt cx="1832" cy="408"/>
                </a:xfrm>
              </p:grpSpPr>
              <p:sp>
                <p:nvSpPr>
                  <p:cNvPr id="17490" name="Freeform 60"/>
                  <p:cNvSpPr/>
                  <p:nvPr/>
                </p:nvSpPr>
                <p:spPr>
                  <a:xfrm>
                    <a:off x="2286" y="3029"/>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alpha val="100000"/>
                    </a:srgbClr>
                  </a:solidFill>
                  <a:ln w="0">
                    <a:noFill/>
                  </a:ln>
                </p:spPr>
                <p:txBody>
                  <a:bodyPr/>
                  <a:lstStyle/>
                  <a:p>
                    <a:endParaRPr lang="zh-CN" altLang="en-US"/>
                  </a:p>
                </p:txBody>
              </p:sp>
              <p:sp>
                <p:nvSpPr>
                  <p:cNvPr id="17491" name="Freeform 61"/>
                  <p:cNvSpPr/>
                  <p:nvPr/>
                </p:nvSpPr>
                <p:spPr>
                  <a:xfrm>
                    <a:off x="3800" y="3062"/>
                    <a:ext cx="287" cy="333"/>
                  </a:xfrm>
                  <a:custGeom>
                    <a:avLst/>
                    <a:gdLst/>
                    <a:ahLst/>
                    <a:cxnLst>
                      <a:cxn ang="0">
                        <a:pos x="256" y="0"/>
                      </a:cxn>
                      <a:cxn ang="0">
                        <a:pos x="252" y="52"/>
                      </a:cxn>
                      <a:cxn ang="0">
                        <a:pos x="240" y="98"/>
                      </a:cxn>
                      <a:cxn ang="0">
                        <a:pos x="222" y="140"/>
                      </a:cxn>
                      <a:cxn ang="0">
                        <a:pos x="198" y="167"/>
                      </a:cxn>
                      <a:cxn ang="0">
                        <a:pos x="172" y="176"/>
                      </a:cxn>
                      <a:cxn ang="0">
                        <a:pos x="144" y="206"/>
                      </a:cxn>
                      <a:cxn ang="0">
                        <a:pos x="144" y="230"/>
                      </a:cxn>
                      <a:cxn ang="0">
                        <a:pos x="112" y="250"/>
                      </a:cxn>
                      <a:cxn ang="0">
                        <a:pos x="84" y="266"/>
                      </a:cxn>
                      <a:cxn ang="0">
                        <a:pos x="56" y="280"/>
                      </a:cxn>
                      <a:cxn ang="0">
                        <a:pos x="34" y="290"/>
                      </a:cxn>
                      <a:cxn ang="0">
                        <a:pos x="16" y="296"/>
                      </a:cxn>
                      <a:cxn ang="0">
                        <a:pos x="4" y="300"/>
                      </a:cxn>
                      <a:cxn ang="0">
                        <a:pos x="0" y="302"/>
                      </a:cxn>
                      <a:cxn ang="0">
                        <a:pos x="4" y="300"/>
                      </a:cxn>
                      <a:cxn ang="0">
                        <a:pos x="16" y="294"/>
                      </a:cxn>
                      <a:cxn ang="0">
                        <a:pos x="34" y="286"/>
                      </a:cxn>
                      <a:cxn ang="0">
                        <a:pos x="56" y="272"/>
                      </a:cxn>
                      <a:cxn ang="0">
                        <a:pos x="84" y="256"/>
                      </a:cxn>
                      <a:cxn ang="0">
                        <a:pos x="112" y="234"/>
                      </a:cxn>
                      <a:cxn ang="0">
                        <a:pos x="142" y="210"/>
                      </a:cxn>
                      <a:cxn ang="0">
                        <a:pos x="144" y="180"/>
                      </a:cxn>
                      <a:cxn ang="0">
                        <a:pos x="164" y="167"/>
                      </a:cxn>
                      <a:cxn ang="0">
                        <a:pos x="188" y="142"/>
                      </a:cxn>
                      <a:cxn ang="0">
                        <a:pos x="206" y="100"/>
                      </a:cxn>
                      <a:cxn ang="0">
                        <a:pos x="218" y="54"/>
                      </a:cxn>
                      <a:cxn ang="0">
                        <a:pos x="222" y="2"/>
                      </a:cxn>
                      <a:cxn ang="0">
                        <a:pos x="256"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nvGrpSpPr>
                <p:cNvPr id="17487" name="Group 62"/>
                <p:cNvGrpSpPr/>
                <p:nvPr/>
              </p:nvGrpSpPr>
              <p:grpSpPr>
                <a:xfrm flipV="1">
                  <a:off x="2287" y="2725"/>
                  <a:ext cx="1406" cy="314"/>
                  <a:chOff x="2286" y="3027"/>
                  <a:chExt cx="1832" cy="409"/>
                </a:xfrm>
              </p:grpSpPr>
              <p:sp>
                <p:nvSpPr>
                  <p:cNvPr id="17488" name="Freeform 63"/>
                  <p:cNvSpPr/>
                  <p:nvPr/>
                </p:nvSpPr>
                <p:spPr>
                  <a:xfrm>
                    <a:off x="2285" y="3026"/>
                    <a:ext cx="1833" cy="410"/>
                  </a:xfrm>
                  <a:custGeom>
                    <a:avLst/>
                    <a:gdLst/>
                    <a:ahLst/>
                    <a:cxnLst>
                      <a:cxn ang="0">
                        <a:pos x="1864" y="32"/>
                      </a:cxn>
                      <a:cxn ang="0">
                        <a:pos x="1862" y="66"/>
                      </a:cxn>
                      <a:cxn ang="0">
                        <a:pos x="1846" y="160"/>
                      </a:cxn>
                      <a:cxn ang="0">
                        <a:pos x="1820" y="220"/>
                      </a:cxn>
                      <a:cxn ang="0">
                        <a:pos x="1786" y="272"/>
                      </a:cxn>
                      <a:cxn ang="0">
                        <a:pos x="1744" y="334"/>
                      </a:cxn>
                      <a:cxn ang="0">
                        <a:pos x="1696" y="394"/>
                      </a:cxn>
                      <a:cxn ang="0">
                        <a:pos x="1642" y="426"/>
                      </a:cxn>
                      <a:cxn ang="0">
                        <a:pos x="1582" y="452"/>
                      </a:cxn>
                      <a:cxn ang="0">
                        <a:pos x="1518" y="466"/>
                      </a:cxn>
                      <a:cxn ang="0">
                        <a:pos x="1450" y="472"/>
                      </a:cxn>
                      <a:cxn ang="0">
                        <a:pos x="0" y="472"/>
                      </a:cxn>
                      <a:cxn ang="0">
                        <a:pos x="0" y="0"/>
                      </a:cxn>
                      <a:cxn ang="0">
                        <a:pos x="1864" y="0"/>
                      </a:cxn>
                      <a:cxn ang="0">
                        <a:pos x="1864" y="32"/>
                      </a:cxn>
                      <a:cxn ang="0">
                        <a:pos x="1864"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alpha val="100000"/>
                    </a:srgbClr>
                  </a:solidFill>
                  <a:ln w="0">
                    <a:noFill/>
                  </a:ln>
                </p:spPr>
                <p:txBody>
                  <a:bodyPr/>
                  <a:lstStyle/>
                  <a:p>
                    <a:endParaRPr lang="zh-CN" altLang="en-US"/>
                  </a:p>
                </p:txBody>
              </p:sp>
              <p:sp>
                <p:nvSpPr>
                  <p:cNvPr id="17489" name="Freeform 64"/>
                  <p:cNvSpPr/>
                  <p:nvPr/>
                </p:nvSpPr>
                <p:spPr>
                  <a:xfrm>
                    <a:off x="3797" y="3049"/>
                    <a:ext cx="289" cy="334"/>
                  </a:xfrm>
                  <a:custGeom>
                    <a:avLst/>
                    <a:gdLst/>
                    <a:ahLst/>
                    <a:cxnLst>
                      <a:cxn ang="0">
                        <a:pos x="320" y="0"/>
                      </a:cxn>
                      <a:cxn ang="0">
                        <a:pos x="316" y="52"/>
                      </a:cxn>
                      <a:cxn ang="0">
                        <a:pos x="304" y="98"/>
                      </a:cxn>
                      <a:cxn ang="0">
                        <a:pos x="286" y="140"/>
                      </a:cxn>
                      <a:cxn ang="0">
                        <a:pos x="262" y="176"/>
                      </a:cxn>
                      <a:cxn ang="0">
                        <a:pos x="236" y="208"/>
                      </a:cxn>
                      <a:cxn ang="0">
                        <a:pos x="206" y="238"/>
                      </a:cxn>
                      <a:cxn ang="0">
                        <a:pos x="176"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202" y="212"/>
                      </a:cxn>
                      <a:cxn ang="0">
                        <a:pos x="228" y="180"/>
                      </a:cxn>
                      <a:cxn ang="0">
                        <a:pos x="252" y="142"/>
                      </a:cxn>
                      <a:cxn ang="0">
                        <a:pos x="270" y="100"/>
                      </a:cxn>
                      <a:cxn ang="0">
                        <a:pos x="282" y="54"/>
                      </a:cxn>
                      <a:cxn ang="0">
                        <a:pos x="286" y="2"/>
                      </a:cxn>
                      <a:cxn ang="0">
                        <a:pos x="320"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grpSp>
            <p:nvGrpSpPr>
              <p:cNvPr id="17475" name="Group 65"/>
              <p:cNvGrpSpPr/>
              <p:nvPr/>
            </p:nvGrpSpPr>
            <p:grpSpPr>
              <a:xfrm>
                <a:off x="605" y="1444"/>
                <a:ext cx="801" cy="808"/>
                <a:chOff x="2789" y="1625"/>
                <a:chExt cx="907" cy="907"/>
              </a:xfrm>
            </p:grpSpPr>
            <p:sp>
              <p:nvSpPr>
                <p:cNvPr id="72" name="Oval 66"/>
                <p:cNvSpPr>
                  <a:spLocks noChangeArrowheads="1"/>
                </p:cNvSpPr>
                <p:nvPr/>
              </p:nvSpPr>
              <p:spPr bwMode="gray">
                <a:xfrm>
                  <a:off x="2789" y="1625"/>
                  <a:ext cx="907" cy="907"/>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73" name="Oval 67"/>
                <p:cNvSpPr>
                  <a:spLocks noChangeArrowheads="1"/>
                </p:cNvSpPr>
                <p:nvPr/>
              </p:nvSpPr>
              <p:spPr bwMode="gray">
                <a:xfrm>
                  <a:off x="2789" y="1625"/>
                  <a:ext cx="907" cy="907"/>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74" name="Oval 68"/>
                <p:cNvSpPr>
                  <a:spLocks noChangeArrowheads="1"/>
                </p:cNvSpPr>
                <p:nvPr/>
              </p:nvSpPr>
              <p:spPr bwMode="gray">
                <a:xfrm>
                  <a:off x="2849" y="1684"/>
                  <a:ext cx="787" cy="788"/>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75" name="Oval 69"/>
                <p:cNvSpPr>
                  <a:spLocks noChangeArrowheads="1"/>
                </p:cNvSpPr>
                <p:nvPr/>
              </p:nvSpPr>
              <p:spPr bwMode="gray">
                <a:xfrm>
                  <a:off x="2849" y="1686"/>
                  <a:ext cx="787" cy="788"/>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76" name="Oval 70"/>
                <p:cNvSpPr>
                  <a:spLocks noChangeArrowheads="1"/>
                </p:cNvSpPr>
                <p:nvPr/>
              </p:nvSpPr>
              <p:spPr bwMode="gray">
                <a:xfrm>
                  <a:off x="2888" y="1724"/>
                  <a:ext cx="710" cy="709"/>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nvGrpSpPr>
                <p:cNvPr id="17481" name="Group 71"/>
                <p:cNvGrpSpPr/>
                <p:nvPr/>
              </p:nvGrpSpPr>
              <p:grpSpPr>
                <a:xfrm>
                  <a:off x="2901" y="1735"/>
                  <a:ext cx="688" cy="688"/>
                  <a:chOff x="4166" y="1706"/>
                  <a:chExt cx="1253" cy="1252"/>
                </a:xfrm>
              </p:grpSpPr>
              <p:sp>
                <p:nvSpPr>
                  <p:cNvPr id="78" name="Oval 72"/>
                  <p:cNvSpPr>
                    <a:spLocks noChangeArrowheads="1"/>
                  </p:cNvSpPr>
                  <p:nvPr/>
                </p:nvSpPr>
                <p:spPr bwMode="gray">
                  <a:xfrm>
                    <a:off x="4166" y="1706"/>
                    <a:ext cx="1254"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79" name="Oval 73"/>
                  <p:cNvSpPr>
                    <a:spLocks noChangeArrowheads="1"/>
                  </p:cNvSpPr>
                  <p:nvPr/>
                </p:nvSpPr>
                <p:spPr bwMode="gray">
                  <a:xfrm>
                    <a:off x="4183" y="1712"/>
                    <a:ext cx="1237"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80" name="Oval 74"/>
                  <p:cNvSpPr>
                    <a:spLocks noChangeArrowheads="1"/>
                  </p:cNvSpPr>
                  <p:nvPr/>
                </p:nvSpPr>
                <p:spPr bwMode="gray">
                  <a:xfrm>
                    <a:off x="4195" y="1724"/>
                    <a:ext cx="1163"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81" name="Oval 75"/>
                  <p:cNvSpPr>
                    <a:spLocks noChangeArrowheads="1"/>
                  </p:cNvSpPr>
                  <p:nvPr/>
                </p:nvSpPr>
                <p:spPr bwMode="gray">
                  <a:xfrm>
                    <a:off x="4263" y="1757"/>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grpSp>
        </p:grpSp>
        <p:grpSp>
          <p:nvGrpSpPr>
            <p:cNvPr id="17418" name="Group 94"/>
            <p:cNvGrpSpPr/>
            <p:nvPr/>
          </p:nvGrpSpPr>
          <p:grpSpPr>
            <a:xfrm>
              <a:off x="1708" y="1444"/>
              <a:ext cx="1090" cy="1962"/>
              <a:chOff x="1708" y="1444"/>
              <a:chExt cx="1090" cy="1962"/>
            </a:xfrm>
          </p:grpSpPr>
          <p:grpSp>
            <p:nvGrpSpPr>
              <p:cNvPr id="17456" name="Group 40"/>
              <p:cNvGrpSpPr/>
              <p:nvPr/>
            </p:nvGrpSpPr>
            <p:grpSpPr>
              <a:xfrm rot="3877067">
                <a:off x="1827" y="2435"/>
                <a:ext cx="1404" cy="538"/>
                <a:chOff x="2287" y="2725"/>
                <a:chExt cx="1832" cy="711"/>
              </a:xfrm>
            </p:grpSpPr>
            <p:grpSp>
              <p:nvGrpSpPr>
                <p:cNvPr id="17468" name="Group 41"/>
                <p:cNvGrpSpPr/>
                <p:nvPr/>
              </p:nvGrpSpPr>
              <p:grpSpPr>
                <a:xfrm>
                  <a:off x="2287" y="3028"/>
                  <a:ext cx="1832" cy="408"/>
                  <a:chOff x="2287" y="3028"/>
                  <a:chExt cx="1832" cy="408"/>
                </a:xfrm>
              </p:grpSpPr>
              <p:sp>
                <p:nvSpPr>
                  <p:cNvPr id="17472" name="Freeform 42"/>
                  <p:cNvSpPr/>
                  <p:nvPr/>
                </p:nvSpPr>
                <p:spPr>
                  <a:xfrm>
                    <a:off x="2286" y="3029"/>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alpha val="100000"/>
                    </a:srgbClr>
                  </a:solidFill>
                  <a:ln w="0">
                    <a:noFill/>
                  </a:ln>
                </p:spPr>
                <p:txBody>
                  <a:bodyPr/>
                  <a:lstStyle/>
                  <a:p>
                    <a:endParaRPr lang="zh-CN" altLang="en-US"/>
                  </a:p>
                </p:txBody>
              </p:sp>
              <p:sp>
                <p:nvSpPr>
                  <p:cNvPr id="17473" name="Freeform 43"/>
                  <p:cNvSpPr/>
                  <p:nvPr/>
                </p:nvSpPr>
                <p:spPr>
                  <a:xfrm>
                    <a:off x="3800" y="3062"/>
                    <a:ext cx="287" cy="333"/>
                  </a:xfrm>
                  <a:custGeom>
                    <a:avLst/>
                    <a:gdLst/>
                    <a:ahLst/>
                    <a:cxnLst>
                      <a:cxn ang="0">
                        <a:pos x="256" y="0"/>
                      </a:cxn>
                      <a:cxn ang="0">
                        <a:pos x="252" y="52"/>
                      </a:cxn>
                      <a:cxn ang="0">
                        <a:pos x="240" y="98"/>
                      </a:cxn>
                      <a:cxn ang="0">
                        <a:pos x="222" y="140"/>
                      </a:cxn>
                      <a:cxn ang="0">
                        <a:pos x="198" y="167"/>
                      </a:cxn>
                      <a:cxn ang="0">
                        <a:pos x="172" y="176"/>
                      </a:cxn>
                      <a:cxn ang="0">
                        <a:pos x="144" y="206"/>
                      </a:cxn>
                      <a:cxn ang="0">
                        <a:pos x="144" y="230"/>
                      </a:cxn>
                      <a:cxn ang="0">
                        <a:pos x="112" y="250"/>
                      </a:cxn>
                      <a:cxn ang="0">
                        <a:pos x="84" y="266"/>
                      </a:cxn>
                      <a:cxn ang="0">
                        <a:pos x="56" y="280"/>
                      </a:cxn>
                      <a:cxn ang="0">
                        <a:pos x="34" y="290"/>
                      </a:cxn>
                      <a:cxn ang="0">
                        <a:pos x="16" y="296"/>
                      </a:cxn>
                      <a:cxn ang="0">
                        <a:pos x="4" y="300"/>
                      </a:cxn>
                      <a:cxn ang="0">
                        <a:pos x="0" y="302"/>
                      </a:cxn>
                      <a:cxn ang="0">
                        <a:pos x="4" y="300"/>
                      </a:cxn>
                      <a:cxn ang="0">
                        <a:pos x="16" y="294"/>
                      </a:cxn>
                      <a:cxn ang="0">
                        <a:pos x="34" y="286"/>
                      </a:cxn>
                      <a:cxn ang="0">
                        <a:pos x="56" y="272"/>
                      </a:cxn>
                      <a:cxn ang="0">
                        <a:pos x="84" y="256"/>
                      </a:cxn>
                      <a:cxn ang="0">
                        <a:pos x="112" y="234"/>
                      </a:cxn>
                      <a:cxn ang="0">
                        <a:pos x="142" y="210"/>
                      </a:cxn>
                      <a:cxn ang="0">
                        <a:pos x="144" y="180"/>
                      </a:cxn>
                      <a:cxn ang="0">
                        <a:pos x="164" y="167"/>
                      </a:cxn>
                      <a:cxn ang="0">
                        <a:pos x="188" y="142"/>
                      </a:cxn>
                      <a:cxn ang="0">
                        <a:pos x="206" y="100"/>
                      </a:cxn>
                      <a:cxn ang="0">
                        <a:pos x="218" y="54"/>
                      </a:cxn>
                      <a:cxn ang="0">
                        <a:pos x="222" y="2"/>
                      </a:cxn>
                      <a:cxn ang="0">
                        <a:pos x="256"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nvGrpSpPr>
                <p:cNvPr id="17469" name="Group 44"/>
                <p:cNvGrpSpPr/>
                <p:nvPr/>
              </p:nvGrpSpPr>
              <p:grpSpPr>
                <a:xfrm flipV="1">
                  <a:off x="2287" y="2725"/>
                  <a:ext cx="1406" cy="314"/>
                  <a:chOff x="2286" y="3027"/>
                  <a:chExt cx="1832" cy="409"/>
                </a:xfrm>
              </p:grpSpPr>
              <p:sp>
                <p:nvSpPr>
                  <p:cNvPr id="17470" name="Freeform 45"/>
                  <p:cNvSpPr/>
                  <p:nvPr/>
                </p:nvSpPr>
                <p:spPr>
                  <a:xfrm>
                    <a:off x="2285" y="3026"/>
                    <a:ext cx="1833" cy="410"/>
                  </a:xfrm>
                  <a:custGeom>
                    <a:avLst/>
                    <a:gdLst/>
                    <a:ahLst/>
                    <a:cxnLst>
                      <a:cxn ang="0">
                        <a:pos x="1864" y="32"/>
                      </a:cxn>
                      <a:cxn ang="0">
                        <a:pos x="1862" y="66"/>
                      </a:cxn>
                      <a:cxn ang="0">
                        <a:pos x="1846" y="160"/>
                      </a:cxn>
                      <a:cxn ang="0">
                        <a:pos x="1820" y="220"/>
                      </a:cxn>
                      <a:cxn ang="0">
                        <a:pos x="1786" y="272"/>
                      </a:cxn>
                      <a:cxn ang="0">
                        <a:pos x="1744" y="334"/>
                      </a:cxn>
                      <a:cxn ang="0">
                        <a:pos x="1696" y="394"/>
                      </a:cxn>
                      <a:cxn ang="0">
                        <a:pos x="1642" y="426"/>
                      </a:cxn>
                      <a:cxn ang="0">
                        <a:pos x="1582" y="452"/>
                      </a:cxn>
                      <a:cxn ang="0">
                        <a:pos x="1518" y="466"/>
                      </a:cxn>
                      <a:cxn ang="0">
                        <a:pos x="1450" y="472"/>
                      </a:cxn>
                      <a:cxn ang="0">
                        <a:pos x="0" y="472"/>
                      </a:cxn>
                      <a:cxn ang="0">
                        <a:pos x="0" y="0"/>
                      </a:cxn>
                      <a:cxn ang="0">
                        <a:pos x="1864" y="0"/>
                      </a:cxn>
                      <a:cxn ang="0">
                        <a:pos x="1864" y="32"/>
                      </a:cxn>
                      <a:cxn ang="0">
                        <a:pos x="1864"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alpha val="100000"/>
                    </a:srgbClr>
                  </a:solidFill>
                  <a:ln w="0">
                    <a:noFill/>
                  </a:ln>
                </p:spPr>
                <p:txBody>
                  <a:bodyPr/>
                  <a:lstStyle/>
                  <a:p>
                    <a:endParaRPr lang="zh-CN" altLang="en-US"/>
                  </a:p>
                </p:txBody>
              </p:sp>
              <p:sp>
                <p:nvSpPr>
                  <p:cNvPr id="17471" name="Freeform 46"/>
                  <p:cNvSpPr/>
                  <p:nvPr/>
                </p:nvSpPr>
                <p:spPr>
                  <a:xfrm>
                    <a:off x="3797" y="3049"/>
                    <a:ext cx="289" cy="334"/>
                  </a:xfrm>
                  <a:custGeom>
                    <a:avLst/>
                    <a:gdLst/>
                    <a:ahLst/>
                    <a:cxnLst>
                      <a:cxn ang="0">
                        <a:pos x="320" y="0"/>
                      </a:cxn>
                      <a:cxn ang="0">
                        <a:pos x="316" y="52"/>
                      </a:cxn>
                      <a:cxn ang="0">
                        <a:pos x="304" y="98"/>
                      </a:cxn>
                      <a:cxn ang="0">
                        <a:pos x="286" y="140"/>
                      </a:cxn>
                      <a:cxn ang="0">
                        <a:pos x="262" y="176"/>
                      </a:cxn>
                      <a:cxn ang="0">
                        <a:pos x="236" y="208"/>
                      </a:cxn>
                      <a:cxn ang="0">
                        <a:pos x="206" y="238"/>
                      </a:cxn>
                      <a:cxn ang="0">
                        <a:pos x="176"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202" y="212"/>
                      </a:cxn>
                      <a:cxn ang="0">
                        <a:pos x="228" y="180"/>
                      </a:cxn>
                      <a:cxn ang="0">
                        <a:pos x="252" y="142"/>
                      </a:cxn>
                      <a:cxn ang="0">
                        <a:pos x="270" y="100"/>
                      </a:cxn>
                      <a:cxn ang="0">
                        <a:pos x="282" y="54"/>
                      </a:cxn>
                      <a:cxn ang="0">
                        <a:pos x="286" y="2"/>
                      </a:cxn>
                      <a:cxn ang="0">
                        <a:pos x="320"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grpSp>
            <p:nvGrpSpPr>
              <p:cNvPr id="17457" name="Group 47"/>
              <p:cNvGrpSpPr/>
              <p:nvPr/>
            </p:nvGrpSpPr>
            <p:grpSpPr>
              <a:xfrm>
                <a:off x="1708" y="1444"/>
                <a:ext cx="801" cy="808"/>
                <a:chOff x="2789" y="1625"/>
                <a:chExt cx="907" cy="907"/>
              </a:xfrm>
            </p:grpSpPr>
            <p:sp>
              <p:nvSpPr>
                <p:cNvPr id="54" name="Oval 48"/>
                <p:cNvSpPr>
                  <a:spLocks noChangeArrowheads="1"/>
                </p:cNvSpPr>
                <p:nvPr/>
              </p:nvSpPr>
              <p:spPr bwMode="gray">
                <a:xfrm>
                  <a:off x="2789" y="1625"/>
                  <a:ext cx="907" cy="907"/>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55" name="Oval 49"/>
                <p:cNvSpPr>
                  <a:spLocks noChangeArrowheads="1"/>
                </p:cNvSpPr>
                <p:nvPr/>
              </p:nvSpPr>
              <p:spPr bwMode="gray">
                <a:xfrm>
                  <a:off x="2789" y="1625"/>
                  <a:ext cx="907" cy="907"/>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56" name="Oval 50"/>
                <p:cNvSpPr>
                  <a:spLocks noChangeArrowheads="1"/>
                </p:cNvSpPr>
                <p:nvPr/>
              </p:nvSpPr>
              <p:spPr bwMode="gray">
                <a:xfrm>
                  <a:off x="2849" y="1684"/>
                  <a:ext cx="787" cy="788"/>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57" name="Oval 51"/>
                <p:cNvSpPr>
                  <a:spLocks noChangeArrowheads="1"/>
                </p:cNvSpPr>
                <p:nvPr/>
              </p:nvSpPr>
              <p:spPr bwMode="gray">
                <a:xfrm>
                  <a:off x="2849" y="1686"/>
                  <a:ext cx="787" cy="788"/>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58" name="Oval 52"/>
                <p:cNvSpPr>
                  <a:spLocks noChangeArrowheads="1"/>
                </p:cNvSpPr>
                <p:nvPr/>
              </p:nvSpPr>
              <p:spPr bwMode="gray">
                <a:xfrm>
                  <a:off x="2888" y="1724"/>
                  <a:ext cx="710" cy="709"/>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nvGrpSpPr>
                <p:cNvPr id="17463" name="Group 53"/>
                <p:cNvGrpSpPr/>
                <p:nvPr/>
              </p:nvGrpSpPr>
              <p:grpSpPr>
                <a:xfrm>
                  <a:off x="2901" y="1735"/>
                  <a:ext cx="688" cy="688"/>
                  <a:chOff x="4166" y="1706"/>
                  <a:chExt cx="1253" cy="1252"/>
                </a:xfrm>
              </p:grpSpPr>
              <p:sp>
                <p:nvSpPr>
                  <p:cNvPr id="60" name="Oval 54"/>
                  <p:cNvSpPr>
                    <a:spLocks noChangeArrowheads="1"/>
                  </p:cNvSpPr>
                  <p:nvPr/>
                </p:nvSpPr>
                <p:spPr bwMode="gray">
                  <a:xfrm>
                    <a:off x="4166" y="1706"/>
                    <a:ext cx="1254"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61" name="Oval 55"/>
                  <p:cNvSpPr>
                    <a:spLocks noChangeArrowheads="1"/>
                  </p:cNvSpPr>
                  <p:nvPr/>
                </p:nvSpPr>
                <p:spPr bwMode="gray">
                  <a:xfrm>
                    <a:off x="4183" y="1712"/>
                    <a:ext cx="1237"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62" name="Oval 56"/>
                  <p:cNvSpPr>
                    <a:spLocks noChangeArrowheads="1"/>
                  </p:cNvSpPr>
                  <p:nvPr/>
                </p:nvSpPr>
                <p:spPr bwMode="gray">
                  <a:xfrm>
                    <a:off x="4195" y="1724"/>
                    <a:ext cx="1163"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63" name="Oval 57"/>
                  <p:cNvSpPr>
                    <a:spLocks noChangeArrowheads="1"/>
                  </p:cNvSpPr>
                  <p:nvPr/>
                </p:nvSpPr>
                <p:spPr bwMode="gray">
                  <a:xfrm>
                    <a:off x="4263" y="1757"/>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grpSp>
        </p:grpSp>
        <p:grpSp>
          <p:nvGrpSpPr>
            <p:cNvPr id="17419" name="Group 95"/>
            <p:cNvGrpSpPr/>
            <p:nvPr/>
          </p:nvGrpSpPr>
          <p:grpSpPr>
            <a:xfrm>
              <a:off x="2848" y="1444"/>
              <a:ext cx="1078" cy="1963"/>
              <a:chOff x="2848" y="1444"/>
              <a:chExt cx="1078" cy="1963"/>
            </a:xfrm>
          </p:grpSpPr>
          <p:grpSp>
            <p:nvGrpSpPr>
              <p:cNvPr id="17438" name="Group 5"/>
              <p:cNvGrpSpPr/>
              <p:nvPr/>
            </p:nvGrpSpPr>
            <p:grpSpPr>
              <a:xfrm rot="3877067">
                <a:off x="2955" y="2436"/>
                <a:ext cx="1405" cy="536"/>
                <a:chOff x="2285" y="2733"/>
                <a:chExt cx="1833" cy="705"/>
              </a:xfrm>
            </p:grpSpPr>
            <p:grpSp>
              <p:nvGrpSpPr>
                <p:cNvPr id="17450" name="Group 6"/>
                <p:cNvGrpSpPr/>
                <p:nvPr/>
              </p:nvGrpSpPr>
              <p:grpSpPr>
                <a:xfrm>
                  <a:off x="2286" y="3030"/>
                  <a:ext cx="1832" cy="408"/>
                  <a:chOff x="2286" y="3030"/>
                  <a:chExt cx="1832" cy="408"/>
                </a:xfrm>
              </p:grpSpPr>
              <p:sp>
                <p:nvSpPr>
                  <p:cNvPr id="17454" name="Freeform 7"/>
                  <p:cNvSpPr/>
                  <p:nvPr/>
                </p:nvSpPr>
                <p:spPr>
                  <a:xfrm>
                    <a:off x="2285"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alpha val="100000"/>
                    </a:srgbClr>
                  </a:solidFill>
                  <a:ln w="0">
                    <a:noFill/>
                  </a:ln>
                </p:spPr>
                <p:txBody>
                  <a:bodyPr/>
                  <a:lstStyle/>
                  <a:p>
                    <a:endParaRPr lang="zh-CN" altLang="en-US"/>
                  </a:p>
                </p:txBody>
              </p:sp>
              <p:sp>
                <p:nvSpPr>
                  <p:cNvPr id="17455" name="Freeform 8"/>
                  <p:cNvSpPr/>
                  <p:nvPr/>
                </p:nvSpPr>
                <p:spPr>
                  <a:xfrm>
                    <a:off x="3798" y="3061"/>
                    <a:ext cx="288" cy="335"/>
                  </a:xfrm>
                  <a:custGeom>
                    <a:avLst/>
                    <a:gdLst/>
                    <a:ahLst/>
                    <a:cxnLst>
                      <a:cxn ang="0">
                        <a:pos x="288" y="0"/>
                      </a:cxn>
                      <a:cxn ang="0">
                        <a:pos x="284" y="52"/>
                      </a:cxn>
                      <a:cxn ang="0">
                        <a:pos x="272" y="98"/>
                      </a:cxn>
                      <a:cxn ang="0">
                        <a:pos x="254" y="140"/>
                      </a:cxn>
                      <a:cxn ang="0">
                        <a:pos x="230" y="208"/>
                      </a:cxn>
                      <a:cxn ang="0">
                        <a:pos x="204" y="240"/>
                      </a:cxn>
                      <a:cxn ang="0">
                        <a:pos x="174" y="270"/>
                      </a:cxn>
                      <a:cxn ang="0">
                        <a:pos x="144" y="294"/>
                      </a:cxn>
                      <a:cxn ang="0">
                        <a:pos x="112" y="314"/>
                      </a:cxn>
                      <a:cxn ang="0">
                        <a:pos x="84" y="330"/>
                      </a:cxn>
                      <a:cxn ang="0">
                        <a:pos x="56" y="344"/>
                      </a:cxn>
                      <a:cxn ang="0">
                        <a:pos x="34" y="354"/>
                      </a:cxn>
                      <a:cxn ang="0">
                        <a:pos x="16" y="360"/>
                      </a:cxn>
                      <a:cxn ang="0">
                        <a:pos x="4" y="364"/>
                      </a:cxn>
                      <a:cxn ang="0">
                        <a:pos x="0" y="366"/>
                      </a:cxn>
                      <a:cxn ang="0">
                        <a:pos x="4" y="364"/>
                      </a:cxn>
                      <a:cxn ang="0">
                        <a:pos x="16" y="358"/>
                      </a:cxn>
                      <a:cxn ang="0">
                        <a:pos x="34" y="350"/>
                      </a:cxn>
                      <a:cxn ang="0">
                        <a:pos x="56" y="336"/>
                      </a:cxn>
                      <a:cxn ang="0">
                        <a:pos x="84" y="320"/>
                      </a:cxn>
                      <a:cxn ang="0">
                        <a:pos x="112" y="298"/>
                      </a:cxn>
                      <a:cxn ang="0">
                        <a:pos x="142" y="274"/>
                      </a:cxn>
                      <a:cxn ang="0">
                        <a:pos x="170" y="244"/>
                      </a:cxn>
                      <a:cxn ang="0">
                        <a:pos x="196" y="212"/>
                      </a:cxn>
                      <a:cxn ang="0">
                        <a:pos x="220" y="142"/>
                      </a:cxn>
                      <a:cxn ang="0">
                        <a:pos x="238" y="100"/>
                      </a:cxn>
                      <a:cxn ang="0">
                        <a:pos x="250" y="54"/>
                      </a:cxn>
                      <a:cxn ang="0">
                        <a:pos x="254" y="2"/>
                      </a:cxn>
                      <a:cxn ang="0">
                        <a:pos x="288"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nvGrpSpPr>
                <p:cNvPr id="17451" name="Group 9"/>
                <p:cNvGrpSpPr/>
                <p:nvPr/>
              </p:nvGrpSpPr>
              <p:grpSpPr>
                <a:xfrm flipV="1">
                  <a:off x="2285" y="2733"/>
                  <a:ext cx="1407" cy="312"/>
                  <a:chOff x="2284" y="3024"/>
                  <a:chExt cx="1833" cy="407"/>
                </a:xfrm>
              </p:grpSpPr>
              <p:sp>
                <p:nvSpPr>
                  <p:cNvPr id="17452" name="Freeform 10"/>
                  <p:cNvSpPr/>
                  <p:nvPr/>
                </p:nvSpPr>
                <p:spPr>
                  <a:xfrm>
                    <a:off x="2281" y="3024"/>
                    <a:ext cx="1832" cy="407"/>
                  </a:xfrm>
                  <a:custGeom>
                    <a:avLst/>
                    <a:gdLst/>
                    <a:ahLst/>
                    <a:cxnLst>
                      <a:cxn ang="0">
                        <a:pos x="1832" y="32"/>
                      </a:cxn>
                      <a:cxn ang="0">
                        <a:pos x="1830" y="66"/>
                      </a:cxn>
                      <a:cxn ang="0">
                        <a:pos x="1814" y="128"/>
                      </a:cxn>
                      <a:cxn ang="0">
                        <a:pos x="1788" y="188"/>
                      </a:cxn>
                      <a:cxn ang="0">
                        <a:pos x="1754" y="208"/>
                      </a:cxn>
                      <a:cxn ang="0">
                        <a:pos x="1712" y="256"/>
                      </a:cxn>
                      <a:cxn ang="0">
                        <a:pos x="1664" y="298"/>
                      </a:cxn>
                      <a:cxn ang="0">
                        <a:pos x="1610" y="330"/>
                      </a:cxn>
                      <a:cxn ang="0">
                        <a:pos x="1550" y="356"/>
                      </a:cxn>
                      <a:cxn ang="0">
                        <a:pos x="1486" y="370"/>
                      </a:cxn>
                      <a:cxn ang="0">
                        <a:pos x="1418" y="376"/>
                      </a:cxn>
                      <a:cxn ang="0">
                        <a:pos x="0" y="376"/>
                      </a:cxn>
                      <a:cxn ang="0">
                        <a:pos x="0" y="0"/>
                      </a:cxn>
                      <a:cxn ang="0">
                        <a:pos x="1832" y="0"/>
                      </a:cxn>
                      <a:cxn ang="0">
                        <a:pos x="1832" y="32"/>
                      </a:cxn>
                      <a:cxn ang="0">
                        <a:pos x="1832"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alpha val="100000"/>
                    </a:srgbClr>
                  </a:solidFill>
                  <a:ln w="0">
                    <a:noFill/>
                  </a:ln>
                </p:spPr>
                <p:txBody>
                  <a:bodyPr/>
                  <a:lstStyle/>
                  <a:p>
                    <a:endParaRPr lang="zh-CN" altLang="en-US"/>
                  </a:p>
                </p:txBody>
              </p:sp>
              <p:sp>
                <p:nvSpPr>
                  <p:cNvPr id="17453" name="Freeform 11"/>
                  <p:cNvSpPr/>
                  <p:nvPr/>
                </p:nvSpPr>
                <p:spPr>
                  <a:xfrm>
                    <a:off x="3797" y="3055"/>
                    <a:ext cx="289" cy="333"/>
                  </a:xfrm>
                  <a:custGeom>
                    <a:avLst/>
                    <a:gdLst/>
                    <a:ahLst/>
                    <a:cxnLst>
                      <a:cxn ang="0">
                        <a:pos x="320" y="0"/>
                      </a:cxn>
                      <a:cxn ang="0">
                        <a:pos x="316" y="52"/>
                      </a:cxn>
                      <a:cxn ang="0">
                        <a:pos x="304" y="98"/>
                      </a:cxn>
                      <a:cxn ang="0">
                        <a:pos x="286" y="140"/>
                      </a:cxn>
                      <a:cxn ang="0">
                        <a:pos x="262" y="167"/>
                      </a:cxn>
                      <a:cxn ang="0">
                        <a:pos x="236" y="176"/>
                      </a:cxn>
                      <a:cxn ang="0">
                        <a:pos x="206" y="206"/>
                      </a:cxn>
                      <a:cxn ang="0">
                        <a:pos x="176" y="230"/>
                      </a:cxn>
                      <a:cxn ang="0">
                        <a:pos x="112" y="250"/>
                      </a:cxn>
                      <a:cxn ang="0">
                        <a:pos x="84" y="266"/>
                      </a:cxn>
                      <a:cxn ang="0">
                        <a:pos x="56" y="280"/>
                      </a:cxn>
                      <a:cxn ang="0">
                        <a:pos x="34" y="290"/>
                      </a:cxn>
                      <a:cxn ang="0">
                        <a:pos x="16" y="296"/>
                      </a:cxn>
                      <a:cxn ang="0">
                        <a:pos x="4" y="300"/>
                      </a:cxn>
                      <a:cxn ang="0">
                        <a:pos x="0" y="302"/>
                      </a:cxn>
                      <a:cxn ang="0">
                        <a:pos x="4" y="300"/>
                      </a:cxn>
                      <a:cxn ang="0">
                        <a:pos x="16" y="294"/>
                      </a:cxn>
                      <a:cxn ang="0">
                        <a:pos x="34" y="286"/>
                      </a:cxn>
                      <a:cxn ang="0">
                        <a:pos x="56" y="272"/>
                      </a:cxn>
                      <a:cxn ang="0">
                        <a:pos x="84" y="256"/>
                      </a:cxn>
                      <a:cxn ang="0">
                        <a:pos x="112" y="234"/>
                      </a:cxn>
                      <a:cxn ang="0">
                        <a:pos x="142" y="210"/>
                      </a:cxn>
                      <a:cxn ang="0">
                        <a:pos x="202" y="180"/>
                      </a:cxn>
                      <a:cxn ang="0">
                        <a:pos x="228" y="167"/>
                      </a:cxn>
                      <a:cxn ang="0">
                        <a:pos x="252" y="142"/>
                      </a:cxn>
                      <a:cxn ang="0">
                        <a:pos x="270" y="100"/>
                      </a:cxn>
                      <a:cxn ang="0">
                        <a:pos x="282" y="54"/>
                      </a:cxn>
                      <a:cxn ang="0">
                        <a:pos x="286" y="2"/>
                      </a:cxn>
                      <a:cxn ang="0">
                        <a:pos x="320"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grpSp>
            <p:nvGrpSpPr>
              <p:cNvPr id="17439" name="Group 12"/>
              <p:cNvGrpSpPr/>
              <p:nvPr/>
            </p:nvGrpSpPr>
            <p:grpSpPr>
              <a:xfrm>
                <a:off x="2848" y="1444"/>
                <a:ext cx="801" cy="808"/>
                <a:chOff x="2789" y="1625"/>
                <a:chExt cx="907" cy="907"/>
              </a:xfrm>
            </p:grpSpPr>
            <p:sp>
              <p:nvSpPr>
                <p:cNvPr id="36" name="Oval 13"/>
                <p:cNvSpPr>
                  <a:spLocks noChangeArrowheads="1"/>
                </p:cNvSpPr>
                <p:nvPr/>
              </p:nvSpPr>
              <p:spPr bwMode="gray">
                <a:xfrm>
                  <a:off x="2789" y="1625"/>
                  <a:ext cx="907" cy="907"/>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37" name="Oval 14"/>
                <p:cNvSpPr>
                  <a:spLocks noChangeArrowheads="1"/>
                </p:cNvSpPr>
                <p:nvPr/>
              </p:nvSpPr>
              <p:spPr bwMode="gray">
                <a:xfrm>
                  <a:off x="2789" y="1625"/>
                  <a:ext cx="907" cy="907"/>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38" name="Oval 15"/>
                <p:cNvSpPr>
                  <a:spLocks noChangeArrowheads="1"/>
                </p:cNvSpPr>
                <p:nvPr/>
              </p:nvSpPr>
              <p:spPr bwMode="gray">
                <a:xfrm>
                  <a:off x="2849" y="1684"/>
                  <a:ext cx="787" cy="788"/>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39" name="Oval 16"/>
                <p:cNvSpPr>
                  <a:spLocks noChangeArrowheads="1"/>
                </p:cNvSpPr>
                <p:nvPr/>
              </p:nvSpPr>
              <p:spPr bwMode="gray">
                <a:xfrm>
                  <a:off x="2849" y="1686"/>
                  <a:ext cx="787" cy="788"/>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40" name="Oval 17"/>
                <p:cNvSpPr>
                  <a:spLocks noChangeArrowheads="1"/>
                </p:cNvSpPr>
                <p:nvPr/>
              </p:nvSpPr>
              <p:spPr bwMode="gray">
                <a:xfrm>
                  <a:off x="2888" y="1724"/>
                  <a:ext cx="710" cy="709"/>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nvGrpSpPr>
                <p:cNvPr id="17445" name="Group 18"/>
                <p:cNvGrpSpPr/>
                <p:nvPr/>
              </p:nvGrpSpPr>
              <p:grpSpPr>
                <a:xfrm>
                  <a:off x="2901" y="1735"/>
                  <a:ext cx="688" cy="688"/>
                  <a:chOff x="4166" y="1706"/>
                  <a:chExt cx="1253" cy="1252"/>
                </a:xfrm>
              </p:grpSpPr>
              <p:sp>
                <p:nvSpPr>
                  <p:cNvPr id="42" name="Oval 19"/>
                  <p:cNvSpPr>
                    <a:spLocks noChangeArrowheads="1"/>
                  </p:cNvSpPr>
                  <p:nvPr/>
                </p:nvSpPr>
                <p:spPr bwMode="gray">
                  <a:xfrm>
                    <a:off x="4166" y="1706"/>
                    <a:ext cx="1254"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43" name="Oval 20"/>
                  <p:cNvSpPr>
                    <a:spLocks noChangeArrowheads="1"/>
                  </p:cNvSpPr>
                  <p:nvPr/>
                </p:nvSpPr>
                <p:spPr bwMode="gray">
                  <a:xfrm>
                    <a:off x="4183" y="1712"/>
                    <a:ext cx="1237"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44" name="Oval 21"/>
                  <p:cNvSpPr>
                    <a:spLocks noChangeArrowheads="1"/>
                  </p:cNvSpPr>
                  <p:nvPr/>
                </p:nvSpPr>
                <p:spPr bwMode="gray">
                  <a:xfrm>
                    <a:off x="4195" y="1724"/>
                    <a:ext cx="1163"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45" name="Oval 22"/>
                  <p:cNvSpPr>
                    <a:spLocks noChangeArrowheads="1"/>
                  </p:cNvSpPr>
                  <p:nvPr/>
                </p:nvSpPr>
                <p:spPr bwMode="gray">
                  <a:xfrm>
                    <a:off x="4263" y="1757"/>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grpSp>
        </p:grpSp>
        <p:grpSp>
          <p:nvGrpSpPr>
            <p:cNvPr id="17420" name="Group 96"/>
            <p:cNvGrpSpPr/>
            <p:nvPr/>
          </p:nvGrpSpPr>
          <p:grpSpPr>
            <a:xfrm>
              <a:off x="3969" y="1355"/>
              <a:ext cx="1199" cy="2093"/>
              <a:chOff x="3969" y="1355"/>
              <a:chExt cx="1199" cy="2093"/>
            </a:xfrm>
          </p:grpSpPr>
          <p:grpSp>
            <p:nvGrpSpPr>
              <p:cNvPr id="17421" name="Group 23"/>
              <p:cNvGrpSpPr/>
              <p:nvPr/>
            </p:nvGrpSpPr>
            <p:grpSpPr>
              <a:xfrm rot="3877067">
                <a:off x="4197" y="2477"/>
                <a:ext cx="1405" cy="536"/>
                <a:chOff x="2285" y="2733"/>
                <a:chExt cx="1833" cy="705"/>
              </a:xfrm>
            </p:grpSpPr>
            <p:grpSp>
              <p:nvGrpSpPr>
                <p:cNvPr id="17432" name="Group 24"/>
                <p:cNvGrpSpPr/>
                <p:nvPr/>
              </p:nvGrpSpPr>
              <p:grpSpPr>
                <a:xfrm>
                  <a:off x="2286" y="3030"/>
                  <a:ext cx="1832" cy="408"/>
                  <a:chOff x="2286" y="3030"/>
                  <a:chExt cx="1832" cy="408"/>
                </a:xfrm>
              </p:grpSpPr>
              <p:sp>
                <p:nvSpPr>
                  <p:cNvPr id="17436" name="Freeform 25"/>
                  <p:cNvSpPr/>
                  <p:nvPr/>
                </p:nvSpPr>
                <p:spPr>
                  <a:xfrm>
                    <a:off x="2285"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0066FF">
                      <a:alpha val="100000"/>
                    </a:srgbClr>
                  </a:solidFill>
                  <a:ln w="0">
                    <a:noFill/>
                  </a:ln>
                </p:spPr>
                <p:txBody>
                  <a:bodyPr/>
                  <a:lstStyle/>
                  <a:p>
                    <a:endParaRPr lang="zh-CN" altLang="en-US"/>
                  </a:p>
                </p:txBody>
              </p:sp>
              <p:sp>
                <p:nvSpPr>
                  <p:cNvPr id="17437" name="Freeform 26"/>
                  <p:cNvSpPr/>
                  <p:nvPr/>
                </p:nvSpPr>
                <p:spPr>
                  <a:xfrm>
                    <a:off x="3798" y="3061"/>
                    <a:ext cx="288" cy="335"/>
                  </a:xfrm>
                  <a:custGeom>
                    <a:avLst/>
                    <a:gdLst/>
                    <a:ahLst/>
                    <a:cxnLst>
                      <a:cxn ang="0">
                        <a:pos x="288" y="0"/>
                      </a:cxn>
                      <a:cxn ang="0">
                        <a:pos x="284" y="52"/>
                      </a:cxn>
                      <a:cxn ang="0">
                        <a:pos x="272" y="98"/>
                      </a:cxn>
                      <a:cxn ang="0">
                        <a:pos x="254" y="140"/>
                      </a:cxn>
                      <a:cxn ang="0">
                        <a:pos x="230" y="208"/>
                      </a:cxn>
                      <a:cxn ang="0">
                        <a:pos x="204" y="240"/>
                      </a:cxn>
                      <a:cxn ang="0">
                        <a:pos x="174" y="270"/>
                      </a:cxn>
                      <a:cxn ang="0">
                        <a:pos x="144" y="294"/>
                      </a:cxn>
                      <a:cxn ang="0">
                        <a:pos x="112" y="314"/>
                      </a:cxn>
                      <a:cxn ang="0">
                        <a:pos x="84" y="330"/>
                      </a:cxn>
                      <a:cxn ang="0">
                        <a:pos x="56" y="344"/>
                      </a:cxn>
                      <a:cxn ang="0">
                        <a:pos x="34" y="354"/>
                      </a:cxn>
                      <a:cxn ang="0">
                        <a:pos x="16" y="360"/>
                      </a:cxn>
                      <a:cxn ang="0">
                        <a:pos x="4" y="364"/>
                      </a:cxn>
                      <a:cxn ang="0">
                        <a:pos x="0" y="366"/>
                      </a:cxn>
                      <a:cxn ang="0">
                        <a:pos x="4" y="364"/>
                      </a:cxn>
                      <a:cxn ang="0">
                        <a:pos x="16" y="358"/>
                      </a:cxn>
                      <a:cxn ang="0">
                        <a:pos x="34" y="350"/>
                      </a:cxn>
                      <a:cxn ang="0">
                        <a:pos x="56" y="336"/>
                      </a:cxn>
                      <a:cxn ang="0">
                        <a:pos x="84" y="320"/>
                      </a:cxn>
                      <a:cxn ang="0">
                        <a:pos x="112" y="298"/>
                      </a:cxn>
                      <a:cxn ang="0">
                        <a:pos x="142" y="274"/>
                      </a:cxn>
                      <a:cxn ang="0">
                        <a:pos x="170" y="244"/>
                      </a:cxn>
                      <a:cxn ang="0">
                        <a:pos x="196" y="212"/>
                      </a:cxn>
                      <a:cxn ang="0">
                        <a:pos x="220" y="142"/>
                      </a:cxn>
                      <a:cxn ang="0">
                        <a:pos x="238" y="100"/>
                      </a:cxn>
                      <a:cxn ang="0">
                        <a:pos x="250" y="54"/>
                      </a:cxn>
                      <a:cxn ang="0">
                        <a:pos x="254" y="2"/>
                      </a:cxn>
                      <a:cxn ang="0">
                        <a:pos x="288"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nvGrpSpPr>
                <p:cNvPr id="17433" name="Group 27"/>
                <p:cNvGrpSpPr/>
                <p:nvPr/>
              </p:nvGrpSpPr>
              <p:grpSpPr>
                <a:xfrm flipV="1">
                  <a:off x="2285" y="2733"/>
                  <a:ext cx="1407" cy="312"/>
                  <a:chOff x="2284" y="3024"/>
                  <a:chExt cx="1833" cy="407"/>
                </a:xfrm>
              </p:grpSpPr>
              <p:sp>
                <p:nvSpPr>
                  <p:cNvPr id="17434" name="Freeform 28"/>
                  <p:cNvSpPr/>
                  <p:nvPr/>
                </p:nvSpPr>
                <p:spPr>
                  <a:xfrm>
                    <a:off x="2281" y="3024"/>
                    <a:ext cx="1832" cy="407"/>
                  </a:xfrm>
                  <a:custGeom>
                    <a:avLst/>
                    <a:gdLst/>
                    <a:ahLst/>
                    <a:cxnLst>
                      <a:cxn ang="0">
                        <a:pos x="1832" y="32"/>
                      </a:cxn>
                      <a:cxn ang="0">
                        <a:pos x="1830" y="66"/>
                      </a:cxn>
                      <a:cxn ang="0">
                        <a:pos x="1814" y="128"/>
                      </a:cxn>
                      <a:cxn ang="0">
                        <a:pos x="1788" y="188"/>
                      </a:cxn>
                      <a:cxn ang="0">
                        <a:pos x="1754" y="208"/>
                      </a:cxn>
                      <a:cxn ang="0">
                        <a:pos x="1712" y="256"/>
                      </a:cxn>
                      <a:cxn ang="0">
                        <a:pos x="1664" y="298"/>
                      </a:cxn>
                      <a:cxn ang="0">
                        <a:pos x="1610" y="330"/>
                      </a:cxn>
                      <a:cxn ang="0">
                        <a:pos x="1550" y="356"/>
                      </a:cxn>
                      <a:cxn ang="0">
                        <a:pos x="1486" y="370"/>
                      </a:cxn>
                      <a:cxn ang="0">
                        <a:pos x="1418" y="376"/>
                      </a:cxn>
                      <a:cxn ang="0">
                        <a:pos x="0" y="376"/>
                      </a:cxn>
                      <a:cxn ang="0">
                        <a:pos x="0" y="0"/>
                      </a:cxn>
                      <a:cxn ang="0">
                        <a:pos x="1832" y="0"/>
                      </a:cxn>
                      <a:cxn ang="0">
                        <a:pos x="1832" y="32"/>
                      </a:cxn>
                      <a:cxn ang="0">
                        <a:pos x="1832"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699FF">
                      <a:alpha val="100000"/>
                    </a:srgbClr>
                  </a:solidFill>
                  <a:ln w="0">
                    <a:noFill/>
                  </a:ln>
                </p:spPr>
                <p:txBody>
                  <a:bodyPr/>
                  <a:lstStyle/>
                  <a:p>
                    <a:endParaRPr lang="zh-CN" altLang="en-US"/>
                  </a:p>
                </p:txBody>
              </p:sp>
              <p:sp>
                <p:nvSpPr>
                  <p:cNvPr id="17435" name="Freeform 29"/>
                  <p:cNvSpPr/>
                  <p:nvPr/>
                </p:nvSpPr>
                <p:spPr>
                  <a:xfrm>
                    <a:off x="3797" y="3055"/>
                    <a:ext cx="289" cy="333"/>
                  </a:xfrm>
                  <a:custGeom>
                    <a:avLst/>
                    <a:gdLst/>
                    <a:ahLst/>
                    <a:cxnLst>
                      <a:cxn ang="0">
                        <a:pos x="320" y="0"/>
                      </a:cxn>
                      <a:cxn ang="0">
                        <a:pos x="316" y="52"/>
                      </a:cxn>
                      <a:cxn ang="0">
                        <a:pos x="304" y="98"/>
                      </a:cxn>
                      <a:cxn ang="0">
                        <a:pos x="286" y="140"/>
                      </a:cxn>
                      <a:cxn ang="0">
                        <a:pos x="262" y="167"/>
                      </a:cxn>
                      <a:cxn ang="0">
                        <a:pos x="236" y="176"/>
                      </a:cxn>
                      <a:cxn ang="0">
                        <a:pos x="206" y="206"/>
                      </a:cxn>
                      <a:cxn ang="0">
                        <a:pos x="176" y="230"/>
                      </a:cxn>
                      <a:cxn ang="0">
                        <a:pos x="112" y="250"/>
                      </a:cxn>
                      <a:cxn ang="0">
                        <a:pos x="84" y="266"/>
                      </a:cxn>
                      <a:cxn ang="0">
                        <a:pos x="56" y="280"/>
                      </a:cxn>
                      <a:cxn ang="0">
                        <a:pos x="34" y="290"/>
                      </a:cxn>
                      <a:cxn ang="0">
                        <a:pos x="16" y="296"/>
                      </a:cxn>
                      <a:cxn ang="0">
                        <a:pos x="4" y="300"/>
                      </a:cxn>
                      <a:cxn ang="0">
                        <a:pos x="0" y="302"/>
                      </a:cxn>
                      <a:cxn ang="0">
                        <a:pos x="4" y="300"/>
                      </a:cxn>
                      <a:cxn ang="0">
                        <a:pos x="16" y="294"/>
                      </a:cxn>
                      <a:cxn ang="0">
                        <a:pos x="34" y="286"/>
                      </a:cxn>
                      <a:cxn ang="0">
                        <a:pos x="56" y="272"/>
                      </a:cxn>
                      <a:cxn ang="0">
                        <a:pos x="84" y="256"/>
                      </a:cxn>
                      <a:cxn ang="0">
                        <a:pos x="112" y="234"/>
                      </a:cxn>
                      <a:cxn ang="0">
                        <a:pos x="142" y="210"/>
                      </a:cxn>
                      <a:cxn ang="0">
                        <a:pos x="202" y="180"/>
                      </a:cxn>
                      <a:cxn ang="0">
                        <a:pos x="228" y="167"/>
                      </a:cxn>
                      <a:cxn ang="0">
                        <a:pos x="252" y="142"/>
                      </a:cxn>
                      <a:cxn ang="0">
                        <a:pos x="270" y="100"/>
                      </a:cxn>
                      <a:cxn ang="0">
                        <a:pos x="282" y="54"/>
                      </a:cxn>
                      <a:cxn ang="0">
                        <a:pos x="286" y="2"/>
                      </a:cxn>
                      <a:cxn ang="0">
                        <a:pos x="320"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sp>
            <p:nvSpPr>
              <p:cNvPr id="18" name="Oval 30"/>
              <p:cNvSpPr>
                <a:spLocks noChangeArrowheads="1"/>
              </p:cNvSpPr>
              <p:nvPr/>
            </p:nvSpPr>
            <p:spPr bwMode="gray">
              <a:xfrm>
                <a:off x="3969" y="1355"/>
                <a:ext cx="962" cy="969"/>
              </a:xfrm>
              <a:prstGeom prst="ellipse">
                <a:avLst/>
              </a:prstGeom>
              <a:gradFill rotWithShape="1">
                <a:gsLst>
                  <a:gs pos="0">
                    <a:srgbClr val="FFFFFF"/>
                  </a:gs>
                  <a:gs pos="50000">
                    <a:srgbClr val="3399FF"/>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9" name="Oval 31"/>
              <p:cNvSpPr>
                <a:spLocks noChangeArrowheads="1"/>
              </p:cNvSpPr>
              <p:nvPr/>
            </p:nvSpPr>
            <p:spPr bwMode="gray">
              <a:xfrm>
                <a:off x="3969" y="1355"/>
                <a:ext cx="962" cy="969"/>
              </a:xfrm>
              <a:prstGeom prst="ellipse">
                <a:avLst/>
              </a:prstGeom>
              <a:gradFill rotWithShape="1">
                <a:gsLst>
                  <a:gs pos="0">
                    <a:srgbClr val="3399FF">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0" name="Oval 32"/>
              <p:cNvSpPr>
                <a:spLocks noChangeArrowheads="1"/>
              </p:cNvSpPr>
              <p:nvPr/>
            </p:nvSpPr>
            <p:spPr bwMode="gray">
              <a:xfrm>
                <a:off x="4033" y="1418"/>
                <a:ext cx="836" cy="842"/>
              </a:xfrm>
              <a:prstGeom prst="ellipse">
                <a:avLst/>
              </a:prstGeom>
              <a:gradFill rotWithShape="1">
                <a:gsLst>
                  <a:gs pos="0">
                    <a:srgbClr val="1C538A"/>
                  </a:gs>
                  <a:gs pos="50000">
                    <a:srgbClr val="3399FF"/>
                  </a:gs>
                  <a:gs pos="100000">
                    <a:srgbClr val="1C538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1" name="Oval 33"/>
              <p:cNvSpPr>
                <a:spLocks noChangeArrowheads="1"/>
              </p:cNvSpPr>
              <p:nvPr/>
            </p:nvSpPr>
            <p:spPr bwMode="gray">
              <a:xfrm>
                <a:off x="4034" y="1420"/>
                <a:ext cx="836" cy="842"/>
              </a:xfrm>
              <a:prstGeom prst="ellipse">
                <a:avLst/>
              </a:prstGeom>
              <a:gradFill rotWithShape="1">
                <a:gsLst>
                  <a:gs pos="0">
                    <a:srgbClr val="2061A2"/>
                  </a:gs>
                  <a:gs pos="100000">
                    <a:srgbClr val="3399FF">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2" name="Oval 34"/>
              <p:cNvSpPr>
                <a:spLocks noChangeArrowheads="1"/>
              </p:cNvSpPr>
              <p:nvPr/>
            </p:nvSpPr>
            <p:spPr bwMode="gray">
              <a:xfrm>
                <a:off x="4075" y="1461"/>
                <a:ext cx="752" cy="757"/>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nvGrpSpPr>
              <p:cNvPr id="17427" name="Group 35"/>
              <p:cNvGrpSpPr/>
              <p:nvPr/>
            </p:nvGrpSpPr>
            <p:grpSpPr>
              <a:xfrm>
                <a:off x="4086" y="1473"/>
                <a:ext cx="730" cy="734"/>
                <a:chOff x="4166" y="1706"/>
                <a:chExt cx="1252" cy="1252"/>
              </a:xfrm>
            </p:grpSpPr>
            <p:sp>
              <p:nvSpPr>
                <p:cNvPr id="24" name="Oval 36"/>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5" name="Oval 37"/>
                <p:cNvSpPr>
                  <a:spLocks noChangeArrowheads="1"/>
                </p:cNvSpPr>
                <p:nvPr/>
              </p:nvSpPr>
              <p:spPr bwMode="gray">
                <a:xfrm>
                  <a:off x="4181" y="1713"/>
                  <a:ext cx="1223"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6" name="Oval 38"/>
                <p:cNvSpPr>
                  <a:spLocks noChangeArrowheads="1"/>
                </p:cNvSpPr>
                <p:nvPr/>
              </p:nvSpPr>
              <p:spPr bwMode="gray">
                <a:xfrm>
                  <a:off x="4195" y="1725"/>
                  <a:ext cx="1161"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7" name="Oval 39"/>
                <p:cNvSpPr>
                  <a:spLocks noChangeArrowheads="1"/>
                </p:cNvSpPr>
                <p:nvPr/>
              </p:nvSpPr>
              <p:spPr bwMode="gray">
                <a:xfrm>
                  <a:off x="4264" y="1757"/>
                  <a:ext cx="1032"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98" name="文本占位符 46"/>
          <p:cNvSpPr>
            <a:spLocks noGrp="1"/>
          </p:cNvSpPr>
          <p:nvPr>
            <p:ph type="body" sz="quarter" idx="15"/>
          </p:nvPr>
        </p:nvSpPr>
        <p:spPr>
          <a:xfrm>
            <a:off x="1166703" y="1744117"/>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99" name="文本占位符 46"/>
          <p:cNvSpPr>
            <a:spLocks noGrp="1"/>
          </p:cNvSpPr>
          <p:nvPr>
            <p:ph type="body" sz="quarter" idx="16"/>
          </p:nvPr>
        </p:nvSpPr>
        <p:spPr>
          <a:xfrm>
            <a:off x="2927190" y="1744117"/>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00" name="文本占位符 46"/>
          <p:cNvSpPr>
            <a:spLocks noGrp="1"/>
          </p:cNvSpPr>
          <p:nvPr>
            <p:ph type="body" sz="quarter" idx="17"/>
          </p:nvPr>
        </p:nvSpPr>
        <p:spPr>
          <a:xfrm>
            <a:off x="4719200" y="1744117"/>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01" name="文本占位符 46"/>
          <p:cNvSpPr>
            <a:spLocks noGrp="1"/>
          </p:cNvSpPr>
          <p:nvPr>
            <p:ph type="body" sz="quarter" idx="18"/>
          </p:nvPr>
        </p:nvSpPr>
        <p:spPr>
          <a:xfrm>
            <a:off x="6511214" y="1744117"/>
            <a:ext cx="1087765" cy="495300"/>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02" name="文本占位符 46"/>
          <p:cNvSpPr>
            <a:spLocks noGrp="1"/>
          </p:cNvSpPr>
          <p:nvPr>
            <p:ph type="body" sz="quarter" idx="19"/>
          </p:nvPr>
        </p:nvSpPr>
        <p:spPr>
          <a:xfrm>
            <a:off x="1171957" y="2852958"/>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03" name="文本占位符 46"/>
          <p:cNvSpPr>
            <a:spLocks noGrp="1"/>
          </p:cNvSpPr>
          <p:nvPr>
            <p:ph type="body" sz="quarter" idx="20"/>
          </p:nvPr>
        </p:nvSpPr>
        <p:spPr>
          <a:xfrm>
            <a:off x="2932444" y="2852958"/>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04" name="文本占位符 46"/>
          <p:cNvSpPr>
            <a:spLocks noGrp="1"/>
          </p:cNvSpPr>
          <p:nvPr>
            <p:ph type="body" sz="quarter" idx="21"/>
          </p:nvPr>
        </p:nvSpPr>
        <p:spPr>
          <a:xfrm>
            <a:off x="4724454" y="2852958"/>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05" name="文本占位符 46"/>
          <p:cNvSpPr>
            <a:spLocks noGrp="1"/>
          </p:cNvSpPr>
          <p:nvPr>
            <p:ph type="body" sz="quarter" idx="22"/>
          </p:nvPr>
        </p:nvSpPr>
        <p:spPr>
          <a:xfrm>
            <a:off x="6516468" y="2852958"/>
            <a:ext cx="1087765" cy="495300"/>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致谢">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3032506" y="2758327"/>
            <a:ext cx="3993401" cy="1569660"/>
          </a:xfrm>
          <a:prstGeom prst="rect">
            <a:avLst/>
          </a:prstGeom>
          <a:noFill/>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zh-CN" altLang="en-US" sz="9600" b="1" i="0" u="none" strike="noStrike" kern="1200" cap="none" spc="300" normalizeH="0" baseline="0" noProof="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uLnTx/>
                <a:uFillTx/>
                <a:latin typeface="微软雅黑" panose="020B0503020204020204" pitchFamily="34" charset="-122"/>
                <a:ea typeface="微软雅黑" panose="020B0503020204020204" pitchFamily="34" charset="-122"/>
                <a:cs typeface="+mn-cs"/>
              </a:rPr>
              <a:t>谢谢！</a:t>
            </a:r>
          </a:p>
        </p:txBody>
      </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8775" y="192088"/>
            <a:ext cx="5389563" cy="701675"/>
          </a:xfrm>
        </p:spPr>
        <p:txBody>
          <a:bodyPr/>
          <a:lstStyle/>
          <a:p>
            <a:r>
              <a:rPr lang="zh-CN" altLang="en-US"/>
              <a:t>单击此处编辑母版标题样式</a:t>
            </a:r>
          </a:p>
        </p:txBody>
      </p:sp>
      <p:sp>
        <p:nvSpPr>
          <p:cNvPr id="3" name="内容占位符 2"/>
          <p:cNvSpPr>
            <a:spLocks noGrp="1"/>
          </p:cNvSpPr>
          <p:nvPr>
            <p:ph idx="1"/>
          </p:nvPr>
        </p:nvSpPr>
        <p:spPr>
          <a:xfrm>
            <a:off x="228600" y="1333500"/>
            <a:ext cx="8661400" cy="4902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58775" y="192088"/>
            <a:ext cx="5389563" cy="701675"/>
          </a:xfrm>
        </p:spPr>
        <p:txBody>
          <a:bodyPr/>
          <a:lstStyle/>
          <a:p>
            <a:r>
              <a:rPr lang="zh-CN" altLang="en-US"/>
              <a:t>单击此处编辑母版标题样式</a:t>
            </a:r>
          </a:p>
        </p:txBody>
      </p:sp>
      <p:sp>
        <p:nvSpPr>
          <p:cNvPr id="3" name="表格占位符 2"/>
          <p:cNvSpPr>
            <a:spLocks noGrp="1"/>
          </p:cNvSpPr>
          <p:nvPr>
            <p:ph type="tbl" idx="1"/>
          </p:nvPr>
        </p:nvSpPr>
        <p:spPr>
          <a:xfrm>
            <a:off x="228600" y="1333500"/>
            <a:ext cx="8661400" cy="4902200"/>
          </a:xfrm>
        </p:spPr>
        <p:txBody>
          <a:bodyPr vert="horz" wrap="square" lIns="91440" tIns="45720" rIns="91440" bIns="45720" numCol="1" anchor="t" anchorCtr="0" compatLnSpc="1"/>
          <a:lstStyle/>
          <a:p>
            <a:pPr marL="354330" marR="0" lvl="0" indent="-354330" algn="l" defTabSz="914400" rtl="0" eaLnBrk="0" fontAlgn="base" latinLnBrk="0" hangingPunct="0">
              <a:lnSpc>
                <a:spcPct val="100000"/>
              </a:lnSpc>
              <a:spcBef>
                <a:spcPct val="45000"/>
              </a:spcBef>
              <a:spcAft>
                <a:spcPct val="0"/>
              </a:spcAft>
              <a:buClr>
                <a:srgbClr val="FBB030"/>
              </a:buClr>
              <a:buSzTx/>
              <a:buFont typeface="Wingdings" panose="05000000000000000000" pitchFamily="2" charset="2"/>
              <a:buChar char="l"/>
              <a:defRPr/>
            </a:pPr>
            <a:endParaRPr kumimoji="0" lang="zh-CN" altLang="en-US" sz="3200" b="1"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2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1FDA3067-46C3-4AD8-A486-9B6EAA826229}"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936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73ED0FD9-3E81-4060-B5B6-A55C266D9E45}"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2020/9/2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1" name="Rectangle 5"/>
          <p:cNvSpPr txBox="1">
            <a:spLocks noChangeArrowheads="1"/>
          </p:cNvSpPr>
          <p:nvPr/>
        </p:nvSpPr>
        <p:spPr bwMode="auto">
          <a:xfrm>
            <a:off x="358775" y="280988"/>
            <a:ext cx="5389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单击此处添加标题</a:t>
            </a:r>
            <a:endParaRPr kumimoji="0" lang="en-US"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Title 1"/>
          <p:cNvSpPr>
            <a:spLocks noGrp="1"/>
          </p:cNvSpPr>
          <p:nvPr>
            <p:ph type="title"/>
          </p:nvPr>
        </p:nvSpPr>
        <p:spPr>
          <a:xfrm>
            <a:off x="722313" y="3505553"/>
            <a:ext cx="7772400" cy="584775"/>
          </a:xfrm>
        </p:spPr>
        <p:txBody>
          <a:bodyPr anchor="t"/>
          <a:lstStyle>
            <a:lvl1pPr algn="ctr">
              <a:defRPr lang="en-US" altLang="en-US" sz="3200" b="1" i="0" dirty="0">
                <a:solidFill>
                  <a:srgbClr val="FBB030"/>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2005366"/>
            <a:ext cx="7772400" cy="1500187"/>
          </a:xfrm>
        </p:spPr>
        <p:txBody>
          <a:bodyPr anchor="ctr"/>
          <a:lstStyle>
            <a:lvl1pPr marL="0" indent="0" algn="ctr">
              <a:buNone/>
              <a:defRPr sz="40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320800"/>
            <a:ext cx="4254500" cy="4826000"/>
          </a:xfrm>
        </p:spPr>
        <p:txBody>
          <a:bodyPr/>
          <a:lstStyle>
            <a:lvl1pPr>
              <a:defRPr sz="2000">
                <a:solidFill>
                  <a:schemeClr val="tx1"/>
                </a:solidFil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4635500" y="1320800"/>
            <a:ext cx="4254500" cy="48260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对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与备注">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485900"/>
            <a:ext cx="5111750" cy="4640263"/>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Text Placeholder 3"/>
          <p:cNvSpPr>
            <a:spLocks noGrp="1"/>
          </p:cNvSpPr>
          <p:nvPr>
            <p:ph type="body" sz="half" idx="2"/>
          </p:nvPr>
        </p:nvSpPr>
        <p:spPr>
          <a:xfrm>
            <a:off x="457200" y="1485900"/>
            <a:ext cx="3008313" cy="4640263"/>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2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C425DBFA-91E5-4215-812F-13642A0E81A3}"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936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D1DA309D-B7FD-4C13-92A4-5E901F20C2D8}"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2020/9/2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1" name="Rectangle 5"/>
          <p:cNvSpPr txBox="1">
            <a:spLocks noChangeArrowheads="1"/>
          </p:cNvSpPr>
          <p:nvPr/>
        </p:nvSpPr>
        <p:spPr bwMode="auto">
          <a:xfrm>
            <a:off x="358775" y="280988"/>
            <a:ext cx="5389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单击此处添加标题</a:t>
            </a:r>
            <a:endParaRPr kumimoji="0" lang="en-US"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1792288" y="1267097"/>
            <a:ext cx="5486400" cy="3460478"/>
          </a:xfrm>
        </p:spPr>
        <p:txBody>
          <a:bodyPr vert="horz" wrap="square" lIns="91440" tIns="45720" rIns="91440" bIns="45720" numCol="1" anchor="t" anchorCtr="0" compatLnSpc="1"/>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45000"/>
              </a:spcBef>
              <a:spcAft>
                <a:spcPct val="0"/>
              </a:spcAft>
              <a:buClr>
                <a:srgbClr val="FBB030"/>
              </a:buClr>
              <a:buSzTx/>
              <a:buFont typeface="Wingdings" panose="05000000000000000000" pitchFamily="2" charset="2"/>
              <a:buNone/>
              <a:defRPr/>
            </a:pPr>
            <a:r>
              <a:rPr kumimoji="0" lang="zh-CN" altLang="en-US" sz="2000" b="1"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单击图标添加图片</a:t>
            </a:r>
            <a:endParaRPr kumimoji="0" 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28"/>
          <a:stretch>
            <a:fillRect/>
          </a:stretch>
        </a:blipFill>
        <a:effectLst/>
      </p:bgPr>
    </p:bg>
    <p:spTree>
      <p:nvGrpSpPr>
        <p:cNvPr id="1" name=""/>
        <p:cNvGrpSpPr/>
        <p:nvPr/>
      </p:nvGrpSpPr>
      <p:grpSpPr>
        <a:xfrm>
          <a:off x="0" y="0"/>
          <a:ext cx="0" cy="0"/>
          <a:chOff x="0" y="0"/>
          <a:chExt cx="0" cy="0"/>
        </a:xfrm>
      </p:grpSpPr>
      <p:sp>
        <p:nvSpPr>
          <p:cNvPr id="1026" name="Rectangle 5"/>
          <p:cNvSpPr>
            <a:spLocks noGrp="1"/>
          </p:cNvSpPr>
          <p:nvPr>
            <p:ph type="title"/>
          </p:nvPr>
        </p:nvSpPr>
        <p:spPr>
          <a:xfrm>
            <a:off x="358775" y="192088"/>
            <a:ext cx="5389563" cy="701675"/>
          </a:xfrm>
          <a:prstGeom prst="rect">
            <a:avLst/>
          </a:prstGeom>
          <a:noFill/>
          <a:ln w="9525">
            <a:noFill/>
          </a:ln>
        </p:spPr>
        <p:txBody>
          <a:bodyPr anchor="ctr">
            <a:spAutoFit/>
          </a:bodyPr>
          <a:lstStyle/>
          <a:p>
            <a:pPr lvl="0"/>
            <a:r>
              <a:rPr lang="zh-CN" altLang="en-US" dirty="0"/>
              <a:t>单击此处添加标题</a:t>
            </a:r>
            <a:endParaRPr lang="en-US" altLang="zh-CN" dirty="0"/>
          </a:p>
        </p:txBody>
      </p:sp>
      <p:sp>
        <p:nvSpPr>
          <p:cNvPr id="1027" name="Rectangle 8"/>
          <p:cNvSpPr>
            <a:spLocks noGrp="1"/>
          </p:cNvSpPr>
          <p:nvPr>
            <p:ph type="body" idx="1"/>
          </p:nvPr>
        </p:nvSpPr>
        <p:spPr>
          <a:xfrm>
            <a:off x="228600" y="1333500"/>
            <a:ext cx="8661400" cy="4902200"/>
          </a:xfrm>
          <a:prstGeom prst="rect">
            <a:avLst/>
          </a:prstGeom>
          <a:noFill/>
          <a:ln w="9525">
            <a:noFill/>
          </a:ln>
        </p:spPr>
        <p:txBody>
          <a:bodyPr/>
          <a:lstStyle/>
          <a:p>
            <a:pPr lvl="0"/>
            <a:r>
              <a:rPr lang="zh-CN" altLang="en-US" dirty="0"/>
              <a:t>第一层</a:t>
            </a:r>
            <a:endParaRPr lang="en-US" altLang="zh-CN" dirty="0"/>
          </a:p>
          <a:p>
            <a:pPr lvl="1"/>
            <a:r>
              <a:rPr lang="zh-CN" altLang="en-US" dirty="0"/>
              <a:t>第二层</a:t>
            </a:r>
            <a:r>
              <a:rPr lang="en-US" altLang="zh-CN" dirty="0"/>
              <a:t> </a:t>
            </a:r>
          </a:p>
          <a:p>
            <a:pPr lvl="2"/>
            <a:r>
              <a:rPr lang="zh-CN" altLang="en-US" dirty="0"/>
              <a:t>第三层</a:t>
            </a:r>
            <a:r>
              <a:rPr lang="en-US" altLang="zh-CN" dirty="0"/>
              <a:t> </a:t>
            </a:r>
          </a:p>
          <a:p>
            <a:pPr lvl="3"/>
            <a:r>
              <a:rPr lang="zh-CN" altLang="en-US" dirty="0"/>
              <a:t>第四层</a:t>
            </a:r>
            <a:endParaRPr lang="en-US" altLang="zh-CN" dirty="0"/>
          </a:p>
          <a:p>
            <a:pPr lvl="4"/>
            <a:r>
              <a:rPr lang="zh-CN" altLang="en-US" dirty="0"/>
              <a:t>第五层</a:t>
            </a:r>
            <a:endParaRPr lang="en-US" altLang="zh-CN" dirty="0"/>
          </a:p>
          <a:p>
            <a:pPr lvl="0"/>
            <a:endParaRPr lang="en-US" altLang="zh-CN" dirty="0"/>
          </a:p>
        </p:txBody>
      </p:sp>
      <p:sp>
        <p:nvSpPr>
          <p:cNvPr id="1028" name="矩形 17"/>
          <p:cNvSpPr>
            <a:spLocks noChangeArrowheads="1"/>
          </p:cNvSpPr>
          <p:nvPr/>
        </p:nvSpPr>
        <p:spPr bwMode="auto">
          <a:xfrm>
            <a:off x="149225" y="6491288"/>
            <a:ext cx="392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7136F4F1-0B9C-4DAF-AB3C-50F08929B5D3}"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29" name="矩形 19"/>
          <p:cNvSpPr>
            <a:spLocks noChangeArrowheads="1"/>
          </p:cNvSpPr>
          <p:nvPr/>
        </p:nvSpPr>
        <p:spPr bwMode="auto">
          <a:xfrm>
            <a:off x="7972425" y="6491288"/>
            <a:ext cx="1028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56A4FE77-0677-4461-9712-5511D431882B}"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2020/9/2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 name="TextBox 9"/>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hf sldNum="0" hdr="0" ftr="0" dt="0"/>
  <p:txStyles>
    <p:titleStyle>
      <a:lvl1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p:titleStyle>
    <p:bodyStyle>
      <a:lvl1pPr marL="354330" indent="-354330" algn="l" rtl="0" eaLnBrk="0" fontAlgn="base" hangingPunct="0">
        <a:spcBef>
          <a:spcPct val="45000"/>
        </a:spcBef>
        <a:spcAft>
          <a:spcPct val="0"/>
        </a:spcAft>
        <a:buClr>
          <a:srgbClr val="FBB030"/>
        </a:buClr>
        <a:buFont typeface="Wingdings" panose="05000000000000000000" pitchFamily="2" charset="2"/>
        <a:buChar char="l"/>
        <a:defRPr sz="32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624205" indent="-285750" algn="l" rtl="0" eaLnBrk="0" fontAlgn="base" hangingPunct="0">
        <a:spcBef>
          <a:spcPct val="45000"/>
        </a:spcBef>
        <a:spcAft>
          <a:spcPct val="0"/>
        </a:spcAft>
        <a:buClr>
          <a:srgbClr val="FBB030"/>
        </a:buClr>
        <a:buFont typeface="微软雅黑" panose="020B0503020204020204" pitchFamily="34" charset="-122"/>
        <a:buChar char="◆"/>
        <a:defRPr sz="2800">
          <a:solidFill>
            <a:srgbClr val="1E1C1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45000"/>
        </a:spcBef>
        <a:spcAft>
          <a:spcPct val="0"/>
        </a:spcAft>
        <a:buClr>
          <a:srgbClr val="FBB030"/>
        </a:buClr>
        <a:buChar char="•"/>
        <a:defRPr sz="2400">
          <a:solidFill>
            <a:srgbClr val="1E1C1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45000"/>
        </a:spcBef>
        <a:spcAft>
          <a:spcPct val="0"/>
        </a:spcAft>
        <a:buClr>
          <a:srgbClr val="FBB030"/>
        </a:buClr>
        <a:buChar char="–"/>
        <a:defRPr>
          <a:solidFill>
            <a:srgbClr val="1E1C1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45000"/>
        </a:spcBef>
        <a:spcAft>
          <a:spcPct val="0"/>
        </a:spcAft>
        <a:buClr>
          <a:srgbClr val="FBB030"/>
        </a:buClr>
        <a:buChar char="»"/>
        <a:defRPr sz="1400">
          <a:solidFill>
            <a:srgbClr val="1E1C1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45000"/>
        </a:spcBef>
        <a:spcAft>
          <a:spcPct val="0"/>
        </a:spcAft>
        <a:buChar char="»"/>
        <a:defRPr sz="1600">
          <a:solidFill>
            <a:srgbClr val="4D4D4D"/>
          </a:solidFill>
          <a:latin typeface="+mn-lt"/>
        </a:defRPr>
      </a:lvl6pPr>
      <a:lvl7pPr marL="2971800" indent="-228600" algn="l" rtl="0" eaLnBrk="1" fontAlgn="base" hangingPunct="1">
        <a:spcBef>
          <a:spcPct val="45000"/>
        </a:spcBef>
        <a:spcAft>
          <a:spcPct val="0"/>
        </a:spcAft>
        <a:buChar char="»"/>
        <a:defRPr sz="1600">
          <a:solidFill>
            <a:srgbClr val="4D4D4D"/>
          </a:solidFill>
          <a:latin typeface="+mn-lt"/>
        </a:defRPr>
      </a:lvl7pPr>
      <a:lvl8pPr marL="3429000" indent="-228600" algn="l" rtl="0" eaLnBrk="1" fontAlgn="base" hangingPunct="1">
        <a:spcBef>
          <a:spcPct val="45000"/>
        </a:spcBef>
        <a:spcAft>
          <a:spcPct val="0"/>
        </a:spcAft>
        <a:buChar char="»"/>
        <a:defRPr sz="1600">
          <a:solidFill>
            <a:srgbClr val="4D4D4D"/>
          </a:solidFill>
          <a:latin typeface="+mn-lt"/>
        </a:defRPr>
      </a:lvl8pPr>
      <a:lvl9pPr marL="3886200" indent="-228600" algn="l" rtl="0" eaLnBrk="1" fontAlgn="base" hangingPunct="1">
        <a:spcBef>
          <a:spcPct val="45000"/>
        </a:spcBef>
        <a:spcAft>
          <a:spcPct val="0"/>
        </a:spcAft>
        <a:buChar char="»"/>
        <a:defRPr sz="1600">
          <a:solidFill>
            <a:srgbClr val="4D4D4D"/>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file:////var/folders/7m/6y0l1x7n6ll_5sd57hf79mr40000gn/T/com.microsoft.Powerpoint/converted_emf.emf"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5575" y="3429000"/>
            <a:ext cx="7134911" cy="1754326"/>
          </a:xfrm>
        </p:spPr>
        <p:txBody>
          <a:bodyPr vert="horz" wrap="square" lIns="91440" tIns="45720" rIns="91440" bIns="45720" numCol="1" anchor="ctr" anchorCtr="0" compatLnSpc="1">
            <a:spAutoFit/>
          </a:bodyPr>
          <a:lstStyle/>
          <a:p>
            <a:pPr eaLnBrk="1" hangingPunct="1">
              <a:defRPr/>
            </a:pPr>
            <a:r>
              <a:rPr lang="en-US" altLang="zh-CN" dirty="0"/>
              <a:t>Telling birds from airplanes: Learning from images</a:t>
            </a:r>
            <a:br>
              <a:rPr lang="en-US" altLang="zh-CN" dirty="0">
                <a:effectLst>
                  <a:outerShdw blurRad="38100" dist="38100" dir="2700000" algn="tl">
                    <a:srgbClr val="C0C0C0"/>
                  </a:outerShdw>
                </a:effectLst>
                <a:cs typeface="Times New Roman" panose="02020603050405020304" pitchFamily="18" charset="0"/>
              </a:rPr>
            </a:br>
            <a:endParaRPr kumimoji="0" lang="zh-CN" altLang="zh-CN" b="1" i="0" u="none" strike="noStrike" kern="0" cap="none" spc="0" normalizeH="0" baseline="0" noProof="0" dirty="0">
              <a:ln>
                <a:noFill/>
              </a:ln>
              <a:solidFill>
                <a:srgbClr val="0070AF"/>
              </a:solidFill>
              <a:effectLst>
                <a:outerShdw blurRad="38100" dist="38100" dir="2700000" algn="tl">
                  <a:srgbClr val="C0C0C0"/>
                </a:outerShdw>
              </a:effectLst>
              <a:uLnTx/>
              <a:uFillTx/>
              <a:cs typeface="Times New Roman" panose="02020603050405020304" pitchFamily="18" charset="0"/>
            </a:endParaRPr>
          </a:p>
        </p:txBody>
      </p:sp>
      <p:sp>
        <p:nvSpPr>
          <p:cNvPr id="3" name="AutoShape 2" descr="https://mmbiz.qpic.cn/mmbiz_png/VBcD02jFhgleUicAfvHnlPvn4iac4MujKTR3ktP2ic32nHnHn6cIvHofTXBuXY40o036ryTBkqKfgOrMAPXzQyJVQ/640?wx_fmt=png&amp;tp=webp&amp;wxfrom=5&amp;wx_lazy=1&amp;wx_co=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文本框 3"/>
          <p:cNvSpPr txBox="1"/>
          <p:nvPr/>
        </p:nvSpPr>
        <p:spPr bwMode="gray">
          <a:xfrm>
            <a:off x="6475412" y="5612439"/>
            <a:ext cx="1918263" cy="830997"/>
          </a:xfrm>
          <a:prstGeom prst="rect">
            <a:avLst/>
          </a:prstGeom>
          <a:noFill/>
          <a:ln w="9525">
            <a:noFill/>
            <a:miter lim="800000"/>
          </a:ln>
        </p:spPr>
        <p:txBody>
          <a:bodyPr wrap="square" rtlCol="0">
            <a:spAutoFit/>
          </a:bodyPr>
          <a:lstStyle/>
          <a:p>
            <a:pPr algn="ctr" eaLnBrk="0" hangingPunct="0">
              <a:buFontTx/>
              <a:buNone/>
            </a:pPr>
            <a:r>
              <a:rPr lang="zh-CN" altLang="en-US" sz="2400" dirty="0">
                <a:latin typeface="微软雅黑" panose="020B0503020204020204" pitchFamily="34" charset="-122"/>
                <a:ea typeface="微软雅黑" panose="020B0503020204020204" pitchFamily="34" charset="-122"/>
              </a:rPr>
              <a:t>刘旭东</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2020.09.02</a:t>
            </a:r>
            <a:endParaRPr lang="zh-CN" altLang="en-US" sz="2400" dirty="0" err="1">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6" name="图片 5">
            <a:extLst>
              <a:ext uri="{FF2B5EF4-FFF2-40B4-BE49-F238E27FC236}">
                <a16:creationId xmlns:a16="http://schemas.microsoft.com/office/drawing/2014/main" id="{AE3168DF-FCFB-C54C-858D-290E402B80A3}"/>
              </a:ext>
            </a:extLst>
          </p:cNvPr>
          <p:cNvPicPr>
            <a:picLocks noChangeAspect="1"/>
          </p:cNvPicPr>
          <p:nvPr/>
        </p:nvPicPr>
        <p:blipFill>
          <a:blip r:link="rId3"/>
          <a:stretch>
            <a:fillRect/>
          </a:stretch>
        </p:blipFill>
        <p:spPr>
          <a:xfrm>
            <a:off x="1270000" y="1270000"/>
            <a:ext cx="63500" cy="76200"/>
          </a:xfrm>
          <a:prstGeom prst="rect">
            <a:avLst/>
          </a:prstGeom>
        </p:spPr>
      </p:pic>
      <p:pic>
        <p:nvPicPr>
          <p:cNvPr id="7" name="图片 6">
            <a:extLst>
              <a:ext uri="{FF2B5EF4-FFF2-40B4-BE49-F238E27FC236}">
                <a16:creationId xmlns:a16="http://schemas.microsoft.com/office/drawing/2014/main" id="{AFFAC248-2332-B34F-84AA-A36D5DD55F14}"/>
              </a:ext>
            </a:extLst>
          </p:cNvPr>
          <p:cNvPicPr>
            <a:picLocks noChangeAspect="1"/>
          </p:cNvPicPr>
          <p:nvPr/>
        </p:nvPicPr>
        <p:blipFill>
          <a:blip r:link="rId3"/>
          <a:stretch>
            <a:fillRect/>
          </a:stretch>
        </p:blipFill>
        <p:spPr>
          <a:xfrm>
            <a:off x="1270000" y="1270000"/>
            <a:ext cx="63500" cy="76200"/>
          </a:xfrm>
          <a:prstGeom prst="rect">
            <a:avLst/>
          </a:prstGeom>
        </p:spPr>
      </p:pic>
      <p:pic>
        <p:nvPicPr>
          <p:cNvPr id="8" name="图片 7">
            <a:extLst>
              <a:ext uri="{FF2B5EF4-FFF2-40B4-BE49-F238E27FC236}">
                <a16:creationId xmlns:a16="http://schemas.microsoft.com/office/drawing/2014/main" id="{04DA3359-6F74-7344-B46E-CA27DE61936A}"/>
              </a:ext>
            </a:extLst>
          </p:cNvPr>
          <p:cNvPicPr>
            <a:picLocks noChangeAspect="1"/>
          </p:cNvPicPr>
          <p:nvPr/>
        </p:nvPicPr>
        <p:blipFill>
          <a:blip r:link="rId3"/>
          <a:stretch>
            <a:fillRect/>
          </a:stretch>
        </p:blipFill>
        <p:spPr>
          <a:xfrm>
            <a:off x="1270000" y="1270000"/>
            <a:ext cx="63500" cy="76200"/>
          </a:xfrm>
          <a:prstGeom prst="rect">
            <a:avLst/>
          </a:prstGeom>
        </p:spPr>
      </p:pic>
      <p:pic>
        <p:nvPicPr>
          <p:cNvPr id="9" name="图片 8">
            <a:extLst>
              <a:ext uri="{FF2B5EF4-FFF2-40B4-BE49-F238E27FC236}">
                <a16:creationId xmlns:a16="http://schemas.microsoft.com/office/drawing/2014/main" id="{77C35FD2-0B26-3044-839E-E7E3E444BF1E}"/>
              </a:ext>
            </a:extLst>
          </p:cNvPr>
          <p:cNvPicPr>
            <a:picLocks noChangeAspect="1"/>
          </p:cNvPicPr>
          <p:nvPr/>
        </p:nvPicPr>
        <p:blipFill>
          <a:blip r:link="rId3"/>
          <a:stretch>
            <a:fillRect/>
          </a:stretch>
        </p:blipFill>
        <p:spPr>
          <a:xfrm>
            <a:off x="1270000" y="1270000"/>
            <a:ext cx="63500" cy="76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47180135-9E6B-403E-84C6-D99240BE9223}"/>
              </a:ext>
            </a:extLst>
          </p:cNvPr>
          <p:cNvSpPr>
            <a:spLocks noGrp="1"/>
          </p:cNvSpPr>
          <p:nvPr>
            <p:ph type="title"/>
          </p:nvPr>
        </p:nvSpPr>
        <p:spPr>
          <a:xfrm>
            <a:off x="359230" y="219691"/>
            <a:ext cx="5388427" cy="646331"/>
          </a:xfrm>
        </p:spPr>
        <p:txBody>
          <a:bodyPr/>
          <a:lstStyle/>
          <a:p>
            <a:r>
              <a:rPr lang="en-US" altLang="zh-CN" sz="3600" dirty="0">
                <a:latin typeface="Segoe UI Symbol" panose="020B0502040204020203" pitchFamily="34" charset="0"/>
                <a:ea typeface="Segoe UI Symbol" panose="020B0502040204020203" pitchFamily="34" charset="0"/>
                <a:cs typeface="Al Bayan Plain" pitchFamily="2" charset="-78"/>
              </a:rPr>
              <a:t>A dataset of tiny images</a:t>
            </a:r>
            <a:endParaRPr lang="zh-CN" altLang="en-US" sz="3600" dirty="0"/>
          </a:p>
        </p:txBody>
      </p:sp>
      <p:sp>
        <p:nvSpPr>
          <p:cNvPr id="8" name="内容占位符 1">
            <a:extLst>
              <a:ext uri="{FF2B5EF4-FFF2-40B4-BE49-F238E27FC236}">
                <a16:creationId xmlns:a16="http://schemas.microsoft.com/office/drawing/2014/main" id="{3133DEE0-BF1C-4FFC-ACCB-EBF630F68961}"/>
              </a:ext>
            </a:extLst>
          </p:cNvPr>
          <p:cNvSpPr>
            <a:spLocks noGrp="1"/>
          </p:cNvSpPr>
          <p:nvPr>
            <p:ph idx="1"/>
          </p:nvPr>
        </p:nvSpPr>
        <p:spPr>
          <a:xfrm>
            <a:off x="555171" y="1563047"/>
            <a:ext cx="8033657" cy="2718583"/>
          </a:xfrm>
        </p:spPr>
        <p:txBody>
          <a:bodyPr/>
          <a:lstStyle/>
          <a:p>
            <a:r>
              <a:rPr lang="en-US" altLang="zh-CN" sz="2800" dirty="0"/>
              <a:t>7.1.2</a:t>
            </a:r>
          </a:p>
          <a:p>
            <a:r>
              <a:rPr lang="en-US" altLang="zh-CN" sz="2400" b="0" dirty="0" err="1"/>
              <a:t>plt.figure</a:t>
            </a:r>
            <a:r>
              <a:rPr lang="en-US" altLang="zh-CN" sz="2400" b="0" dirty="0"/>
              <a:t>(</a:t>
            </a:r>
            <a:r>
              <a:rPr lang="en-US" altLang="zh-CN" sz="2400" b="0" dirty="0" err="1"/>
              <a:t>figsize</a:t>
            </a:r>
            <a:r>
              <a:rPr lang="en-US" altLang="zh-CN" sz="2400" b="0" dirty="0"/>
              <a:t>=(8,3))</a:t>
            </a:r>
          </a:p>
          <a:p>
            <a:r>
              <a:rPr lang="en-US" altLang="zh-CN" sz="2400" b="0" dirty="0" err="1"/>
              <a:t>fig.add_subplot</a:t>
            </a:r>
            <a:r>
              <a:rPr lang="en-US" altLang="zh-CN" sz="2400" b="0" dirty="0"/>
              <a:t>(2, 5, 1 </a:t>
            </a:r>
            <a:r>
              <a:rPr lang="zh-CN" altLang="en-US" sz="2400" b="0" dirty="0"/>
              <a:t>）</a:t>
            </a:r>
            <a:endParaRPr lang="en-US" altLang="zh-CN" sz="2400" b="0" dirty="0"/>
          </a:p>
          <a:p>
            <a:r>
              <a:rPr lang="en-US" altLang="zh-CN" sz="2400" b="0" dirty="0" err="1"/>
              <a:t>set_title</a:t>
            </a:r>
            <a:r>
              <a:rPr lang="zh-CN" altLang="en-US" sz="2400" b="0" dirty="0"/>
              <a:t>（）</a:t>
            </a:r>
            <a:endParaRPr lang="en-US" altLang="zh-CN" sz="2400" b="0" dirty="0"/>
          </a:p>
          <a:p>
            <a:r>
              <a:rPr lang="en-US" altLang="zh-CN" sz="2400" b="0" dirty="0" err="1"/>
              <a:t>plt.imshow</a:t>
            </a:r>
            <a:r>
              <a:rPr lang="en-US" altLang="zh-CN" sz="2400" b="0" dirty="0"/>
              <a:t>(</a:t>
            </a:r>
            <a:r>
              <a:rPr lang="en-US" altLang="zh-CN" sz="2400" b="0" dirty="0" err="1"/>
              <a:t>img</a:t>
            </a:r>
            <a:r>
              <a:rPr lang="en-US" altLang="zh-CN" sz="2400" b="0" dirty="0"/>
              <a:t>)</a:t>
            </a:r>
          </a:p>
        </p:txBody>
      </p:sp>
    </p:spTree>
    <p:extLst>
      <p:ext uri="{BB962C8B-B14F-4D97-AF65-F5344CB8AC3E}">
        <p14:creationId xmlns:p14="http://schemas.microsoft.com/office/powerpoint/2010/main" val="870520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47180135-9E6B-403E-84C6-D99240BE9223}"/>
              </a:ext>
            </a:extLst>
          </p:cNvPr>
          <p:cNvSpPr>
            <a:spLocks noGrp="1"/>
          </p:cNvSpPr>
          <p:nvPr>
            <p:ph type="title"/>
          </p:nvPr>
        </p:nvSpPr>
        <p:spPr>
          <a:xfrm>
            <a:off x="359230" y="219691"/>
            <a:ext cx="5388427" cy="646331"/>
          </a:xfrm>
        </p:spPr>
        <p:txBody>
          <a:bodyPr/>
          <a:lstStyle/>
          <a:p>
            <a:r>
              <a:rPr lang="en-US" altLang="zh-CN" sz="3600" dirty="0">
                <a:latin typeface="Segoe UI Symbol" panose="020B0502040204020203" pitchFamily="34" charset="0"/>
                <a:ea typeface="Segoe UI Symbol" panose="020B0502040204020203" pitchFamily="34" charset="0"/>
                <a:cs typeface="Al Bayan Plain" pitchFamily="2" charset="-78"/>
              </a:rPr>
              <a:t>A dataset of tiny images</a:t>
            </a:r>
            <a:endParaRPr lang="zh-CN" altLang="en-US" sz="3600" dirty="0"/>
          </a:p>
        </p:txBody>
      </p:sp>
      <p:sp>
        <p:nvSpPr>
          <p:cNvPr id="8" name="内容占位符 1">
            <a:extLst>
              <a:ext uri="{FF2B5EF4-FFF2-40B4-BE49-F238E27FC236}">
                <a16:creationId xmlns:a16="http://schemas.microsoft.com/office/drawing/2014/main" id="{3133DEE0-BF1C-4FFC-ACCB-EBF630F68961}"/>
              </a:ext>
            </a:extLst>
          </p:cNvPr>
          <p:cNvSpPr>
            <a:spLocks noGrp="1"/>
          </p:cNvSpPr>
          <p:nvPr>
            <p:ph idx="1"/>
          </p:nvPr>
        </p:nvSpPr>
        <p:spPr>
          <a:xfrm>
            <a:off x="555171" y="1563047"/>
            <a:ext cx="8033657" cy="4354344"/>
          </a:xfrm>
        </p:spPr>
        <p:txBody>
          <a:bodyPr/>
          <a:lstStyle/>
          <a:p>
            <a:r>
              <a:rPr lang="en-US" altLang="zh-CN" sz="2800" dirty="0"/>
              <a:t>7.1.3</a:t>
            </a:r>
          </a:p>
          <a:p>
            <a:r>
              <a:rPr lang="en-US" altLang="zh-CN" sz="2400" b="0" dirty="0"/>
              <a:t>'Normalize'</a:t>
            </a:r>
          </a:p>
          <a:p>
            <a:r>
              <a:rPr lang="en-US" altLang="zh-CN" sz="2400" b="0" dirty="0"/>
              <a:t>'Pad’</a:t>
            </a:r>
          </a:p>
          <a:p>
            <a:r>
              <a:rPr lang="en-US" altLang="zh-CN" sz="2400" b="0" dirty="0"/>
              <a:t>'</a:t>
            </a:r>
            <a:r>
              <a:rPr lang="en-US" altLang="zh-CN" sz="2400" b="0" dirty="0" err="1"/>
              <a:t>ToTensor</a:t>
            </a:r>
            <a:r>
              <a:rPr lang="zh-CN" altLang="en-US" sz="2400" b="0" dirty="0"/>
              <a:t>’</a:t>
            </a:r>
            <a:endParaRPr lang="en-US" altLang="zh-CN" sz="2400" b="0" dirty="0"/>
          </a:p>
          <a:p>
            <a:r>
              <a:rPr lang="en-US" altLang="zh-CN" sz="2400" b="0" dirty="0"/>
              <a:t>'</a:t>
            </a:r>
            <a:r>
              <a:rPr lang="en-US" altLang="zh-CN" sz="2400" b="0" dirty="0" err="1"/>
              <a:t>ToPILImage</a:t>
            </a:r>
            <a:r>
              <a:rPr lang="en-US" altLang="zh-CN" sz="2400" b="0" dirty="0"/>
              <a:t>’</a:t>
            </a:r>
          </a:p>
          <a:p>
            <a:r>
              <a:rPr lang="en-US" altLang="zh-CN" sz="2400" b="0" dirty="0"/>
              <a:t>Permute</a:t>
            </a:r>
            <a:r>
              <a:rPr lang="zh-CN" altLang="en-US" sz="2400" b="0" dirty="0"/>
              <a:t>（</a:t>
            </a:r>
            <a:r>
              <a:rPr lang="en-US" altLang="zh-CN" sz="2400" b="0" dirty="0"/>
              <a:t>1</a:t>
            </a:r>
            <a:r>
              <a:rPr lang="zh-CN" altLang="en-US" sz="2400" b="0" dirty="0"/>
              <a:t>，</a:t>
            </a:r>
            <a:r>
              <a:rPr lang="en-US" altLang="zh-CN" sz="2400" b="0" dirty="0"/>
              <a:t>2</a:t>
            </a:r>
            <a:r>
              <a:rPr lang="zh-CN" altLang="en-US" sz="2400" b="0" dirty="0"/>
              <a:t>，</a:t>
            </a:r>
            <a:r>
              <a:rPr lang="en-US" altLang="zh-CN" sz="2400" b="0" dirty="0"/>
              <a:t>0</a:t>
            </a:r>
            <a:r>
              <a:rPr lang="zh-CN" altLang="en-US" sz="2400" b="0" dirty="0"/>
              <a:t>）</a:t>
            </a:r>
            <a:endParaRPr lang="en-US" altLang="zh-CN" sz="2400" b="0" dirty="0"/>
          </a:p>
        </p:txBody>
      </p:sp>
    </p:spTree>
    <p:extLst>
      <p:ext uri="{BB962C8B-B14F-4D97-AF65-F5344CB8AC3E}">
        <p14:creationId xmlns:p14="http://schemas.microsoft.com/office/powerpoint/2010/main" val="3065720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47180135-9E6B-403E-84C6-D99240BE9223}"/>
              </a:ext>
            </a:extLst>
          </p:cNvPr>
          <p:cNvSpPr>
            <a:spLocks noGrp="1"/>
          </p:cNvSpPr>
          <p:nvPr>
            <p:ph type="title"/>
          </p:nvPr>
        </p:nvSpPr>
        <p:spPr>
          <a:xfrm>
            <a:off x="359230" y="219691"/>
            <a:ext cx="5388427" cy="646331"/>
          </a:xfrm>
        </p:spPr>
        <p:txBody>
          <a:bodyPr/>
          <a:lstStyle/>
          <a:p>
            <a:r>
              <a:rPr lang="en-US" altLang="zh-CN" sz="3600" dirty="0">
                <a:latin typeface="Segoe UI Symbol" panose="020B0502040204020203" pitchFamily="34" charset="0"/>
                <a:ea typeface="Segoe UI Symbol" panose="020B0502040204020203" pitchFamily="34" charset="0"/>
                <a:cs typeface="Al Bayan Plain" pitchFamily="2" charset="-78"/>
              </a:rPr>
              <a:t>A dataset of tiny images</a:t>
            </a:r>
            <a:endParaRPr lang="zh-CN" altLang="en-US" sz="3600" dirty="0"/>
          </a:p>
        </p:txBody>
      </p:sp>
      <p:sp>
        <p:nvSpPr>
          <p:cNvPr id="8" name="内容占位符 1">
            <a:extLst>
              <a:ext uri="{FF2B5EF4-FFF2-40B4-BE49-F238E27FC236}">
                <a16:creationId xmlns:a16="http://schemas.microsoft.com/office/drawing/2014/main" id="{3133DEE0-BF1C-4FFC-ACCB-EBF630F68961}"/>
              </a:ext>
            </a:extLst>
          </p:cNvPr>
          <p:cNvSpPr>
            <a:spLocks noGrp="1"/>
          </p:cNvSpPr>
          <p:nvPr>
            <p:ph idx="1"/>
          </p:nvPr>
        </p:nvSpPr>
        <p:spPr>
          <a:xfrm>
            <a:off x="555171" y="1563047"/>
            <a:ext cx="8033657" cy="2718583"/>
          </a:xfrm>
        </p:spPr>
        <p:txBody>
          <a:bodyPr/>
          <a:lstStyle/>
          <a:p>
            <a:r>
              <a:rPr lang="en-US" altLang="zh-CN" sz="2800" dirty="0"/>
              <a:t>7.1.4</a:t>
            </a:r>
          </a:p>
          <a:p>
            <a:r>
              <a:rPr lang="en-US" altLang="zh-CN" sz="2400" b="0" dirty="0" err="1"/>
              <a:t>transforms.Compose</a:t>
            </a:r>
            <a:endParaRPr lang="en-US" altLang="zh-CN" sz="2400" b="0" dirty="0"/>
          </a:p>
          <a:p>
            <a:r>
              <a:rPr lang="pt-BR" altLang="zh-CN" sz="2400" b="0" dirty="0"/>
              <a:t>transforms.ToTensor(),</a:t>
            </a:r>
          </a:p>
          <a:p>
            <a:r>
              <a:rPr lang="pt-BR" altLang="zh-CN" sz="2400" b="0" dirty="0"/>
              <a:t>transforms.Normalize(</a:t>
            </a:r>
            <a:r>
              <a:rPr lang="zh-CN" altLang="en-US" sz="2400" b="0" dirty="0"/>
              <a:t>）</a:t>
            </a:r>
            <a:endParaRPr lang="pt-BR" altLang="zh-CN" sz="2400" b="0" dirty="0"/>
          </a:p>
        </p:txBody>
      </p:sp>
    </p:spTree>
    <p:extLst>
      <p:ext uri="{BB962C8B-B14F-4D97-AF65-F5344CB8AC3E}">
        <p14:creationId xmlns:p14="http://schemas.microsoft.com/office/powerpoint/2010/main" val="1460625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a:extLst>
              <a:ext uri="{FF2B5EF4-FFF2-40B4-BE49-F238E27FC236}">
                <a16:creationId xmlns:a16="http://schemas.microsoft.com/office/drawing/2014/main" id="{875AC2B6-6E5C-8E4C-BE85-266CFAD36769}"/>
              </a:ext>
            </a:extLst>
          </p:cNvPr>
          <p:cNvSpPr>
            <a:spLocks noGrp="1"/>
          </p:cNvSpPr>
          <p:nvPr>
            <p:ph type="title"/>
          </p:nvPr>
        </p:nvSpPr>
        <p:spPr>
          <a:xfrm>
            <a:off x="203847" y="2817950"/>
            <a:ext cx="8759603" cy="1323439"/>
          </a:xfrm>
        </p:spPr>
        <p:txBody>
          <a:bodyPr/>
          <a:lstStyle/>
          <a:p>
            <a:pPr algn="ctr"/>
            <a:r>
              <a:rPr lang="en-US" altLang="zh-CN" sz="4000" b="1" dirty="0">
                <a:solidFill>
                  <a:schemeClr val="accent6"/>
                </a:solidFill>
              </a:rPr>
              <a:t>Part</a:t>
            </a:r>
            <a:r>
              <a:rPr lang="zh-CN" altLang="en-US" sz="4000" b="1" dirty="0">
                <a:solidFill>
                  <a:schemeClr val="accent6"/>
                </a:solidFill>
              </a:rPr>
              <a:t> </a:t>
            </a:r>
            <a:r>
              <a:rPr lang="en-US" altLang="zh-CN" sz="4000" b="1" dirty="0">
                <a:solidFill>
                  <a:schemeClr val="accent6"/>
                </a:solidFill>
              </a:rPr>
              <a:t>II</a:t>
            </a:r>
            <a:r>
              <a:rPr lang="zh-CN" altLang="en-US" sz="4000" b="1" dirty="0">
                <a:solidFill>
                  <a:schemeClr val="accent6"/>
                </a:solidFill>
              </a:rPr>
              <a:t>   </a:t>
            </a:r>
            <a:r>
              <a:rPr lang="en-US" altLang="zh-CN" sz="4000" b="1" dirty="0">
                <a:solidFill>
                  <a:schemeClr val="accent6"/>
                </a:solidFill>
              </a:rPr>
              <a:t>Distinguishing birds from airplanes</a:t>
            </a:r>
            <a:endParaRPr lang="zh-CN" altLang="en-US" b="1" dirty="0">
              <a:solidFill>
                <a:schemeClr val="accent6"/>
              </a:solidFill>
            </a:endParaRPr>
          </a:p>
        </p:txBody>
      </p:sp>
    </p:spTree>
    <p:extLst>
      <p:ext uri="{BB962C8B-B14F-4D97-AF65-F5344CB8AC3E}">
        <p14:creationId xmlns:p14="http://schemas.microsoft.com/office/powerpoint/2010/main" val="2631276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1464200-66F8-4B06-B76B-4AB1CF3DEDAD}"/>
              </a:ext>
            </a:extLst>
          </p:cNvPr>
          <p:cNvSpPr>
            <a:spLocks noGrp="1"/>
          </p:cNvSpPr>
          <p:nvPr>
            <p:ph type="title"/>
          </p:nvPr>
        </p:nvSpPr>
        <p:spPr>
          <a:xfrm>
            <a:off x="359230" y="-57308"/>
            <a:ext cx="5388427" cy="1200329"/>
          </a:xfrm>
        </p:spPr>
        <p:txBody>
          <a:bodyPr/>
          <a:lstStyle/>
          <a:p>
            <a:r>
              <a:rPr lang="en-US" altLang="zh-CN" sz="3600" dirty="0"/>
              <a:t>Distinguishing birds from airplanes</a:t>
            </a:r>
            <a:endParaRPr lang="zh-CN" altLang="en-US" sz="3600" dirty="0"/>
          </a:p>
        </p:txBody>
      </p:sp>
      <p:pic>
        <p:nvPicPr>
          <p:cNvPr id="2" name="图片 1">
            <a:extLst>
              <a:ext uri="{FF2B5EF4-FFF2-40B4-BE49-F238E27FC236}">
                <a16:creationId xmlns:a16="http://schemas.microsoft.com/office/drawing/2014/main" id="{B7D8E662-2A1F-42B5-839B-8B40A73162EF}"/>
              </a:ext>
            </a:extLst>
          </p:cNvPr>
          <p:cNvPicPr>
            <a:picLocks noChangeAspect="1"/>
          </p:cNvPicPr>
          <p:nvPr/>
        </p:nvPicPr>
        <p:blipFill>
          <a:blip r:embed="rId3"/>
          <a:stretch>
            <a:fillRect/>
          </a:stretch>
        </p:blipFill>
        <p:spPr>
          <a:xfrm>
            <a:off x="901674" y="1203061"/>
            <a:ext cx="7340652" cy="4451878"/>
          </a:xfrm>
          <a:prstGeom prst="rect">
            <a:avLst/>
          </a:prstGeom>
        </p:spPr>
      </p:pic>
      <p:sp>
        <p:nvSpPr>
          <p:cNvPr id="6" name="内容占位符 1">
            <a:extLst>
              <a:ext uri="{FF2B5EF4-FFF2-40B4-BE49-F238E27FC236}">
                <a16:creationId xmlns:a16="http://schemas.microsoft.com/office/drawing/2014/main" id="{C2852050-36D8-4039-A9AA-9ACB6867D8D2}"/>
              </a:ext>
            </a:extLst>
          </p:cNvPr>
          <p:cNvSpPr>
            <a:spLocks noGrp="1"/>
          </p:cNvSpPr>
          <p:nvPr>
            <p:ph idx="1"/>
          </p:nvPr>
        </p:nvSpPr>
        <p:spPr>
          <a:xfrm>
            <a:off x="689128" y="4702293"/>
            <a:ext cx="8033657" cy="2718583"/>
          </a:xfrm>
        </p:spPr>
        <p:txBody>
          <a:bodyPr/>
          <a:lstStyle/>
          <a:p>
            <a:r>
              <a:rPr lang="zh-CN" altLang="en-US" sz="2400" b="0" dirty="0"/>
              <a:t>机场拍照</a:t>
            </a:r>
            <a:endParaRPr lang="en-US" altLang="zh-CN" sz="2400" b="0" dirty="0"/>
          </a:p>
          <a:p>
            <a:r>
              <a:rPr lang="zh-CN" altLang="en-US" sz="2400" b="0" dirty="0"/>
              <a:t>区分鸟和飞机</a:t>
            </a:r>
            <a:endParaRPr lang="pt-BR" altLang="zh-CN" sz="2400" b="0" dirty="0"/>
          </a:p>
        </p:txBody>
      </p:sp>
    </p:spTree>
    <p:extLst>
      <p:ext uri="{BB962C8B-B14F-4D97-AF65-F5344CB8AC3E}">
        <p14:creationId xmlns:p14="http://schemas.microsoft.com/office/powerpoint/2010/main" val="4254061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1464200-66F8-4B06-B76B-4AB1CF3DEDAD}"/>
              </a:ext>
            </a:extLst>
          </p:cNvPr>
          <p:cNvSpPr>
            <a:spLocks noGrp="1"/>
          </p:cNvSpPr>
          <p:nvPr>
            <p:ph type="title"/>
          </p:nvPr>
        </p:nvSpPr>
        <p:spPr>
          <a:xfrm>
            <a:off x="359230" y="-57308"/>
            <a:ext cx="5388427" cy="1200329"/>
          </a:xfrm>
        </p:spPr>
        <p:txBody>
          <a:bodyPr/>
          <a:lstStyle/>
          <a:p>
            <a:r>
              <a:rPr lang="en-US" altLang="zh-CN" sz="3600" dirty="0"/>
              <a:t>Distinguishing birds from airplanes</a:t>
            </a:r>
            <a:endParaRPr lang="zh-CN" altLang="en-US" sz="3600" dirty="0"/>
          </a:p>
        </p:txBody>
      </p:sp>
      <p:pic>
        <p:nvPicPr>
          <p:cNvPr id="5" name="图片 4">
            <a:extLst>
              <a:ext uri="{FF2B5EF4-FFF2-40B4-BE49-F238E27FC236}">
                <a16:creationId xmlns:a16="http://schemas.microsoft.com/office/drawing/2014/main" id="{55076A20-FAC9-4367-AFFF-21C749AF91B6}"/>
              </a:ext>
            </a:extLst>
          </p:cNvPr>
          <p:cNvPicPr>
            <a:picLocks noChangeAspect="1"/>
          </p:cNvPicPr>
          <p:nvPr/>
        </p:nvPicPr>
        <p:blipFill>
          <a:blip r:embed="rId3"/>
          <a:stretch>
            <a:fillRect/>
          </a:stretch>
        </p:blipFill>
        <p:spPr>
          <a:xfrm>
            <a:off x="1069823" y="2780143"/>
            <a:ext cx="6670544" cy="2543534"/>
          </a:xfrm>
          <a:prstGeom prst="rect">
            <a:avLst/>
          </a:prstGeom>
        </p:spPr>
      </p:pic>
      <p:sp>
        <p:nvSpPr>
          <p:cNvPr id="10" name="内容占位符 1">
            <a:extLst>
              <a:ext uri="{FF2B5EF4-FFF2-40B4-BE49-F238E27FC236}">
                <a16:creationId xmlns:a16="http://schemas.microsoft.com/office/drawing/2014/main" id="{AE97BCF8-71D6-44C0-9869-C49004117AFD}"/>
              </a:ext>
            </a:extLst>
          </p:cNvPr>
          <p:cNvSpPr>
            <a:spLocks noGrp="1"/>
          </p:cNvSpPr>
          <p:nvPr>
            <p:ph idx="1"/>
          </p:nvPr>
        </p:nvSpPr>
        <p:spPr>
          <a:xfrm>
            <a:off x="359230" y="1307534"/>
            <a:ext cx="8033657" cy="2718583"/>
          </a:xfrm>
        </p:spPr>
        <p:txBody>
          <a:bodyPr/>
          <a:lstStyle/>
          <a:p>
            <a:r>
              <a:rPr lang="en-US" altLang="zh-CN" sz="2800" dirty="0"/>
              <a:t>7.2.1</a:t>
            </a:r>
          </a:p>
          <a:p>
            <a:r>
              <a:rPr lang="en-US" altLang="zh-CN" sz="2800" dirty="0"/>
              <a:t>cifar2</a:t>
            </a:r>
          </a:p>
        </p:txBody>
      </p:sp>
    </p:spTree>
    <p:extLst>
      <p:ext uri="{BB962C8B-B14F-4D97-AF65-F5344CB8AC3E}">
        <p14:creationId xmlns:p14="http://schemas.microsoft.com/office/powerpoint/2010/main" val="2421592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1464200-66F8-4B06-B76B-4AB1CF3DEDAD}"/>
              </a:ext>
            </a:extLst>
          </p:cNvPr>
          <p:cNvSpPr>
            <a:spLocks noGrp="1"/>
          </p:cNvSpPr>
          <p:nvPr>
            <p:ph type="title"/>
          </p:nvPr>
        </p:nvSpPr>
        <p:spPr>
          <a:xfrm>
            <a:off x="359230" y="-57308"/>
            <a:ext cx="5388427" cy="1200329"/>
          </a:xfrm>
        </p:spPr>
        <p:txBody>
          <a:bodyPr/>
          <a:lstStyle/>
          <a:p>
            <a:r>
              <a:rPr lang="en-US" altLang="zh-CN" sz="3600" dirty="0"/>
              <a:t>Distinguishing birds from airplanes</a:t>
            </a:r>
            <a:endParaRPr lang="zh-CN" altLang="en-US" sz="3600" dirty="0"/>
          </a:p>
        </p:txBody>
      </p:sp>
      <p:sp>
        <p:nvSpPr>
          <p:cNvPr id="10" name="内容占位符 1">
            <a:extLst>
              <a:ext uri="{FF2B5EF4-FFF2-40B4-BE49-F238E27FC236}">
                <a16:creationId xmlns:a16="http://schemas.microsoft.com/office/drawing/2014/main" id="{AE97BCF8-71D6-44C0-9869-C49004117AFD}"/>
              </a:ext>
            </a:extLst>
          </p:cNvPr>
          <p:cNvSpPr>
            <a:spLocks noGrp="1"/>
          </p:cNvSpPr>
          <p:nvPr>
            <p:ph idx="1"/>
          </p:nvPr>
        </p:nvSpPr>
        <p:spPr>
          <a:xfrm>
            <a:off x="359230" y="1307534"/>
            <a:ext cx="8033657" cy="2718583"/>
          </a:xfrm>
        </p:spPr>
        <p:txBody>
          <a:bodyPr/>
          <a:lstStyle/>
          <a:p>
            <a:r>
              <a:rPr lang="en-US" altLang="zh-CN" sz="2800" dirty="0"/>
              <a:t>7.2.2</a:t>
            </a:r>
          </a:p>
          <a:p>
            <a:r>
              <a:rPr lang="en-US" altLang="zh-CN" sz="2400" dirty="0"/>
              <a:t>A fully connected model</a:t>
            </a:r>
            <a:endParaRPr lang="en-US" altLang="zh-CN" sz="2800" dirty="0"/>
          </a:p>
        </p:txBody>
      </p:sp>
      <p:pic>
        <p:nvPicPr>
          <p:cNvPr id="2" name="图片 1">
            <a:extLst>
              <a:ext uri="{FF2B5EF4-FFF2-40B4-BE49-F238E27FC236}">
                <a16:creationId xmlns:a16="http://schemas.microsoft.com/office/drawing/2014/main" id="{170C6CF0-E44E-4DAA-A37A-837450A77AB9}"/>
              </a:ext>
            </a:extLst>
          </p:cNvPr>
          <p:cNvPicPr>
            <a:picLocks noChangeAspect="1"/>
          </p:cNvPicPr>
          <p:nvPr/>
        </p:nvPicPr>
        <p:blipFill>
          <a:blip r:embed="rId3"/>
          <a:stretch>
            <a:fillRect/>
          </a:stretch>
        </p:blipFill>
        <p:spPr>
          <a:xfrm>
            <a:off x="1163052" y="2331613"/>
            <a:ext cx="6024016" cy="3972200"/>
          </a:xfrm>
          <a:prstGeom prst="rect">
            <a:avLst/>
          </a:prstGeom>
        </p:spPr>
      </p:pic>
    </p:spTree>
    <p:extLst>
      <p:ext uri="{BB962C8B-B14F-4D97-AF65-F5344CB8AC3E}">
        <p14:creationId xmlns:p14="http://schemas.microsoft.com/office/powerpoint/2010/main" val="137705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1464200-66F8-4B06-B76B-4AB1CF3DEDAD}"/>
              </a:ext>
            </a:extLst>
          </p:cNvPr>
          <p:cNvSpPr>
            <a:spLocks noGrp="1"/>
          </p:cNvSpPr>
          <p:nvPr>
            <p:ph type="title"/>
          </p:nvPr>
        </p:nvSpPr>
        <p:spPr>
          <a:xfrm>
            <a:off x="359230" y="-57308"/>
            <a:ext cx="5388427" cy="1200329"/>
          </a:xfrm>
        </p:spPr>
        <p:txBody>
          <a:bodyPr/>
          <a:lstStyle/>
          <a:p>
            <a:r>
              <a:rPr lang="en-US" altLang="zh-CN" sz="3600" dirty="0"/>
              <a:t>Distinguishing birds from airplanes</a:t>
            </a:r>
            <a:endParaRPr lang="zh-CN" altLang="en-US" sz="3600" dirty="0"/>
          </a:p>
        </p:txBody>
      </p:sp>
      <p:pic>
        <p:nvPicPr>
          <p:cNvPr id="5" name="图片 4">
            <a:extLst>
              <a:ext uri="{FF2B5EF4-FFF2-40B4-BE49-F238E27FC236}">
                <a16:creationId xmlns:a16="http://schemas.microsoft.com/office/drawing/2014/main" id="{55076A20-FAC9-4367-AFFF-21C749AF91B6}"/>
              </a:ext>
            </a:extLst>
          </p:cNvPr>
          <p:cNvPicPr>
            <a:picLocks noChangeAspect="1"/>
          </p:cNvPicPr>
          <p:nvPr/>
        </p:nvPicPr>
        <p:blipFill>
          <a:blip r:embed="rId3"/>
          <a:stretch>
            <a:fillRect/>
          </a:stretch>
        </p:blipFill>
        <p:spPr>
          <a:xfrm>
            <a:off x="1069823" y="2780143"/>
            <a:ext cx="6670544" cy="2543534"/>
          </a:xfrm>
          <a:prstGeom prst="rect">
            <a:avLst/>
          </a:prstGeom>
        </p:spPr>
      </p:pic>
      <p:sp>
        <p:nvSpPr>
          <p:cNvPr id="10" name="内容占位符 1">
            <a:extLst>
              <a:ext uri="{FF2B5EF4-FFF2-40B4-BE49-F238E27FC236}">
                <a16:creationId xmlns:a16="http://schemas.microsoft.com/office/drawing/2014/main" id="{AE97BCF8-71D6-44C0-9869-C49004117AFD}"/>
              </a:ext>
            </a:extLst>
          </p:cNvPr>
          <p:cNvSpPr>
            <a:spLocks noGrp="1"/>
          </p:cNvSpPr>
          <p:nvPr>
            <p:ph idx="1"/>
          </p:nvPr>
        </p:nvSpPr>
        <p:spPr>
          <a:xfrm>
            <a:off x="359230" y="1307534"/>
            <a:ext cx="8033657" cy="2718583"/>
          </a:xfrm>
        </p:spPr>
        <p:txBody>
          <a:bodyPr/>
          <a:lstStyle/>
          <a:p>
            <a:r>
              <a:rPr lang="en-US" altLang="zh-CN" sz="2800" dirty="0"/>
              <a:t>7.2.3</a:t>
            </a:r>
          </a:p>
          <a:p>
            <a:r>
              <a:rPr lang="en-US" altLang="zh-CN" sz="2400" dirty="0"/>
              <a:t>Output of a classifier</a:t>
            </a:r>
            <a:endParaRPr lang="en-US" altLang="zh-CN" sz="2800" dirty="0"/>
          </a:p>
        </p:txBody>
      </p:sp>
    </p:spTree>
    <p:extLst>
      <p:ext uri="{BB962C8B-B14F-4D97-AF65-F5344CB8AC3E}">
        <p14:creationId xmlns:p14="http://schemas.microsoft.com/office/powerpoint/2010/main" val="3129083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1464200-66F8-4B06-B76B-4AB1CF3DEDAD}"/>
              </a:ext>
            </a:extLst>
          </p:cNvPr>
          <p:cNvSpPr>
            <a:spLocks noGrp="1"/>
          </p:cNvSpPr>
          <p:nvPr>
            <p:ph type="title"/>
          </p:nvPr>
        </p:nvSpPr>
        <p:spPr>
          <a:xfrm>
            <a:off x="359230" y="-57308"/>
            <a:ext cx="5388427" cy="1200329"/>
          </a:xfrm>
        </p:spPr>
        <p:txBody>
          <a:bodyPr/>
          <a:lstStyle/>
          <a:p>
            <a:r>
              <a:rPr lang="en-US" altLang="zh-CN" sz="3600" dirty="0"/>
              <a:t>Distinguishing birds from airplanes</a:t>
            </a:r>
            <a:endParaRPr lang="zh-CN" altLang="en-US" sz="3600" dirty="0"/>
          </a:p>
        </p:txBody>
      </p:sp>
      <p:sp>
        <p:nvSpPr>
          <p:cNvPr id="10" name="内容占位符 1">
            <a:extLst>
              <a:ext uri="{FF2B5EF4-FFF2-40B4-BE49-F238E27FC236}">
                <a16:creationId xmlns:a16="http://schemas.microsoft.com/office/drawing/2014/main" id="{AE97BCF8-71D6-44C0-9869-C49004117AFD}"/>
              </a:ext>
            </a:extLst>
          </p:cNvPr>
          <p:cNvSpPr>
            <a:spLocks noGrp="1"/>
          </p:cNvSpPr>
          <p:nvPr>
            <p:ph idx="1"/>
          </p:nvPr>
        </p:nvSpPr>
        <p:spPr>
          <a:xfrm>
            <a:off x="359230" y="1307534"/>
            <a:ext cx="8033657" cy="2718583"/>
          </a:xfrm>
        </p:spPr>
        <p:txBody>
          <a:bodyPr/>
          <a:lstStyle/>
          <a:p>
            <a:r>
              <a:rPr lang="en-US" altLang="zh-CN" sz="2800" dirty="0"/>
              <a:t>7.2.4</a:t>
            </a:r>
          </a:p>
          <a:p>
            <a:r>
              <a:rPr lang="en-US" altLang="zh-CN" sz="2000" dirty="0"/>
              <a:t>Representing the output as probabilities</a:t>
            </a:r>
            <a:endParaRPr lang="en-US" altLang="zh-CN" sz="2800" dirty="0"/>
          </a:p>
        </p:txBody>
      </p:sp>
      <p:pic>
        <p:nvPicPr>
          <p:cNvPr id="2" name="图片 1">
            <a:extLst>
              <a:ext uri="{FF2B5EF4-FFF2-40B4-BE49-F238E27FC236}">
                <a16:creationId xmlns:a16="http://schemas.microsoft.com/office/drawing/2014/main" id="{90DD34E2-169F-4767-A074-EC11FB7F9696}"/>
              </a:ext>
            </a:extLst>
          </p:cNvPr>
          <p:cNvPicPr>
            <a:picLocks noChangeAspect="1"/>
          </p:cNvPicPr>
          <p:nvPr/>
        </p:nvPicPr>
        <p:blipFill>
          <a:blip r:embed="rId3"/>
          <a:stretch>
            <a:fillRect/>
          </a:stretch>
        </p:blipFill>
        <p:spPr>
          <a:xfrm>
            <a:off x="1100850" y="2311403"/>
            <a:ext cx="6750177" cy="3901182"/>
          </a:xfrm>
          <a:prstGeom prst="rect">
            <a:avLst/>
          </a:prstGeom>
        </p:spPr>
      </p:pic>
    </p:spTree>
    <p:extLst>
      <p:ext uri="{BB962C8B-B14F-4D97-AF65-F5344CB8AC3E}">
        <p14:creationId xmlns:p14="http://schemas.microsoft.com/office/powerpoint/2010/main" val="2893242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1464200-66F8-4B06-B76B-4AB1CF3DEDAD}"/>
              </a:ext>
            </a:extLst>
          </p:cNvPr>
          <p:cNvSpPr>
            <a:spLocks noGrp="1"/>
          </p:cNvSpPr>
          <p:nvPr>
            <p:ph type="title"/>
          </p:nvPr>
        </p:nvSpPr>
        <p:spPr>
          <a:xfrm>
            <a:off x="359230" y="-57308"/>
            <a:ext cx="5388427" cy="1200329"/>
          </a:xfrm>
        </p:spPr>
        <p:txBody>
          <a:bodyPr/>
          <a:lstStyle/>
          <a:p>
            <a:r>
              <a:rPr lang="en-US" altLang="zh-CN" sz="3600" dirty="0"/>
              <a:t>Distinguishing birds from airplanes</a:t>
            </a:r>
            <a:endParaRPr lang="zh-CN" altLang="en-US" sz="3600" dirty="0"/>
          </a:p>
        </p:txBody>
      </p:sp>
      <p:sp>
        <p:nvSpPr>
          <p:cNvPr id="10" name="内容占位符 1">
            <a:extLst>
              <a:ext uri="{FF2B5EF4-FFF2-40B4-BE49-F238E27FC236}">
                <a16:creationId xmlns:a16="http://schemas.microsoft.com/office/drawing/2014/main" id="{AE97BCF8-71D6-44C0-9869-C49004117AFD}"/>
              </a:ext>
            </a:extLst>
          </p:cNvPr>
          <p:cNvSpPr>
            <a:spLocks noGrp="1"/>
          </p:cNvSpPr>
          <p:nvPr>
            <p:ph idx="1"/>
          </p:nvPr>
        </p:nvSpPr>
        <p:spPr>
          <a:xfrm>
            <a:off x="359230" y="1307534"/>
            <a:ext cx="8033657" cy="2718583"/>
          </a:xfrm>
        </p:spPr>
        <p:txBody>
          <a:bodyPr/>
          <a:lstStyle/>
          <a:p>
            <a:r>
              <a:rPr lang="en-US" altLang="zh-CN" sz="2800" dirty="0"/>
              <a:t>7.2.5</a:t>
            </a:r>
          </a:p>
          <a:p>
            <a:r>
              <a:rPr lang="en-US" altLang="zh-CN" sz="2000" dirty="0"/>
              <a:t>A loss for classifying</a:t>
            </a:r>
            <a:endParaRPr lang="en-US" altLang="zh-CN" sz="2800" dirty="0"/>
          </a:p>
        </p:txBody>
      </p:sp>
      <p:pic>
        <p:nvPicPr>
          <p:cNvPr id="2" name="图片 1">
            <a:extLst>
              <a:ext uri="{FF2B5EF4-FFF2-40B4-BE49-F238E27FC236}">
                <a16:creationId xmlns:a16="http://schemas.microsoft.com/office/drawing/2014/main" id="{13303C85-4A5C-4EDC-A9EB-7124FFA9C028}"/>
              </a:ext>
            </a:extLst>
          </p:cNvPr>
          <p:cNvPicPr>
            <a:picLocks noChangeAspect="1"/>
          </p:cNvPicPr>
          <p:nvPr/>
        </p:nvPicPr>
        <p:blipFill>
          <a:blip r:embed="rId3"/>
          <a:stretch>
            <a:fillRect/>
          </a:stretch>
        </p:blipFill>
        <p:spPr>
          <a:xfrm>
            <a:off x="751113" y="2366061"/>
            <a:ext cx="7277267" cy="3318362"/>
          </a:xfrm>
          <a:prstGeom prst="rect">
            <a:avLst/>
          </a:prstGeom>
        </p:spPr>
      </p:pic>
    </p:spTree>
    <p:extLst>
      <p:ext uri="{BB962C8B-B14F-4D97-AF65-F5344CB8AC3E}">
        <p14:creationId xmlns:p14="http://schemas.microsoft.com/office/powerpoint/2010/main" val="831714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2FFCD4-8F27-44DD-A921-5C52550C5CF3}"/>
              </a:ext>
            </a:extLst>
          </p:cNvPr>
          <p:cNvSpPr>
            <a:spLocks noGrp="1"/>
          </p:cNvSpPr>
          <p:nvPr>
            <p:ph type="title"/>
          </p:nvPr>
        </p:nvSpPr>
        <p:spPr>
          <a:xfrm>
            <a:off x="359230" y="188914"/>
            <a:ext cx="5388427" cy="707886"/>
          </a:xfrm>
        </p:spPr>
        <p:txBody>
          <a:bodyPr/>
          <a:lstStyle/>
          <a:p>
            <a:r>
              <a:rPr lang="zh-CN" altLang="en-US" dirty="0"/>
              <a:t>目录</a:t>
            </a:r>
          </a:p>
        </p:txBody>
      </p:sp>
      <p:graphicFrame>
        <p:nvGraphicFramePr>
          <p:cNvPr id="8" name="图示 7">
            <a:extLst>
              <a:ext uri="{FF2B5EF4-FFF2-40B4-BE49-F238E27FC236}">
                <a16:creationId xmlns:a16="http://schemas.microsoft.com/office/drawing/2014/main" id="{79778313-A3D6-924D-9F3E-3B2A29EBDE93}"/>
              </a:ext>
            </a:extLst>
          </p:cNvPr>
          <p:cNvGraphicFramePr/>
          <p:nvPr>
            <p:extLst>
              <p:ext uri="{D42A27DB-BD31-4B8C-83A1-F6EECF244321}">
                <p14:modId xmlns:p14="http://schemas.microsoft.com/office/powerpoint/2010/main" val="375931868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10602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1464200-66F8-4B06-B76B-4AB1CF3DEDAD}"/>
              </a:ext>
            </a:extLst>
          </p:cNvPr>
          <p:cNvSpPr>
            <a:spLocks noGrp="1"/>
          </p:cNvSpPr>
          <p:nvPr>
            <p:ph type="title"/>
          </p:nvPr>
        </p:nvSpPr>
        <p:spPr>
          <a:xfrm>
            <a:off x="359230" y="-57308"/>
            <a:ext cx="5388427" cy="1200329"/>
          </a:xfrm>
        </p:spPr>
        <p:txBody>
          <a:bodyPr/>
          <a:lstStyle/>
          <a:p>
            <a:r>
              <a:rPr lang="en-US" altLang="zh-CN" sz="3600" dirty="0"/>
              <a:t>Distinguishing birds from airplanes</a:t>
            </a:r>
            <a:endParaRPr lang="zh-CN" altLang="en-US" sz="3600" dirty="0"/>
          </a:p>
        </p:txBody>
      </p:sp>
      <p:sp>
        <p:nvSpPr>
          <p:cNvPr id="10" name="内容占位符 1">
            <a:extLst>
              <a:ext uri="{FF2B5EF4-FFF2-40B4-BE49-F238E27FC236}">
                <a16:creationId xmlns:a16="http://schemas.microsoft.com/office/drawing/2014/main" id="{AE97BCF8-71D6-44C0-9869-C49004117AFD}"/>
              </a:ext>
            </a:extLst>
          </p:cNvPr>
          <p:cNvSpPr>
            <a:spLocks noGrp="1"/>
          </p:cNvSpPr>
          <p:nvPr>
            <p:ph idx="1"/>
          </p:nvPr>
        </p:nvSpPr>
        <p:spPr>
          <a:xfrm>
            <a:off x="359230" y="1307534"/>
            <a:ext cx="8033657" cy="2718583"/>
          </a:xfrm>
        </p:spPr>
        <p:txBody>
          <a:bodyPr/>
          <a:lstStyle/>
          <a:p>
            <a:r>
              <a:rPr lang="en-US" altLang="zh-CN" sz="2800" dirty="0"/>
              <a:t>7.2.5</a:t>
            </a:r>
          </a:p>
          <a:p>
            <a:r>
              <a:rPr lang="en-US" altLang="zh-CN" sz="2000" dirty="0"/>
              <a:t>A loss for classifying</a:t>
            </a:r>
            <a:endParaRPr lang="en-US" altLang="zh-CN" sz="2800" dirty="0"/>
          </a:p>
        </p:txBody>
      </p:sp>
      <p:pic>
        <p:nvPicPr>
          <p:cNvPr id="4" name="图片 3">
            <a:extLst>
              <a:ext uri="{FF2B5EF4-FFF2-40B4-BE49-F238E27FC236}">
                <a16:creationId xmlns:a16="http://schemas.microsoft.com/office/drawing/2014/main" id="{3D462D60-FCB0-4EEC-A08B-5758307F4D75}"/>
              </a:ext>
            </a:extLst>
          </p:cNvPr>
          <p:cNvPicPr>
            <a:picLocks noChangeAspect="1"/>
          </p:cNvPicPr>
          <p:nvPr/>
        </p:nvPicPr>
        <p:blipFill>
          <a:blip r:embed="rId3"/>
          <a:stretch>
            <a:fillRect/>
          </a:stretch>
        </p:blipFill>
        <p:spPr>
          <a:xfrm>
            <a:off x="877737" y="2405587"/>
            <a:ext cx="6728674" cy="3701504"/>
          </a:xfrm>
          <a:prstGeom prst="rect">
            <a:avLst/>
          </a:prstGeom>
        </p:spPr>
      </p:pic>
    </p:spTree>
    <p:extLst>
      <p:ext uri="{BB962C8B-B14F-4D97-AF65-F5344CB8AC3E}">
        <p14:creationId xmlns:p14="http://schemas.microsoft.com/office/powerpoint/2010/main" val="2406447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1464200-66F8-4B06-B76B-4AB1CF3DEDAD}"/>
              </a:ext>
            </a:extLst>
          </p:cNvPr>
          <p:cNvSpPr>
            <a:spLocks noGrp="1"/>
          </p:cNvSpPr>
          <p:nvPr>
            <p:ph type="title"/>
          </p:nvPr>
        </p:nvSpPr>
        <p:spPr>
          <a:xfrm>
            <a:off x="359230" y="-57308"/>
            <a:ext cx="5388427" cy="1200329"/>
          </a:xfrm>
        </p:spPr>
        <p:txBody>
          <a:bodyPr/>
          <a:lstStyle/>
          <a:p>
            <a:r>
              <a:rPr lang="en-US" altLang="zh-CN" sz="3600" dirty="0"/>
              <a:t>Distinguishing birds from airplanes</a:t>
            </a:r>
            <a:endParaRPr lang="zh-CN" altLang="en-US" sz="3600" dirty="0"/>
          </a:p>
        </p:txBody>
      </p:sp>
      <p:sp>
        <p:nvSpPr>
          <p:cNvPr id="10" name="内容占位符 1">
            <a:extLst>
              <a:ext uri="{FF2B5EF4-FFF2-40B4-BE49-F238E27FC236}">
                <a16:creationId xmlns:a16="http://schemas.microsoft.com/office/drawing/2014/main" id="{AE97BCF8-71D6-44C0-9869-C49004117AFD}"/>
              </a:ext>
            </a:extLst>
          </p:cNvPr>
          <p:cNvSpPr>
            <a:spLocks noGrp="1"/>
          </p:cNvSpPr>
          <p:nvPr>
            <p:ph idx="1"/>
          </p:nvPr>
        </p:nvSpPr>
        <p:spPr>
          <a:xfrm>
            <a:off x="359230" y="1307534"/>
            <a:ext cx="8033657" cy="2718583"/>
          </a:xfrm>
        </p:spPr>
        <p:txBody>
          <a:bodyPr/>
          <a:lstStyle/>
          <a:p>
            <a:r>
              <a:rPr lang="en-US" altLang="zh-CN" sz="2800" dirty="0"/>
              <a:t>7.2.5</a:t>
            </a:r>
          </a:p>
          <a:p>
            <a:r>
              <a:rPr lang="en-US" altLang="zh-CN" sz="2000" dirty="0"/>
              <a:t>A loss for classifying</a:t>
            </a:r>
            <a:endParaRPr lang="en-US" altLang="zh-CN" sz="2800" dirty="0"/>
          </a:p>
        </p:txBody>
      </p:sp>
      <p:pic>
        <p:nvPicPr>
          <p:cNvPr id="4" name="图片 3">
            <a:extLst>
              <a:ext uri="{FF2B5EF4-FFF2-40B4-BE49-F238E27FC236}">
                <a16:creationId xmlns:a16="http://schemas.microsoft.com/office/drawing/2014/main" id="{3D462D60-FCB0-4EEC-A08B-5758307F4D75}"/>
              </a:ext>
            </a:extLst>
          </p:cNvPr>
          <p:cNvPicPr>
            <a:picLocks noChangeAspect="1"/>
          </p:cNvPicPr>
          <p:nvPr/>
        </p:nvPicPr>
        <p:blipFill>
          <a:blip r:embed="rId3"/>
          <a:stretch>
            <a:fillRect/>
          </a:stretch>
        </p:blipFill>
        <p:spPr>
          <a:xfrm>
            <a:off x="877737" y="2405587"/>
            <a:ext cx="6728674" cy="3701504"/>
          </a:xfrm>
          <a:prstGeom prst="rect">
            <a:avLst/>
          </a:prstGeom>
        </p:spPr>
      </p:pic>
    </p:spTree>
    <p:extLst>
      <p:ext uri="{BB962C8B-B14F-4D97-AF65-F5344CB8AC3E}">
        <p14:creationId xmlns:p14="http://schemas.microsoft.com/office/powerpoint/2010/main" val="565436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1464200-66F8-4B06-B76B-4AB1CF3DEDAD}"/>
              </a:ext>
            </a:extLst>
          </p:cNvPr>
          <p:cNvSpPr>
            <a:spLocks noGrp="1"/>
          </p:cNvSpPr>
          <p:nvPr>
            <p:ph type="title"/>
          </p:nvPr>
        </p:nvSpPr>
        <p:spPr>
          <a:xfrm>
            <a:off x="359230" y="-57308"/>
            <a:ext cx="5388427" cy="1200329"/>
          </a:xfrm>
        </p:spPr>
        <p:txBody>
          <a:bodyPr/>
          <a:lstStyle/>
          <a:p>
            <a:r>
              <a:rPr lang="en-US" altLang="zh-CN" sz="3600" dirty="0"/>
              <a:t>Distinguishing birds from airplanes</a:t>
            </a:r>
            <a:endParaRPr lang="zh-CN" altLang="en-US" sz="3600" dirty="0"/>
          </a:p>
        </p:txBody>
      </p:sp>
      <p:sp>
        <p:nvSpPr>
          <p:cNvPr id="10" name="内容占位符 1">
            <a:extLst>
              <a:ext uri="{FF2B5EF4-FFF2-40B4-BE49-F238E27FC236}">
                <a16:creationId xmlns:a16="http://schemas.microsoft.com/office/drawing/2014/main" id="{AE97BCF8-71D6-44C0-9869-C49004117AFD}"/>
              </a:ext>
            </a:extLst>
          </p:cNvPr>
          <p:cNvSpPr>
            <a:spLocks noGrp="1"/>
          </p:cNvSpPr>
          <p:nvPr>
            <p:ph idx="1"/>
          </p:nvPr>
        </p:nvSpPr>
        <p:spPr>
          <a:xfrm>
            <a:off x="359230" y="1307534"/>
            <a:ext cx="8033657" cy="2718583"/>
          </a:xfrm>
        </p:spPr>
        <p:txBody>
          <a:bodyPr/>
          <a:lstStyle/>
          <a:p>
            <a:r>
              <a:rPr lang="en-US" altLang="zh-CN" sz="2800" dirty="0"/>
              <a:t>7.2.5</a:t>
            </a:r>
          </a:p>
          <a:p>
            <a:r>
              <a:rPr lang="en-US" altLang="zh-CN" sz="2000" dirty="0"/>
              <a:t>A loss for classifying</a:t>
            </a:r>
            <a:endParaRPr lang="en-US" altLang="zh-CN" sz="2800" dirty="0"/>
          </a:p>
        </p:txBody>
      </p:sp>
      <p:pic>
        <p:nvPicPr>
          <p:cNvPr id="4" name="图片 3">
            <a:extLst>
              <a:ext uri="{FF2B5EF4-FFF2-40B4-BE49-F238E27FC236}">
                <a16:creationId xmlns:a16="http://schemas.microsoft.com/office/drawing/2014/main" id="{3D462D60-FCB0-4EEC-A08B-5758307F4D75}"/>
              </a:ext>
            </a:extLst>
          </p:cNvPr>
          <p:cNvPicPr>
            <a:picLocks noChangeAspect="1"/>
          </p:cNvPicPr>
          <p:nvPr/>
        </p:nvPicPr>
        <p:blipFill>
          <a:blip r:embed="rId3"/>
          <a:stretch>
            <a:fillRect/>
          </a:stretch>
        </p:blipFill>
        <p:spPr>
          <a:xfrm>
            <a:off x="877737" y="2405587"/>
            <a:ext cx="6728674" cy="3701504"/>
          </a:xfrm>
          <a:prstGeom prst="rect">
            <a:avLst/>
          </a:prstGeom>
        </p:spPr>
      </p:pic>
    </p:spTree>
    <p:extLst>
      <p:ext uri="{BB962C8B-B14F-4D97-AF65-F5344CB8AC3E}">
        <p14:creationId xmlns:p14="http://schemas.microsoft.com/office/powerpoint/2010/main" val="3615405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1464200-66F8-4B06-B76B-4AB1CF3DEDAD}"/>
              </a:ext>
            </a:extLst>
          </p:cNvPr>
          <p:cNvSpPr>
            <a:spLocks noGrp="1"/>
          </p:cNvSpPr>
          <p:nvPr>
            <p:ph type="title"/>
          </p:nvPr>
        </p:nvSpPr>
        <p:spPr>
          <a:xfrm>
            <a:off x="359230" y="-57308"/>
            <a:ext cx="5388427" cy="1200329"/>
          </a:xfrm>
        </p:spPr>
        <p:txBody>
          <a:bodyPr/>
          <a:lstStyle/>
          <a:p>
            <a:r>
              <a:rPr lang="en-US" altLang="zh-CN" sz="3600" dirty="0"/>
              <a:t>Distinguishing birds from airplanes</a:t>
            </a:r>
            <a:endParaRPr lang="zh-CN" altLang="en-US" sz="3600" dirty="0"/>
          </a:p>
        </p:txBody>
      </p:sp>
      <p:sp>
        <p:nvSpPr>
          <p:cNvPr id="10" name="内容占位符 1">
            <a:extLst>
              <a:ext uri="{FF2B5EF4-FFF2-40B4-BE49-F238E27FC236}">
                <a16:creationId xmlns:a16="http://schemas.microsoft.com/office/drawing/2014/main" id="{AE97BCF8-71D6-44C0-9869-C49004117AFD}"/>
              </a:ext>
            </a:extLst>
          </p:cNvPr>
          <p:cNvSpPr>
            <a:spLocks noGrp="1"/>
          </p:cNvSpPr>
          <p:nvPr>
            <p:ph idx="1"/>
          </p:nvPr>
        </p:nvSpPr>
        <p:spPr>
          <a:xfrm>
            <a:off x="254473" y="1143021"/>
            <a:ext cx="8033657" cy="2718583"/>
          </a:xfrm>
        </p:spPr>
        <p:txBody>
          <a:bodyPr/>
          <a:lstStyle/>
          <a:p>
            <a:r>
              <a:rPr lang="en-US" altLang="zh-CN" sz="2800" dirty="0"/>
              <a:t>7.2.6  </a:t>
            </a:r>
            <a:r>
              <a:rPr lang="en-US" altLang="zh-CN" dirty="0"/>
              <a:t>Training the classifier</a:t>
            </a:r>
            <a:endParaRPr lang="en-US" altLang="zh-CN" sz="2800" dirty="0"/>
          </a:p>
        </p:txBody>
      </p:sp>
      <p:pic>
        <p:nvPicPr>
          <p:cNvPr id="2" name="图片 1">
            <a:extLst>
              <a:ext uri="{FF2B5EF4-FFF2-40B4-BE49-F238E27FC236}">
                <a16:creationId xmlns:a16="http://schemas.microsoft.com/office/drawing/2014/main" id="{AB84708E-8FDA-47E5-9D3F-058751D164DA}"/>
              </a:ext>
            </a:extLst>
          </p:cNvPr>
          <p:cNvPicPr>
            <a:picLocks noChangeAspect="1"/>
          </p:cNvPicPr>
          <p:nvPr/>
        </p:nvPicPr>
        <p:blipFill>
          <a:blip r:embed="rId3"/>
          <a:stretch>
            <a:fillRect/>
          </a:stretch>
        </p:blipFill>
        <p:spPr>
          <a:xfrm>
            <a:off x="953667" y="1693892"/>
            <a:ext cx="6635270" cy="4499690"/>
          </a:xfrm>
          <a:prstGeom prst="rect">
            <a:avLst/>
          </a:prstGeom>
        </p:spPr>
      </p:pic>
    </p:spTree>
    <p:extLst>
      <p:ext uri="{BB962C8B-B14F-4D97-AF65-F5344CB8AC3E}">
        <p14:creationId xmlns:p14="http://schemas.microsoft.com/office/powerpoint/2010/main" val="2824931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1464200-66F8-4B06-B76B-4AB1CF3DEDAD}"/>
              </a:ext>
            </a:extLst>
          </p:cNvPr>
          <p:cNvSpPr>
            <a:spLocks noGrp="1"/>
          </p:cNvSpPr>
          <p:nvPr>
            <p:ph type="title"/>
          </p:nvPr>
        </p:nvSpPr>
        <p:spPr>
          <a:xfrm>
            <a:off x="359230" y="-57308"/>
            <a:ext cx="5388427" cy="1200329"/>
          </a:xfrm>
        </p:spPr>
        <p:txBody>
          <a:bodyPr/>
          <a:lstStyle/>
          <a:p>
            <a:r>
              <a:rPr lang="en-US" altLang="zh-CN" sz="3600" dirty="0"/>
              <a:t>Distinguishing birds from airplanes</a:t>
            </a:r>
            <a:endParaRPr lang="zh-CN" altLang="en-US" sz="3600" dirty="0"/>
          </a:p>
        </p:txBody>
      </p:sp>
      <p:sp>
        <p:nvSpPr>
          <p:cNvPr id="10" name="内容占位符 1">
            <a:extLst>
              <a:ext uri="{FF2B5EF4-FFF2-40B4-BE49-F238E27FC236}">
                <a16:creationId xmlns:a16="http://schemas.microsoft.com/office/drawing/2014/main" id="{AE97BCF8-71D6-44C0-9869-C49004117AFD}"/>
              </a:ext>
            </a:extLst>
          </p:cNvPr>
          <p:cNvSpPr>
            <a:spLocks noGrp="1"/>
          </p:cNvSpPr>
          <p:nvPr>
            <p:ph idx="1"/>
          </p:nvPr>
        </p:nvSpPr>
        <p:spPr>
          <a:xfrm>
            <a:off x="254473" y="1143021"/>
            <a:ext cx="8033657" cy="2718583"/>
          </a:xfrm>
        </p:spPr>
        <p:txBody>
          <a:bodyPr/>
          <a:lstStyle/>
          <a:p>
            <a:r>
              <a:rPr lang="en-US" altLang="zh-CN" sz="2800" dirty="0"/>
              <a:t>7.2.6  </a:t>
            </a:r>
            <a:r>
              <a:rPr lang="en-US" altLang="zh-CN" dirty="0"/>
              <a:t>Training the classifier</a:t>
            </a:r>
            <a:endParaRPr lang="en-US" altLang="zh-CN" sz="2800" dirty="0"/>
          </a:p>
        </p:txBody>
      </p:sp>
      <p:pic>
        <p:nvPicPr>
          <p:cNvPr id="4" name="图片 3">
            <a:extLst>
              <a:ext uri="{FF2B5EF4-FFF2-40B4-BE49-F238E27FC236}">
                <a16:creationId xmlns:a16="http://schemas.microsoft.com/office/drawing/2014/main" id="{967E7185-615C-40FC-80B0-16923ED78AE2}"/>
              </a:ext>
            </a:extLst>
          </p:cNvPr>
          <p:cNvPicPr>
            <a:picLocks noChangeAspect="1"/>
          </p:cNvPicPr>
          <p:nvPr/>
        </p:nvPicPr>
        <p:blipFill>
          <a:blip r:embed="rId3"/>
          <a:stretch>
            <a:fillRect/>
          </a:stretch>
        </p:blipFill>
        <p:spPr>
          <a:xfrm>
            <a:off x="1159458" y="1722591"/>
            <a:ext cx="6644975" cy="4188010"/>
          </a:xfrm>
          <a:prstGeom prst="rect">
            <a:avLst/>
          </a:prstGeom>
        </p:spPr>
      </p:pic>
    </p:spTree>
    <p:extLst>
      <p:ext uri="{BB962C8B-B14F-4D97-AF65-F5344CB8AC3E}">
        <p14:creationId xmlns:p14="http://schemas.microsoft.com/office/powerpoint/2010/main" val="2927511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1464200-66F8-4B06-B76B-4AB1CF3DEDAD}"/>
              </a:ext>
            </a:extLst>
          </p:cNvPr>
          <p:cNvSpPr>
            <a:spLocks noGrp="1"/>
          </p:cNvSpPr>
          <p:nvPr>
            <p:ph type="title"/>
          </p:nvPr>
        </p:nvSpPr>
        <p:spPr>
          <a:xfrm>
            <a:off x="359230" y="-57308"/>
            <a:ext cx="5388427" cy="1200329"/>
          </a:xfrm>
        </p:spPr>
        <p:txBody>
          <a:bodyPr/>
          <a:lstStyle/>
          <a:p>
            <a:r>
              <a:rPr lang="en-US" altLang="zh-CN" sz="3600" dirty="0"/>
              <a:t>Distinguishing birds from airplanes</a:t>
            </a:r>
            <a:endParaRPr lang="zh-CN" altLang="en-US" sz="3600" dirty="0"/>
          </a:p>
        </p:txBody>
      </p:sp>
      <p:sp>
        <p:nvSpPr>
          <p:cNvPr id="10" name="内容占位符 1">
            <a:extLst>
              <a:ext uri="{FF2B5EF4-FFF2-40B4-BE49-F238E27FC236}">
                <a16:creationId xmlns:a16="http://schemas.microsoft.com/office/drawing/2014/main" id="{AE97BCF8-71D6-44C0-9869-C49004117AFD}"/>
              </a:ext>
            </a:extLst>
          </p:cNvPr>
          <p:cNvSpPr>
            <a:spLocks noGrp="1"/>
          </p:cNvSpPr>
          <p:nvPr>
            <p:ph idx="1"/>
          </p:nvPr>
        </p:nvSpPr>
        <p:spPr>
          <a:xfrm>
            <a:off x="254473" y="1143021"/>
            <a:ext cx="8033657" cy="2718583"/>
          </a:xfrm>
        </p:spPr>
        <p:txBody>
          <a:bodyPr/>
          <a:lstStyle/>
          <a:p>
            <a:r>
              <a:rPr lang="en-US" altLang="zh-CN" sz="2800" dirty="0"/>
              <a:t>7.2.6  </a:t>
            </a:r>
            <a:r>
              <a:rPr lang="en-US" altLang="zh-CN" dirty="0"/>
              <a:t>Training the classifier</a:t>
            </a:r>
            <a:endParaRPr lang="en-US" altLang="zh-CN" sz="2800" dirty="0"/>
          </a:p>
        </p:txBody>
      </p:sp>
      <p:pic>
        <p:nvPicPr>
          <p:cNvPr id="4" name="图片 3">
            <a:extLst>
              <a:ext uri="{FF2B5EF4-FFF2-40B4-BE49-F238E27FC236}">
                <a16:creationId xmlns:a16="http://schemas.microsoft.com/office/drawing/2014/main" id="{8E5C9B23-0701-4AF4-9FCC-5A1DE7E94F62}"/>
              </a:ext>
            </a:extLst>
          </p:cNvPr>
          <p:cNvPicPr>
            <a:picLocks noChangeAspect="1"/>
          </p:cNvPicPr>
          <p:nvPr/>
        </p:nvPicPr>
        <p:blipFill>
          <a:blip r:embed="rId3"/>
          <a:stretch>
            <a:fillRect/>
          </a:stretch>
        </p:blipFill>
        <p:spPr>
          <a:xfrm>
            <a:off x="115813" y="2184111"/>
            <a:ext cx="9028187" cy="3439748"/>
          </a:xfrm>
          <a:prstGeom prst="rect">
            <a:avLst/>
          </a:prstGeom>
        </p:spPr>
      </p:pic>
    </p:spTree>
    <p:extLst>
      <p:ext uri="{BB962C8B-B14F-4D97-AF65-F5344CB8AC3E}">
        <p14:creationId xmlns:p14="http://schemas.microsoft.com/office/powerpoint/2010/main" val="2382006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1464200-66F8-4B06-B76B-4AB1CF3DEDAD}"/>
              </a:ext>
            </a:extLst>
          </p:cNvPr>
          <p:cNvSpPr>
            <a:spLocks noGrp="1"/>
          </p:cNvSpPr>
          <p:nvPr>
            <p:ph type="title"/>
          </p:nvPr>
        </p:nvSpPr>
        <p:spPr>
          <a:xfrm>
            <a:off x="359230" y="-57308"/>
            <a:ext cx="5388427" cy="1200329"/>
          </a:xfrm>
        </p:spPr>
        <p:txBody>
          <a:bodyPr/>
          <a:lstStyle/>
          <a:p>
            <a:r>
              <a:rPr lang="en-US" altLang="zh-CN" sz="3600" dirty="0"/>
              <a:t>Distinguishing birds from airplanes</a:t>
            </a:r>
            <a:endParaRPr lang="zh-CN" altLang="en-US" sz="3600" dirty="0"/>
          </a:p>
        </p:txBody>
      </p:sp>
      <p:sp>
        <p:nvSpPr>
          <p:cNvPr id="10" name="内容占位符 1">
            <a:extLst>
              <a:ext uri="{FF2B5EF4-FFF2-40B4-BE49-F238E27FC236}">
                <a16:creationId xmlns:a16="http://schemas.microsoft.com/office/drawing/2014/main" id="{AE97BCF8-71D6-44C0-9869-C49004117AFD}"/>
              </a:ext>
            </a:extLst>
          </p:cNvPr>
          <p:cNvSpPr>
            <a:spLocks noGrp="1"/>
          </p:cNvSpPr>
          <p:nvPr>
            <p:ph idx="1"/>
          </p:nvPr>
        </p:nvSpPr>
        <p:spPr>
          <a:xfrm>
            <a:off x="254473" y="1143021"/>
            <a:ext cx="8033657" cy="2718583"/>
          </a:xfrm>
        </p:spPr>
        <p:txBody>
          <a:bodyPr/>
          <a:lstStyle/>
          <a:p>
            <a:r>
              <a:rPr lang="en-US" altLang="zh-CN" sz="2800" dirty="0"/>
              <a:t>7.2.7  </a:t>
            </a:r>
            <a:r>
              <a:rPr lang="en-US" altLang="zh-CN" dirty="0"/>
              <a:t>The limits of going fully connected</a:t>
            </a:r>
            <a:endParaRPr lang="en-US" altLang="zh-CN" sz="2800" dirty="0"/>
          </a:p>
        </p:txBody>
      </p:sp>
      <p:pic>
        <p:nvPicPr>
          <p:cNvPr id="2" name="图片 1">
            <a:extLst>
              <a:ext uri="{FF2B5EF4-FFF2-40B4-BE49-F238E27FC236}">
                <a16:creationId xmlns:a16="http://schemas.microsoft.com/office/drawing/2014/main" id="{06F9A688-E6E7-4CDE-8645-37F92A0B1FF5}"/>
              </a:ext>
            </a:extLst>
          </p:cNvPr>
          <p:cNvPicPr>
            <a:picLocks noChangeAspect="1"/>
          </p:cNvPicPr>
          <p:nvPr/>
        </p:nvPicPr>
        <p:blipFill>
          <a:blip r:embed="rId3"/>
          <a:stretch>
            <a:fillRect/>
          </a:stretch>
        </p:blipFill>
        <p:spPr>
          <a:xfrm>
            <a:off x="1153526" y="1947180"/>
            <a:ext cx="6348048" cy="3935943"/>
          </a:xfrm>
          <a:prstGeom prst="rect">
            <a:avLst/>
          </a:prstGeom>
        </p:spPr>
      </p:pic>
    </p:spTree>
    <p:extLst>
      <p:ext uri="{BB962C8B-B14F-4D97-AF65-F5344CB8AC3E}">
        <p14:creationId xmlns:p14="http://schemas.microsoft.com/office/powerpoint/2010/main" val="3630196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1464200-66F8-4B06-B76B-4AB1CF3DEDAD}"/>
              </a:ext>
            </a:extLst>
          </p:cNvPr>
          <p:cNvSpPr>
            <a:spLocks noGrp="1"/>
          </p:cNvSpPr>
          <p:nvPr>
            <p:ph type="title"/>
          </p:nvPr>
        </p:nvSpPr>
        <p:spPr>
          <a:xfrm>
            <a:off x="359230" y="-57308"/>
            <a:ext cx="5388427" cy="1200329"/>
          </a:xfrm>
        </p:spPr>
        <p:txBody>
          <a:bodyPr/>
          <a:lstStyle/>
          <a:p>
            <a:r>
              <a:rPr lang="en-US" altLang="zh-CN" sz="3600" dirty="0"/>
              <a:t>Distinguishing birds from airplanes</a:t>
            </a:r>
            <a:endParaRPr lang="zh-CN" altLang="en-US" sz="3600" dirty="0"/>
          </a:p>
        </p:txBody>
      </p:sp>
      <p:sp>
        <p:nvSpPr>
          <p:cNvPr id="10" name="内容占位符 1">
            <a:extLst>
              <a:ext uri="{FF2B5EF4-FFF2-40B4-BE49-F238E27FC236}">
                <a16:creationId xmlns:a16="http://schemas.microsoft.com/office/drawing/2014/main" id="{AE97BCF8-71D6-44C0-9869-C49004117AFD}"/>
              </a:ext>
            </a:extLst>
          </p:cNvPr>
          <p:cNvSpPr>
            <a:spLocks noGrp="1"/>
          </p:cNvSpPr>
          <p:nvPr>
            <p:ph idx="1"/>
          </p:nvPr>
        </p:nvSpPr>
        <p:spPr>
          <a:xfrm>
            <a:off x="254473" y="1143021"/>
            <a:ext cx="8033657" cy="2718583"/>
          </a:xfrm>
        </p:spPr>
        <p:txBody>
          <a:bodyPr/>
          <a:lstStyle/>
          <a:p>
            <a:r>
              <a:rPr lang="en-US" altLang="zh-CN" sz="2800" dirty="0"/>
              <a:t>7.2.7  </a:t>
            </a:r>
            <a:r>
              <a:rPr lang="en-US" altLang="zh-CN" dirty="0"/>
              <a:t>The limits of going fully connected</a:t>
            </a:r>
            <a:endParaRPr lang="en-US" altLang="zh-CN" sz="2800" dirty="0"/>
          </a:p>
        </p:txBody>
      </p:sp>
      <p:pic>
        <p:nvPicPr>
          <p:cNvPr id="4" name="图片 3">
            <a:extLst>
              <a:ext uri="{FF2B5EF4-FFF2-40B4-BE49-F238E27FC236}">
                <a16:creationId xmlns:a16="http://schemas.microsoft.com/office/drawing/2014/main" id="{28D49B09-27DB-48EA-8DD5-B73C984FC615}"/>
              </a:ext>
            </a:extLst>
          </p:cNvPr>
          <p:cNvPicPr>
            <a:picLocks noChangeAspect="1"/>
          </p:cNvPicPr>
          <p:nvPr/>
        </p:nvPicPr>
        <p:blipFill>
          <a:blip r:embed="rId3"/>
          <a:stretch>
            <a:fillRect/>
          </a:stretch>
        </p:blipFill>
        <p:spPr>
          <a:xfrm>
            <a:off x="1302072" y="1678515"/>
            <a:ext cx="5471477" cy="4565853"/>
          </a:xfrm>
          <a:prstGeom prst="rect">
            <a:avLst/>
          </a:prstGeom>
        </p:spPr>
      </p:pic>
    </p:spTree>
    <p:extLst>
      <p:ext uri="{BB962C8B-B14F-4D97-AF65-F5344CB8AC3E}">
        <p14:creationId xmlns:p14="http://schemas.microsoft.com/office/powerpoint/2010/main" val="3558640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1464200-66F8-4B06-B76B-4AB1CF3DEDAD}"/>
              </a:ext>
            </a:extLst>
          </p:cNvPr>
          <p:cNvSpPr>
            <a:spLocks noGrp="1"/>
          </p:cNvSpPr>
          <p:nvPr>
            <p:ph type="title"/>
          </p:nvPr>
        </p:nvSpPr>
        <p:spPr>
          <a:xfrm>
            <a:off x="359230" y="-57308"/>
            <a:ext cx="5388427" cy="1200329"/>
          </a:xfrm>
        </p:spPr>
        <p:txBody>
          <a:bodyPr/>
          <a:lstStyle/>
          <a:p>
            <a:r>
              <a:rPr lang="en-US" altLang="zh-CN" sz="3600" dirty="0"/>
              <a:t>Distinguishing birds from airplanes</a:t>
            </a:r>
            <a:endParaRPr lang="zh-CN" altLang="en-US" sz="3600" dirty="0"/>
          </a:p>
        </p:txBody>
      </p:sp>
      <p:sp>
        <p:nvSpPr>
          <p:cNvPr id="10" name="内容占位符 1">
            <a:extLst>
              <a:ext uri="{FF2B5EF4-FFF2-40B4-BE49-F238E27FC236}">
                <a16:creationId xmlns:a16="http://schemas.microsoft.com/office/drawing/2014/main" id="{AE97BCF8-71D6-44C0-9869-C49004117AFD}"/>
              </a:ext>
            </a:extLst>
          </p:cNvPr>
          <p:cNvSpPr>
            <a:spLocks noGrp="1"/>
          </p:cNvSpPr>
          <p:nvPr>
            <p:ph idx="1"/>
          </p:nvPr>
        </p:nvSpPr>
        <p:spPr>
          <a:xfrm>
            <a:off x="254473" y="1143021"/>
            <a:ext cx="8033657" cy="2718583"/>
          </a:xfrm>
        </p:spPr>
        <p:txBody>
          <a:bodyPr/>
          <a:lstStyle/>
          <a:p>
            <a:r>
              <a:rPr lang="en-US" altLang="zh-CN" sz="2800" dirty="0"/>
              <a:t>7.3  </a:t>
            </a:r>
            <a:r>
              <a:rPr lang="en-US" altLang="zh-CN" dirty="0"/>
              <a:t>Conclusion</a:t>
            </a:r>
            <a:endParaRPr lang="en-US" altLang="zh-CN" sz="2800" dirty="0"/>
          </a:p>
        </p:txBody>
      </p:sp>
      <p:sp>
        <p:nvSpPr>
          <p:cNvPr id="6" name="文本框 5">
            <a:extLst>
              <a:ext uri="{FF2B5EF4-FFF2-40B4-BE49-F238E27FC236}">
                <a16:creationId xmlns:a16="http://schemas.microsoft.com/office/drawing/2014/main" id="{9B2AAD33-A19A-44A1-B3CA-6D36DBF62642}"/>
              </a:ext>
            </a:extLst>
          </p:cNvPr>
          <p:cNvSpPr txBox="1"/>
          <p:nvPr/>
        </p:nvSpPr>
        <p:spPr bwMode="gray">
          <a:xfrm>
            <a:off x="1435666" y="1967146"/>
            <a:ext cx="6002130" cy="3970318"/>
          </a:xfrm>
          <a:prstGeom prst="rect">
            <a:avLst/>
          </a:prstGeom>
          <a:noFill/>
          <a:ln w="9525">
            <a:noFill/>
            <a:miter lim="800000"/>
          </a:ln>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在本章中我们从数据集到模型到选择合适的损失函数以及不同的参数对训练的影响完成地解决了一个简单的图像分类问题。所有的问题都是使用</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Pytorch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提供的通用工具包来解决的，接下来在你使用</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pytorch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的过程中还会经常用到。</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但是我们也发现了我们的模型的一个重大的缺陷，我们将二维的图片作为一维数据来进行处理。并且我们没有一个很好的方式来处理我们问题的平移不变性，在下一章我们将学习如何利用二维图片数据的性质来得到更好的结果。</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我们可以利用我们现在学到的知识来处理一些数据，而不需要平移不变性。例如，在表格数据或我们在第</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章中遇到的时间序列数据上使用它，我们可能已经可以做很多事情了。在某种程度上，我们也可以在适当表示的文本数据上使用它（例如在词袋模型中使用它）。</a:t>
            </a:r>
          </a:p>
        </p:txBody>
      </p:sp>
    </p:spTree>
    <p:extLst>
      <p:ext uri="{BB962C8B-B14F-4D97-AF65-F5344CB8AC3E}">
        <p14:creationId xmlns:p14="http://schemas.microsoft.com/office/powerpoint/2010/main" val="4023613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1464200-66F8-4B06-B76B-4AB1CF3DEDAD}"/>
              </a:ext>
            </a:extLst>
          </p:cNvPr>
          <p:cNvSpPr>
            <a:spLocks noGrp="1"/>
          </p:cNvSpPr>
          <p:nvPr>
            <p:ph type="title"/>
          </p:nvPr>
        </p:nvSpPr>
        <p:spPr>
          <a:xfrm>
            <a:off x="359230" y="-57308"/>
            <a:ext cx="5388427" cy="1200329"/>
          </a:xfrm>
        </p:spPr>
        <p:txBody>
          <a:bodyPr/>
          <a:lstStyle/>
          <a:p>
            <a:r>
              <a:rPr lang="en-US" altLang="zh-CN" sz="3600" dirty="0"/>
              <a:t>Distinguishing birds from airplanes</a:t>
            </a:r>
            <a:endParaRPr lang="zh-CN" altLang="en-US" sz="3600" dirty="0"/>
          </a:p>
        </p:txBody>
      </p:sp>
      <p:sp>
        <p:nvSpPr>
          <p:cNvPr id="10" name="内容占位符 1">
            <a:extLst>
              <a:ext uri="{FF2B5EF4-FFF2-40B4-BE49-F238E27FC236}">
                <a16:creationId xmlns:a16="http://schemas.microsoft.com/office/drawing/2014/main" id="{AE97BCF8-71D6-44C0-9869-C49004117AFD}"/>
              </a:ext>
            </a:extLst>
          </p:cNvPr>
          <p:cNvSpPr>
            <a:spLocks noGrp="1"/>
          </p:cNvSpPr>
          <p:nvPr>
            <p:ph idx="1"/>
          </p:nvPr>
        </p:nvSpPr>
        <p:spPr>
          <a:xfrm>
            <a:off x="254473" y="1143021"/>
            <a:ext cx="8033657" cy="2718583"/>
          </a:xfrm>
        </p:spPr>
        <p:txBody>
          <a:bodyPr/>
          <a:lstStyle/>
          <a:p>
            <a:r>
              <a:rPr lang="en-US" altLang="zh-CN" sz="2800" dirty="0"/>
              <a:t>7.4  </a:t>
            </a:r>
            <a:r>
              <a:rPr lang="en-US" altLang="zh-CN" dirty="0"/>
              <a:t>Summary</a:t>
            </a:r>
            <a:endParaRPr lang="en-US" altLang="zh-CN" sz="2800" dirty="0"/>
          </a:p>
        </p:txBody>
      </p:sp>
      <p:sp>
        <p:nvSpPr>
          <p:cNvPr id="6" name="文本框 5">
            <a:extLst>
              <a:ext uri="{FF2B5EF4-FFF2-40B4-BE49-F238E27FC236}">
                <a16:creationId xmlns:a16="http://schemas.microsoft.com/office/drawing/2014/main" id="{F60EB464-84CA-441B-82F3-BE9134EC5F64}"/>
              </a:ext>
            </a:extLst>
          </p:cNvPr>
          <p:cNvSpPr txBox="1"/>
          <p:nvPr/>
        </p:nvSpPr>
        <p:spPr bwMode="gray">
          <a:xfrm>
            <a:off x="1308237" y="1957478"/>
            <a:ext cx="5926128" cy="3970318"/>
          </a:xfrm>
          <a:prstGeom prst="rect">
            <a:avLst/>
          </a:prstGeom>
          <a:noFill/>
          <a:ln w="9525">
            <a:noFill/>
            <a:miter lim="800000"/>
          </a:ln>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计算机视觉是深度学习最广泛的应用之一。</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一些数据集有监督的图像数据集是公开的；其中许多可以通过</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torchvision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导入</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Datasets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DataLoaders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为加载和采样数据集提供了简单而有效的抽象。</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对于分类任务，在网络的输出之后加上</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softmax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函数来生成满足解释为概率的要求的值。然后对正确类别的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softmax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概率，使用负对数函数处理。这是一个分类问题的理想损失函数。这个损失函数在</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pytorch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中叫做交叉熵。</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我们确实可以将图像视为像素值的向量，就像其他任何数字数据一样使用全连接的网络来处理他们。但是这样做会使利用数据中的空间关系变得更加困难。</a:t>
            </a:r>
          </a:p>
          <a:p>
            <a:pPr algn="just"/>
            <a:r>
              <a:rPr lang="zh-CN" altLang="zh-CN" sz="1800" kern="100" dirty="0">
                <a:effectLst/>
                <a:latin typeface="等线" panose="02010600030101010101" pitchFamily="2" charset="-122"/>
                <a:ea typeface="等线" panose="02010600030101010101" pitchFamily="2" charset="-122"/>
                <a:cs typeface="微软雅黑" panose="020B0503020204020204" pitchFamily="34" charset="-122"/>
              </a:rPr>
              <a:t>简单的模型可以使用</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nn.Sequential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创建</a:t>
            </a:r>
          </a:p>
        </p:txBody>
      </p:sp>
    </p:spTree>
    <p:extLst>
      <p:ext uri="{BB962C8B-B14F-4D97-AF65-F5344CB8AC3E}">
        <p14:creationId xmlns:p14="http://schemas.microsoft.com/office/powerpoint/2010/main" val="2521451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8">
            <a:extLst>
              <a:ext uri="{FF2B5EF4-FFF2-40B4-BE49-F238E27FC236}">
                <a16:creationId xmlns:a16="http://schemas.microsoft.com/office/drawing/2014/main" id="{3BDE1A9E-B2D6-A04D-94E0-A394A1A8D49E}"/>
              </a:ext>
            </a:extLst>
          </p:cNvPr>
          <p:cNvSpPr>
            <a:spLocks noGrp="1"/>
          </p:cNvSpPr>
          <p:nvPr>
            <p:ph type="title"/>
          </p:nvPr>
        </p:nvSpPr>
        <p:spPr>
          <a:xfrm>
            <a:off x="685800" y="3064171"/>
            <a:ext cx="7772400" cy="1323439"/>
          </a:xfrm>
        </p:spPr>
        <p:txBody>
          <a:bodyPr/>
          <a:lstStyle/>
          <a:p>
            <a:pPr algn="ctr"/>
            <a:r>
              <a:rPr lang="en-US" altLang="zh-CN" sz="4000" b="1" dirty="0">
                <a:solidFill>
                  <a:schemeClr val="accent6"/>
                </a:solidFill>
              </a:rPr>
              <a:t>Part</a:t>
            </a:r>
            <a:r>
              <a:rPr lang="zh-CN" altLang="en-US" sz="4000" b="1" dirty="0">
                <a:solidFill>
                  <a:schemeClr val="accent6"/>
                </a:solidFill>
              </a:rPr>
              <a:t> </a:t>
            </a:r>
            <a:r>
              <a:rPr lang="en-US" altLang="zh-CN" sz="4000" b="1" dirty="0">
                <a:solidFill>
                  <a:schemeClr val="accent6"/>
                </a:solidFill>
              </a:rPr>
              <a:t>I</a:t>
            </a:r>
            <a:r>
              <a:rPr lang="zh-CN" altLang="en-US" sz="4000" dirty="0">
                <a:solidFill>
                  <a:schemeClr val="accent6"/>
                </a:solidFill>
              </a:rPr>
              <a:t>   </a:t>
            </a:r>
            <a:r>
              <a:rPr lang="en-US" altLang="zh-CN" sz="4000" b="1" dirty="0">
                <a:solidFill>
                  <a:schemeClr val="accent6"/>
                </a:solidFill>
                <a:latin typeface="Segoe UI Symbol" panose="020B0502040204020203" pitchFamily="34" charset="0"/>
                <a:ea typeface="Segoe UI Symbol" panose="020B0502040204020203" pitchFamily="34" charset="0"/>
                <a:cs typeface="Al Bayan Plain" pitchFamily="2" charset="-78"/>
              </a:rPr>
              <a:t>A dataset of tiny images</a:t>
            </a:r>
            <a:br>
              <a:rPr lang="en-US" altLang="zh-CN" sz="4000" b="1" dirty="0">
                <a:solidFill>
                  <a:schemeClr val="accent6"/>
                </a:solidFill>
                <a:latin typeface="Segoe UI Symbol" panose="020B0502040204020203" pitchFamily="34" charset="0"/>
                <a:ea typeface="Segoe UI Symbol" panose="020B0502040204020203" pitchFamily="34" charset="0"/>
                <a:cs typeface="Al Bayan Plain" pitchFamily="2" charset="-78"/>
              </a:rPr>
            </a:br>
            <a:endParaRPr lang="zh-CN" altLang="en-US" b="1" dirty="0">
              <a:solidFill>
                <a:srgbClr val="FCB83E"/>
              </a:solidFill>
            </a:endParaRPr>
          </a:p>
        </p:txBody>
      </p:sp>
    </p:spTree>
    <p:extLst>
      <p:ext uri="{BB962C8B-B14F-4D97-AF65-F5344CB8AC3E}">
        <p14:creationId xmlns:p14="http://schemas.microsoft.com/office/powerpoint/2010/main" val="30660445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786160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47180135-9E6B-403E-84C6-D99240BE9223}"/>
              </a:ext>
            </a:extLst>
          </p:cNvPr>
          <p:cNvSpPr>
            <a:spLocks noGrp="1"/>
          </p:cNvSpPr>
          <p:nvPr>
            <p:ph type="title"/>
          </p:nvPr>
        </p:nvSpPr>
        <p:spPr>
          <a:xfrm>
            <a:off x="359230" y="219691"/>
            <a:ext cx="5388427" cy="646331"/>
          </a:xfrm>
        </p:spPr>
        <p:txBody>
          <a:bodyPr/>
          <a:lstStyle/>
          <a:p>
            <a:r>
              <a:rPr lang="en-US" altLang="zh-CN" sz="3600" dirty="0">
                <a:latin typeface="Segoe UI Symbol" panose="020B0502040204020203" pitchFamily="34" charset="0"/>
                <a:ea typeface="Segoe UI Symbol" panose="020B0502040204020203" pitchFamily="34" charset="0"/>
                <a:cs typeface="Al Bayan Plain" pitchFamily="2" charset="-78"/>
              </a:rPr>
              <a:t>A dataset of tiny images</a:t>
            </a:r>
            <a:endParaRPr lang="zh-CN" altLang="en-US" sz="3600" dirty="0"/>
          </a:p>
        </p:txBody>
      </p:sp>
      <p:pic>
        <p:nvPicPr>
          <p:cNvPr id="5" name="图片 4">
            <a:extLst>
              <a:ext uri="{FF2B5EF4-FFF2-40B4-BE49-F238E27FC236}">
                <a16:creationId xmlns:a16="http://schemas.microsoft.com/office/drawing/2014/main" id="{11303A37-768C-40B6-A0D8-A1961BC5C641}"/>
              </a:ext>
            </a:extLst>
          </p:cNvPr>
          <p:cNvPicPr>
            <a:picLocks noChangeAspect="1"/>
          </p:cNvPicPr>
          <p:nvPr/>
        </p:nvPicPr>
        <p:blipFill>
          <a:blip r:embed="rId3"/>
          <a:stretch>
            <a:fillRect/>
          </a:stretch>
        </p:blipFill>
        <p:spPr>
          <a:xfrm>
            <a:off x="612817" y="2220574"/>
            <a:ext cx="7698133" cy="3667751"/>
          </a:xfrm>
          <a:prstGeom prst="rect">
            <a:avLst/>
          </a:prstGeom>
        </p:spPr>
      </p:pic>
      <p:sp>
        <p:nvSpPr>
          <p:cNvPr id="11" name="文本框 10">
            <a:extLst>
              <a:ext uri="{FF2B5EF4-FFF2-40B4-BE49-F238E27FC236}">
                <a16:creationId xmlns:a16="http://schemas.microsoft.com/office/drawing/2014/main" id="{4EBCEFDF-98CB-4BE0-8B17-B5481ACBECF8}"/>
              </a:ext>
            </a:extLst>
          </p:cNvPr>
          <p:cNvSpPr txBox="1"/>
          <p:nvPr/>
        </p:nvSpPr>
        <p:spPr bwMode="gray">
          <a:xfrm>
            <a:off x="3164622" y="1574243"/>
            <a:ext cx="4572000" cy="646331"/>
          </a:xfrm>
          <a:prstGeom prst="rect">
            <a:avLst/>
          </a:prstGeom>
          <a:noFill/>
          <a:ln w="9525">
            <a:noFill/>
            <a:miter lim="800000"/>
          </a:ln>
        </p:spPr>
        <p:txBody>
          <a:bodyPr wrap="square">
            <a:spAutoFit/>
          </a:bodyPr>
          <a:lstStyle/>
          <a:p>
            <a:r>
              <a:rPr lang="en-US" altLang="zh-CN" sz="3600" dirty="0"/>
              <a:t>CIFAR-10</a:t>
            </a:r>
            <a:endParaRPr lang="zh-CN" altLang="en-US" sz="3600" dirty="0"/>
          </a:p>
        </p:txBody>
      </p:sp>
    </p:spTree>
    <p:extLst>
      <p:ext uri="{BB962C8B-B14F-4D97-AF65-F5344CB8AC3E}">
        <p14:creationId xmlns:p14="http://schemas.microsoft.com/office/powerpoint/2010/main" val="2047286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47180135-9E6B-403E-84C6-D99240BE9223}"/>
              </a:ext>
            </a:extLst>
          </p:cNvPr>
          <p:cNvSpPr>
            <a:spLocks noGrp="1"/>
          </p:cNvSpPr>
          <p:nvPr>
            <p:ph type="title"/>
          </p:nvPr>
        </p:nvSpPr>
        <p:spPr>
          <a:xfrm>
            <a:off x="359230" y="219691"/>
            <a:ext cx="5388427" cy="646331"/>
          </a:xfrm>
        </p:spPr>
        <p:txBody>
          <a:bodyPr/>
          <a:lstStyle/>
          <a:p>
            <a:r>
              <a:rPr lang="en-US" altLang="zh-CN" sz="3600" dirty="0">
                <a:latin typeface="Segoe UI Symbol" panose="020B0502040204020203" pitchFamily="34" charset="0"/>
                <a:ea typeface="Segoe UI Symbol" panose="020B0502040204020203" pitchFamily="34" charset="0"/>
                <a:cs typeface="Al Bayan Plain" pitchFamily="2" charset="-78"/>
              </a:rPr>
              <a:t>A dataset of tiny images</a:t>
            </a:r>
            <a:endParaRPr lang="zh-CN" altLang="en-US" sz="3600" dirty="0"/>
          </a:p>
        </p:txBody>
      </p:sp>
      <p:sp>
        <p:nvSpPr>
          <p:cNvPr id="7" name="内容占位符 1">
            <a:extLst>
              <a:ext uri="{FF2B5EF4-FFF2-40B4-BE49-F238E27FC236}">
                <a16:creationId xmlns:a16="http://schemas.microsoft.com/office/drawing/2014/main" id="{32662FEA-2B03-1644-852C-4C63ED07AD82}"/>
              </a:ext>
            </a:extLst>
          </p:cNvPr>
          <p:cNvSpPr>
            <a:spLocks noGrp="1"/>
          </p:cNvSpPr>
          <p:nvPr>
            <p:ph idx="1"/>
          </p:nvPr>
        </p:nvSpPr>
        <p:spPr>
          <a:xfrm>
            <a:off x="663787" y="4088540"/>
            <a:ext cx="8313009" cy="2549769"/>
          </a:xfrm>
        </p:spPr>
        <p:txBody>
          <a:bodyPr/>
          <a:lstStyle/>
          <a:p>
            <a:r>
              <a:rPr lang="en-US" altLang="zh-CN" sz="2400" dirty="0" err="1"/>
              <a:t>Data_path</a:t>
            </a:r>
            <a:r>
              <a:rPr lang="zh-CN" altLang="en-US" sz="2400" dirty="0"/>
              <a:t>：数据库路径</a:t>
            </a:r>
            <a:endParaRPr lang="en-US" altLang="zh-CN" sz="2400" dirty="0"/>
          </a:p>
          <a:p>
            <a:r>
              <a:rPr lang="en-US" altLang="zh-CN" sz="2400" dirty="0"/>
              <a:t>Train</a:t>
            </a:r>
            <a:r>
              <a:rPr lang="zh-CN" altLang="en-US" sz="2400" dirty="0"/>
              <a:t>：是否用于训练</a:t>
            </a:r>
            <a:endParaRPr lang="en-US" altLang="zh-CN" sz="2400" dirty="0"/>
          </a:p>
          <a:p>
            <a:r>
              <a:rPr lang="en-US" altLang="zh-CN" sz="2400" dirty="0"/>
              <a:t>Download</a:t>
            </a:r>
            <a:r>
              <a:rPr lang="zh-CN" altLang="en-US" sz="2400" dirty="0"/>
              <a:t>：是否使用</a:t>
            </a:r>
            <a:r>
              <a:rPr lang="en-US" altLang="zh-CN" sz="2400" dirty="0" err="1"/>
              <a:t>pytorch</a:t>
            </a:r>
            <a:r>
              <a:rPr lang="zh-CN" altLang="en-US" sz="2400" dirty="0"/>
              <a:t>下载</a:t>
            </a:r>
            <a:endParaRPr lang="en-US" altLang="zh-CN" sz="2400" dirty="0"/>
          </a:p>
          <a:p>
            <a:endParaRPr lang="en-US" altLang="zh-CN" dirty="0"/>
          </a:p>
          <a:p>
            <a:endParaRPr lang="en-US" altLang="zh-CN" dirty="0"/>
          </a:p>
          <a:p>
            <a:endParaRPr lang="en-US" altLang="zh-CN" dirty="0"/>
          </a:p>
        </p:txBody>
      </p:sp>
      <p:pic>
        <p:nvPicPr>
          <p:cNvPr id="3" name="图片 2">
            <a:extLst>
              <a:ext uri="{FF2B5EF4-FFF2-40B4-BE49-F238E27FC236}">
                <a16:creationId xmlns:a16="http://schemas.microsoft.com/office/drawing/2014/main" id="{E8D22E66-F89C-452F-89D3-918FE146B105}"/>
              </a:ext>
            </a:extLst>
          </p:cNvPr>
          <p:cNvPicPr>
            <a:picLocks noChangeAspect="1"/>
          </p:cNvPicPr>
          <p:nvPr/>
        </p:nvPicPr>
        <p:blipFill>
          <a:blip r:embed="rId3"/>
          <a:stretch>
            <a:fillRect/>
          </a:stretch>
        </p:blipFill>
        <p:spPr>
          <a:xfrm>
            <a:off x="0" y="1704524"/>
            <a:ext cx="9174648" cy="2007294"/>
          </a:xfrm>
          <a:prstGeom prst="rect">
            <a:avLst/>
          </a:prstGeom>
        </p:spPr>
      </p:pic>
    </p:spTree>
    <p:extLst>
      <p:ext uri="{BB962C8B-B14F-4D97-AF65-F5344CB8AC3E}">
        <p14:creationId xmlns:p14="http://schemas.microsoft.com/office/powerpoint/2010/main" val="3860544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47180135-9E6B-403E-84C6-D99240BE9223}"/>
              </a:ext>
            </a:extLst>
          </p:cNvPr>
          <p:cNvSpPr>
            <a:spLocks noGrp="1"/>
          </p:cNvSpPr>
          <p:nvPr>
            <p:ph type="title"/>
          </p:nvPr>
        </p:nvSpPr>
        <p:spPr>
          <a:xfrm>
            <a:off x="359230" y="219691"/>
            <a:ext cx="5388427" cy="646331"/>
          </a:xfrm>
        </p:spPr>
        <p:txBody>
          <a:bodyPr/>
          <a:lstStyle/>
          <a:p>
            <a:r>
              <a:rPr lang="en-US" altLang="zh-CN" sz="3600" dirty="0">
                <a:latin typeface="Segoe UI Symbol" panose="020B0502040204020203" pitchFamily="34" charset="0"/>
                <a:ea typeface="Segoe UI Symbol" panose="020B0502040204020203" pitchFamily="34" charset="0"/>
                <a:cs typeface="Al Bayan Plain" pitchFamily="2" charset="-78"/>
              </a:rPr>
              <a:t>A dataset of tiny images</a:t>
            </a:r>
            <a:endParaRPr lang="zh-CN" altLang="en-US" sz="3600" dirty="0"/>
          </a:p>
        </p:txBody>
      </p:sp>
      <p:sp>
        <p:nvSpPr>
          <p:cNvPr id="7" name="内容占位符 1">
            <a:extLst>
              <a:ext uri="{FF2B5EF4-FFF2-40B4-BE49-F238E27FC236}">
                <a16:creationId xmlns:a16="http://schemas.microsoft.com/office/drawing/2014/main" id="{32662FEA-2B03-1644-852C-4C63ED07AD82}"/>
              </a:ext>
            </a:extLst>
          </p:cNvPr>
          <p:cNvSpPr>
            <a:spLocks noGrp="1"/>
          </p:cNvSpPr>
          <p:nvPr>
            <p:ph idx="1"/>
          </p:nvPr>
        </p:nvSpPr>
        <p:spPr>
          <a:xfrm>
            <a:off x="555171" y="3898553"/>
            <a:ext cx="8033657" cy="2718583"/>
          </a:xfrm>
        </p:spPr>
        <p:txBody>
          <a:bodyPr/>
          <a:lstStyle/>
          <a:p>
            <a:r>
              <a:rPr lang="en-US" altLang="zh-CN" dirty="0"/>
              <a:t>__</a:t>
            </a:r>
            <a:r>
              <a:rPr lang="en-US" altLang="zh-CN" dirty="0" err="1"/>
              <a:t>mro</a:t>
            </a:r>
            <a:r>
              <a:rPr lang="en-US" altLang="zh-CN" dirty="0"/>
              <a:t>__</a:t>
            </a:r>
          </a:p>
          <a:p>
            <a:r>
              <a:rPr lang="zh-CN" altLang="en-US" dirty="0"/>
              <a:t>方法解析顺序</a:t>
            </a:r>
            <a:endParaRPr lang="en-US" altLang="zh-CN" dirty="0"/>
          </a:p>
          <a:p>
            <a:endParaRPr lang="en-US" altLang="zh-CN" dirty="0"/>
          </a:p>
        </p:txBody>
      </p:sp>
      <p:pic>
        <p:nvPicPr>
          <p:cNvPr id="3" name="图片 2">
            <a:extLst>
              <a:ext uri="{FF2B5EF4-FFF2-40B4-BE49-F238E27FC236}">
                <a16:creationId xmlns:a16="http://schemas.microsoft.com/office/drawing/2014/main" id="{E6996D94-44AC-48E4-8FFC-C26AA4F05158}"/>
              </a:ext>
            </a:extLst>
          </p:cNvPr>
          <p:cNvPicPr>
            <a:picLocks noChangeAspect="1"/>
          </p:cNvPicPr>
          <p:nvPr/>
        </p:nvPicPr>
        <p:blipFill>
          <a:blip r:embed="rId3"/>
          <a:stretch>
            <a:fillRect/>
          </a:stretch>
        </p:blipFill>
        <p:spPr>
          <a:xfrm>
            <a:off x="555171" y="1231656"/>
            <a:ext cx="8456442" cy="2301262"/>
          </a:xfrm>
          <a:prstGeom prst="rect">
            <a:avLst/>
          </a:prstGeom>
        </p:spPr>
      </p:pic>
    </p:spTree>
    <p:extLst>
      <p:ext uri="{BB962C8B-B14F-4D97-AF65-F5344CB8AC3E}">
        <p14:creationId xmlns:p14="http://schemas.microsoft.com/office/powerpoint/2010/main" val="4279192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47180135-9E6B-403E-84C6-D99240BE9223}"/>
              </a:ext>
            </a:extLst>
          </p:cNvPr>
          <p:cNvSpPr>
            <a:spLocks noGrp="1"/>
          </p:cNvSpPr>
          <p:nvPr>
            <p:ph type="title"/>
          </p:nvPr>
        </p:nvSpPr>
        <p:spPr>
          <a:xfrm>
            <a:off x="359230" y="219691"/>
            <a:ext cx="5388427" cy="646331"/>
          </a:xfrm>
        </p:spPr>
        <p:txBody>
          <a:bodyPr/>
          <a:lstStyle/>
          <a:p>
            <a:r>
              <a:rPr lang="en-US" altLang="zh-CN" sz="3600" dirty="0">
                <a:latin typeface="Segoe UI Symbol" panose="020B0502040204020203" pitchFamily="34" charset="0"/>
                <a:ea typeface="Segoe UI Symbol" panose="020B0502040204020203" pitchFamily="34" charset="0"/>
                <a:cs typeface="Al Bayan Plain" pitchFamily="2" charset="-78"/>
              </a:rPr>
              <a:t>A dataset of tiny images</a:t>
            </a:r>
            <a:endParaRPr lang="zh-CN" altLang="en-US" sz="3600" dirty="0"/>
          </a:p>
        </p:txBody>
      </p:sp>
      <p:pic>
        <p:nvPicPr>
          <p:cNvPr id="5" name="图片 4">
            <a:extLst>
              <a:ext uri="{FF2B5EF4-FFF2-40B4-BE49-F238E27FC236}">
                <a16:creationId xmlns:a16="http://schemas.microsoft.com/office/drawing/2014/main" id="{93C6845C-4131-441F-A27D-3FDA715857B2}"/>
              </a:ext>
            </a:extLst>
          </p:cNvPr>
          <p:cNvPicPr/>
          <p:nvPr/>
        </p:nvPicPr>
        <p:blipFill>
          <a:blip r:embed="rId3"/>
          <a:stretch>
            <a:fillRect/>
          </a:stretch>
        </p:blipFill>
        <p:spPr>
          <a:xfrm>
            <a:off x="663787" y="1080839"/>
            <a:ext cx="7092670" cy="3695008"/>
          </a:xfrm>
          <a:prstGeom prst="rect">
            <a:avLst/>
          </a:prstGeom>
        </p:spPr>
      </p:pic>
      <p:sp>
        <p:nvSpPr>
          <p:cNvPr id="7" name="内容占位符 1">
            <a:extLst>
              <a:ext uri="{FF2B5EF4-FFF2-40B4-BE49-F238E27FC236}">
                <a16:creationId xmlns:a16="http://schemas.microsoft.com/office/drawing/2014/main" id="{FD4267D4-8790-4DFC-9A0D-466CFB2454F2}"/>
              </a:ext>
            </a:extLst>
          </p:cNvPr>
          <p:cNvSpPr>
            <a:spLocks noGrp="1"/>
          </p:cNvSpPr>
          <p:nvPr>
            <p:ph idx="1"/>
          </p:nvPr>
        </p:nvSpPr>
        <p:spPr>
          <a:xfrm>
            <a:off x="1246207" y="5037886"/>
            <a:ext cx="8313009" cy="2549769"/>
          </a:xfrm>
        </p:spPr>
        <p:txBody>
          <a:bodyPr/>
          <a:lstStyle/>
          <a:p>
            <a:r>
              <a:rPr lang="zh-CN" altLang="en-US" sz="2400" dirty="0"/>
              <a:t>在</a:t>
            </a:r>
            <a:r>
              <a:rPr lang="en-US" altLang="zh-CN" sz="2400" dirty="0"/>
              <a:t>C</a:t>
            </a:r>
            <a:r>
              <a:rPr lang="zh-CN" altLang="en-US" sz="2400" dirty="0"/>
              <a:t>和</a:t>
            </a:r>
            <a:r>
              <a:rPr lang="en-US" altLang="zh-CN" sz="2400" dirty="0"/>
              <a:t>D</a:t>
            </a:r>
            <a:r>
              <a:rPr lang="zh-CN" altLang="en-US" sz="2400" dirty="0"/>
              <a:t>中重名的属性或方法，调用的结果可能因为</a:t>
            </a:r>
            <a:r>
              <a:rPr lang="en-US" altLang="zh-CN" sz="2400" dirty="0"/>
              <a:t>python</a:t>
            </a:r>
            <a:r>
              <a:rPr lang="zh-CN" altLang="en-US" sz="2400" dirty="0"/>
              <a:t>版本不同发生改变</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1945683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47180135-9E6B-403E-84C6-D99240BE9223}"/>
              </a:ext>
            </a:extLst>
          </p:cNvPr>
          <p:cNvSpPr>
            <a:spLocks noGrp="1"/>
          </p:cNvSpPr>
          <p:nvPr>
            <p:ph type="title"/>
          </p:nvPr>
        </p:nvSpPr>
        <p:spPr>
          <a:xfrm>
            <a:off x="359230" y="219691"/>
            <a:ext cx="5388427" cy="646331"/>
          </a:xfrm>
        </p:spPr>
        <p:txBody>
          <a:bodyPr/>
          <a:lstStyle/>
          <a:p>
            <a:r>
              <a:rPr lang="en-US" altLang="zh-CN" sz="3600" dirty="0">
                <a:latin typeface="Segoe UI Symbol" panose="020B0502040204020203" pitchFamily="34" charset="0"/>
                <a:ea typeface="Segoe UI Symbol" panose="020B0502040204020203" pitchFamily="34" charset="0"/>
                <a:cs typeface="Al Bayan Plain" pitchFamily="2" charset="-78"/>
              </a:rPr>
              <a:t>A dataset of tiny images</a:t>
            </a:r>
            <a:endParaRPr lang="zh-CN" altLang="en-US" sz="3600" dirty="0"/>
          </a:p>
        </p:txBody>
      </p:sp>
      <p:sp>
        <p:nvSpPr>
          <p:cNvPr id="11" name="标题 8">
            <a:extLst>
              <a:ext uri="{FF2B5EF4-FFF2-40B4-BE49-F238E27FC236}">
                <a16:creationId xmlns:a16="http://schemas.microsoft.com/office/drawing/2014/main" id="{5711F01D-D3DA-D746-9943-0C1E619C5F3A}"/>
              </a:ext>
            </a:extLst>
          </p:cNvPr>
          <p:cNvSpPr>
            <a:spLocks noGrp="1"/>
          </p:cNvSpPr>
          <p:nvPr>
            <p:ph idx="1"/>
          </p:nvPr>
        </p:nvSpPr>
        <p:spPr>
          <a:xfrm>
            <a:off x="1087721" y="4620212"/>
            <a:ext cx="6610081" cy="1473200"/>
          </a:xfrm>
        </p:spPr>
        <p:txBody>
          <a:bodyPr/>
          <a:lstStyle/>
          <a:p>
            <a:r>
              <a:rPr kumimoji="1" lang="en-US" altLang="zh-CN" sz="2800" dirty="0">
                <a:latin typeface="Segoe UI Symbol" panose="020B0502040204020203" pitchFamily="34" charset="0"/>
                <a:ea typeface="Microsoft YaHei" panose="020B0503020204020204" pitchFamily="34" charset="-122"/>
              </a:rPr>
              <a:t>__</a:t>
            </a:r>
            <a:r>
              <a:rPr kumimoji="1" lang="en-US" altLang="zh-CN" sz="2800" dirty="0" err="1">
                <a:latin typeface="Segoe UI Symbol" panose="020B0502040204020203" pitchFamily="34" charset="0"/>
                <a:ea typeface="Microsoft YaHei" panose="020B0503020204020204" pitchFamily="34" charset="-122"/>
              </a:rPr>
              <a:t>len</a:t>
            </a:r>
            <a:r>
              <a:rPr kumimoji="1" lang="en-US" altLang="zh-CN" sz="2800" dirty="0">
                <a:latin typeface="Segoe UI Symbol" panose="020B0502040204020203" pitchFamily="34" charset="0"/>
                <a:ea typeface="Microsoft YaHei" panose="020B0503020204020204" pitchFamily="34" charset="-122"/>
              </a:rPr>
              <a:t>__</a:t>
            </a:r>
          </a:p>
          <a:p>
            <a:r>
              <a:rPr kumimoji="1" lang="en-US" altLang="zh-CN" sz="2800" dirty="0">
                <a:latin typeface="Segoe UI Symbol" panose="020B0502040204020203" pitchFamily="34" charset="0"/>
                <a:ea typeface="Microsoft YaHei" panose="020B0503020204020204" pitchFamily="34" charset="-122"/>
              </a:rPr>
              <a:t>__</a:t>
            </a:r>
            <a:r>
              <a:rPr kumimoji="1" lang="en-US" altLang="zh-CN" sz="2800" dirty="0" err="1">
                <a:latin typeface="Segoe UI Symbol" panose="020B0502040204020203" pitchFamily="34" charset="0"/>
                <a:ea typeface="Microsoft YaHei" panose="020B0503020204020204" pitchFamily="34" charset="-122"/>
              </a:rPr>
              <a:t>getitem</a:t>
            </a:r>
            <a:r>
              <a:rPr kumimoji="1" lang="en-US" altLang="zh-CN" sz="2800" dirty="0">
                <a:latin typeface="Segoe UI Symbol" panose="020B0502040204020203" pitchFamily="34" charset="0"/>
                <a:ea typeface="Microsoft YaHei" panose="020B0503020204020204" pitchFamily="34" charset="-122"/>
              </a:rPr>
              <a:t>__</a:t>
            </a:r>
            <a:endParaRPr kumimoji="1" lang="zh-CN" altLang="en-US" sz="2800" dirty="0" err="1">
              <a:latin typeface="Segoe UI Symbol" panose="020B0502040204020203" pitchFamily="34" charset="0"/>
              <a:ea typeface="Microsoft YaHei" panose="020B0503020204020204" pitchFamily="34" charset="-122"/>
            </a:endParaRPr>
          </a:p>
        </p:txBody>
      </p:sp>
      <p:pic>
        <p:nvPicPr>
          <p:cNvPr id="2" name="图片 1">
            <a:extLst>
              <a:ext uri="{FF2B5EF4-FFF2-40B4-BE49-F238E27FC236}">
                <a16:creationId xmlns:a16="http://schemas.microsoft.com/office/drawing/2014/main" id="{7556D241-BE00-45A7-B4D3-C046F4E2E6CE}"/>
              </a:ext>
            </a:extLst>
          </p:cNvPr>
          <p:cNvPicPr>
            <a:picLocks noChangeAspect="1"/>
          </p:cNvPicPr>
          <p:nvPr/>
        </p:nvPicPr>
        <p:blipFill>
          <a:blip r:embed="rId3"/>
          <a:stretch>
            <a:fillRect/>
          </a:stretch>
        </p:blipFill>
        <p:spPr>
          <a:xfrm>
            <a:off x="359230" y="1340366"/>
            <a:ext cx="8196029" cy="3091853"/>
          </a:xfrm>
          <a:prstGeom prst="rect">
            <a:avLst/>
          </a:prstGeom>
        </p:spPr>
      </p:pic>
    </p:spTree>
    <p:extLst>
      <p:ext uri="{BB962C8B-B14F-4D97-AF65-F5344CB8AC3E}">
        <p14:creationId xmlns:p14="http://schemas.microsoft.com/office/powerpoint/2010/main" val="291990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47180135-9E6B-403E-84C6-D99240BE9223}"/>
              </a:ext>
            </a:extLst>
          </p:cNvPr>
          <p:cNvSpPr>
            <a:spLocks noGrp="1"/>
          </p:cNvSpPr>
          <p:nvPr>
            <p:ph type="title"/>
          </p:nvPr>
        </p:nvSpPr>
        <p:spPr>
          <a:xfrm>
            <a:off x="359230" y="219691"/>
            <a:ext cx="5388427" cy="646331"/>
          </a:xfrm>
        </p:spPr>
        <p:txBody>
          <a:bodyPr/>
          <a:lstStyle/>
          <a:p>
            <a:r>
              <a:rPr lang="en-US" altLang="zh-CN" sz="3600" dirty="0">
                <a:latin typeface="Segoe UI Symbol" panose="020B0502040204020203" pitchFamily="34" charset="0"/>
                <a:ea typeface="Segoe UI Symbol" panose="020B0502040204020203" pitchFamily="34" charset="0"/>
                <a:cs typeface="Al Bayan Plain" pitchFamily="2" charset="-78"/>
              </a:rPr>
              <a:t>A dataset of tiny images</a:t>
            </a:r>
            <a:endParaRPr lang="zh-CN" altLang="en-US" sz="3600" dirty="0"/>
          </a:p>
        </p:txBody>
      </p:sp>
      <p:sp>
        <p:nvSpPr>
          <p:cNvPr id="4" name="标题 8">
            <a:extLst>
              <a:ext uri="{FF2B5EF4-FFF2-40B4-BE49-F238E27FC236}">
                <a16:creationId xmlns:a16="http://schemas.microsoft.com/office/drawing/2014/main" id="{22B8C072-5022-F642-B91E-6497E14B154A}"/>
              </a:ext>
            </a:extLst>
          </p:cNvPr>
          <p:cNvSpPr txBox="1">
            <a:spLocks/>
          </p:cNvSpPr>
          <p:nvPr/>
        </p:nvSpPr>
        <p:spPr bwMode="auto">
          <a:xfrm>
            <a:off x="1279605" y="5195737"/>
            <a:ext cx="7968803" cy="707886"/>
          </a:xfrm>
          <a:prstGeom prst="rect">
            <a:avLst/>
          </a:prstGeom>
          <a:noFill/>
          <a:ln w="9525">
            <a:noFill/>
            <a:miter lim="800000"/>
          </a:ln>
        </p:spPr>
        <p:txBody>
          <a:bodyPr wrap="square" anchor="ctr">
            <a:spAutoFit/>
          </a:bodyPr>
          <a:lstStyle>
            <a:lvl1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r>
              <a:rPr lang="en" altLang="zh-CN" b="1" kern="0" dirty="0">
                <a:solidFill>
                  <a:srgbClr val="FFC000"/>
                </a:solidFill>
              </a:rPr>
              <a:t>	</a:t>
            </a:r>
            <a:r>
              <a:rPr lang="zh-CN" altLang="en-US" b="1" kern="0" dirty="0">
                <a:solidFill>
                  <a:schemeClr val="tx1">
                    <a:lumMod val="50000"/>
                  </a:schemeClr>
                </a:solidFill>
              </a:rPr>
              <a:t>数字和文字转换</a:t>
            </a:r>
          </a:p>
        </p:txBody>
      </p:sp>
      <p:pic>
        <p:nvPicPr>
          <p:cNvPr id="2" name="图片 1">
            <a:extLst>
              <a:ext uri="{FF2B5EF4-FFF2-40B4-BE49-F238E27FC236}">
                <a16:creationId xmlns:a16="http://schemas.microsoft.com/office/drawing/2014/main" id="{632A5BF3-CC99-4665-9E20-F61C1AA9C4AB}"/>
              </a:ext>
            </a:extLst>
          </p:cNvPr>
          <p:cNvPicPr>
            <a:picLocks noChangeAspect="1"/>
          </p:cNvPicPr>
          <p:nvPr/>
        </p:nvPicPr>
        <p:blipFill>
          <a:blip r:embed="rId3"/>
          <a:stretch>
            <a:fillRect/>
          </a:stretch>
        </p:blipFill>
        <p:spPr>
          <a:xfrm>
            <a:off x="128132" y="1440331"/>
            <a:ext cx="8806196" cy="2345402"/>
          </a:xfrm>
          <a:prstGeom prst="rect">
            <a:avLst/>
          </a:prstGeom>
        </p:spPr>
      </p:pic>
      <p:pic>
        <p:nvPicPr>
          <p:cNvPr id="6" name="图片 5">
            <a:extLst>
              <a:ext uri="{FF2B5EF4-FFF2-40B4-BE49-F238E27FC236}">
                <a16:creationId xmlns:a16="http://schemas.microsoft.com/office/drawing/2014/main" id="{1206852C-F24B-4007-83FE-9D0452E8FDFD}"/>
              </a:ext>
            </a:extLst>
          </p:cNvPr>
          <p:cNvPicPr>
            <a:picLocks noChangeAspect="1"/>
          </p:cNvPicPr>
          <p:nvPr/>
        </p:nvPicPr>
        <p:blipFill>
          <a:blip r:embed="rId4"/>
          <a:stretch>
            <a:fillRect/>
          </a:stretch>
        </p:blipFill>
        <p:spPr>
          <a:xfrm>
            <a:off x="244387" y="3785733"/>
            <a:ext cx="8655225" cy="1169366"/>
          </a:xfrm>
          <a:prstGeom prst="rect">
            <a:avLst/>
          </a:prstGeom>
        </p:spPr>
      </p:pic>
    </p:spTree>
    <p:extLst>
      <p:ext uri="{BB962C8B-B14F-4D97-AF65-F5344CB8AC3E}">
        <p14:creationId xmlns:p14="http://schemas.microsoft.com/office/powerpoint/2010/main" val="1661718742"/>
      </p:ext>
    </p:extLst>
  </p:cSld>
  <p:clrMapOvr>
    <a:masterClrMapping/>
  </p:clrMapOvr>
</p:sld>
</file>

<file path=ppt/theme/theme1.xml><?xml version="1.0" encoding="utf-8"?>
<a:theme xmlns:a="http://schemas.openxmlformats.org/drawingml/2006/main" name="简洁白模板">
  <a:themeElements>
    <a:clrScheme name="Custom 1">
      <a:dk1>
        <a:srgbClr val="0070AF"/>
      </a:dk1>
      <a:lt1>
        <a:srgbClr val="FFFFFF"/>
      </a:lt1>
      <a:dk2>
        <a:srgbClr val="4D4D4D"/>
      </a:dk2>
      <a:lt2>
        <a:srgbClr val="EEECE1"/>
      </a:lt2>
      <a:accent1>
        <a:srgbClr val="4F81BD"/>
      </a:accent1>
      <a:accent2>
        <a:srgbClr val="C0504D"/>
      </a:accent2>
      <a:accent3>
        <a:srgbClr val="9BBB59"/>
      </a:accent3>
      <a:accent4>
        <a:srgbClr val="8064A2"/>
      </a:accent4>
      <a:accent5>
        <a:srgbClr val="4BACC6"/>
      </a:accent5>
      <a:accent6>
        <a:srgbClr val="FBB030"/>
      </a:accent6>
      <a:hlink>
        <a:srgbClr val="0000FF"/>
      </a:hlink>
      <a:folHlink>
        <a:srgbClr val="800080"/>
      </a:folHlink>
    </a:clrScheme>
    <a:fontScheme name="1_ShortDemoMay1">
      <a:majorFont>
        <a:latin typeface="Segoe Semibold"/>
        <a:ea typeface=""/>
        <a:cs typeface=""/>
      </a:majorFont>
      <a:minorFont>
        <a:latin typeface="Sego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40" tIns="45720" rIns="91440" bIns="45720" numCol="1" rtlCol="0" anchor="t" anchorCtr="0" compatLnSpc="1">
        <a:spAutoFit/>
      </a:bodyPr>
      <a:lstStyle>
        <a:defPPr marL="355600" marR="0" indent="-355600" algn="l" defTabSz="914400" rtl="0" eaLnBrk="1" fontAlgn="base" latinLnBrk="0" hangingPunct="1">
          <a:lnSpc>
            <a:spcPct val="100000"/>
          </a:lnSpc>
          <a:spcBef>
            <a:spcPct val="50000"/>
          </a:spcBef>
          <a:spcAft>
            <a:spcPct val="0"/>
          </a:spcAft>
          <a:buClrTx/>
          <a:buSzTx/>
          <a:defRPr kumimoji="0" sz="1800" b="0" i="0" u="none" strike="noStrike" cap="none" normalizeH="0" baseline="0" dirty="0" smtClean="0">
            <a:ln>
              <a:noFill/>
            </a:ln>
            <a:solidFill>
              <a:srgbClr val="4D4D4D"/>
            </a:solidFill>
            <a:effectLst/>
            <a:latin typeface="Segoe" pitchFamily="34" charset="0"/>
          </a:defRPr>
        </a:defPPr>
      </a:lstStyle>
      <a:style>
        <a:lnRef idx="1">
          <a:schemeClr val="accent3"/>
        </a:lnRef>
        <a:fillRef idx="2">
          <a:schemeClr val="accent3"/>
        </a:fillRef>
        <a:effectRef idx="1">
          <a:schemeClr val="accent3"/>
        </a:effectRef>
        <a:fontRef idx="minor">
          <a:schemeClr val="dk1"/>
        </a:fontRef>
      </a: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355600" marR="0" indent="-355600" algn="l" defTabSz="914400" rtl="0" eaLnBrk="1" fontAlgn="base" latinLnBrk="0" hangingPunct="1">
          <a:lnSpc>
            <a:spcPct val="100000"/>
          </a:lnSpc>
          <a:spcBef>
            <a:spcPct val="50000"/>
          </a:spcBef>
          <a:spcAft>
            <a:spcPct val="0"/>
          </a:spcAft>
          <a:buClrTx/>
          <a:buSzTx/>
          <a:buFontTx/>
          <a:buChar char="•"/>
          <a:defRPr kumimoji="0" lang="en-US" sz="1800" b="0" i="0" u="none" strike="noStrike" cap="none" normalizeH="0" baseline="0" smtClean="0">
            <a:ln>
              <a:noFill/>
            </a:ln>
            <a:solidFill>
              <a:srgbClr val="4D4D4D"/>
            </a:solidFill>
            <a:effectLst/>
            <a:latin typeface="Segoe" pitchFamily="34" charset="0"/>
          </a:defRPr>
        </a:defPPr>
      </a:lstStyle>
    </a:lnDef>
    <a:txDef>
      <a:spPr bwMode="gray">
        <a:noFill/>
        <a:ln w="9525">
          <a:noFill/>
          <a:miter lim="800000"/>
        </a:ln>
      </a:spPr>
      <a:bodyPr wrap="none" rtlCol="0">
        <a:spAutoFit/>
      </a:bodyPr>
      <a:lstStyle>
        <a:defPPr eaLnBrk="0" hangingPunct="0">
          <a:buFontTx/>
          <a:buNone/>
          <a:defRPr sz="1400" dirty="0" err="1" smtClean="0">
            <a:latin typeface="微软雅黑" panose="020B0503020204020204" pitchFamily="34" charset="-122"/>
            <a:ea typeface="微软雅黑" panose="020B0503020204020204" pitchFamily="34" charset="-122"/>
          </a:defRPr>
        </a:defPPr>
      </a:lstStyle>
    </a:txDef>
  </a:objectDefaults>
  <a:extraClrSchemeLst>
    <a:extraClrScheme>
      <a:clrScheme name="1_ShortDemoMay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hortDemoMay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hortDemoMay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hortDemoMay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hortDemoMay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hortDemoMay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hortDemoMay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hortDemoMay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hortDemoMay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hortDemoMay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hortDemoMay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hortDemoMay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hortDemoMay1 13">
        <a:dk1>
          <a:srgbClr val="000000"/>
        </a:dk1>
        <a:lt1>
          <a:srgbClr val="FFFFFF"/>
        </a:lt1>
        <a:dk2>
          <a:srgbClr val="263B82"/>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hortDemoMay1 14">
        <a:dk1>
          <a:srgbClr val="000000"/>
        </a:dk1>
        <a:lt1>
          <a:srgbClr val="FFFFFF"/>
        </a:lt1>
        <a:dk2>
          <a:srgbClr val="263B82"/>
        </a:dk2>
        <a:lt2>
          <a:srgbClr val="808080"/>
        </a:lt2>
        <a:accent1>
          <a:srgbClr val="FFCC00"/>
        </a:accent1>
        <a:accent2>
          <a:srgbClr val="8A1111"/>
        </a:accent2>
        <a:accent3>
          <a:srgbClr val="FFFFFF"/>
        </a:accent3>
        <a:accent4>
          <a:srgbClr val="000000"/>
        </a:accent4>
        <a:accent5>
          <a:srgbClr val="FFE2AA"/>
        </a:accent5>
        <a:accent6>
          <a:srgbClr val="7D0E0E"/>
        </a:accent6>
        <a:hlink>
          <a:srgbClr val="48805B"/>
        </a:hlink>
        <a:folHlink>
          <a:srgbClr val="44245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21916</TotalTime>
  <Words>2224</Words>
  <Application>Microsoft Office PowerPoint</Application>
  <PresentationFormat>全屏显示(4:3)</PresentationFormat>
  <Paragraphs>137</Paragraphs>
  <Slides>30</Slides>
  <Notes>30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Segoe</vt:lpstr>
      <vt:lpstr>Segoe Semibold</vt:lpstr>
      <vt:lpstr>等线</vt:lpstr>
      <vt:lpstr>微软雅黑</vt:lpstr>
      <vt:lpstr>Arial</vt:lpstr>
      <vt:lpstr>Arial Narrow</vt:lpstr>
      <vt:lpstr>Segoe UI Symbol</vt:lpstr>
      <vt:lpstr>Wingdings</vt:lpstr>
      <vt:lpstr>简洁白模板</vt:lpstr>
      <vt:lpstr>Telling birds from airplanes: Learning from images </vt:lpstr>
      <vt:lpstr>目录</vt:lpstr>
      <vt:lpstr>Part I   A dataset of tiny images </vt:lpstr>
      <vt:lpstr>A dataset of tiny images</vt:lpstr>
      <vt:lpstr>A dataset of tiny images</vt:lpstr>
      <vt:lpstr>A dataset of tiny images</vt:lpstr>
      <vt:lpstr>A dataset of tiny images</vt:lpstr>
      <vt:lpstr>A dataset of tiny images</vt:lpstr>
      <vt:lpstr>A dataset of tiny images</vt:lpstr>
      <vt:lpstr>A dataset of tiny images</vt:lpstr>
      <vt:lpstr>A dataset of tiny images</vt:lpstr>
      <vt:lpstr>A dataset of tiny images</vt:lpstr>
      <vt:lpstr>Part II   Distinguishing birds from airplanes</vt:lpstr>
      <vt:lpstr>Distinguishing birds from airplanes</vt:lpstr>
      <vt:lpstr>Distinguishing birds from airplanes</vt:lpstr>
      <vt:lpstr>Distinguishing birds from airplanes</vt:lpstr>
      <vt:lpstr>Distinguishing birds from airplanes</vt:lpstr>
      <vt:lpstr>Distinguishing birds from airplanes</vt:lpstr>
      <vt:lpstr>Distinguishing birds from airplanes</vt:lpstr>
      <vt:lpstr>Distinguishing birds from airplanes</vt:lpstr>
      <vt:lpstr>Distinguishing birds from airplanes</vt:lpstr>
      <vt:lpstr>Distinguishing birds from airplanes</vt:lpstr>
      <vt:lpstr>Distinguishing birds from airplanes</vt:lpstr>
      <vt:lpstr>Distinguishing birds from airplanes</vt:lpstr>
      <vt:lpstr>Distinguishing birds from airplanes</vt:lpstr>
      <vt:lpstr>Distinguishing birds from airplanes</vt:lpstr>
      <vt:lpstr>Distinguishing birds from airplanes</vt:lpstr>
      <vt:lpstr>Distinguishing birds from airplanes</vt:lpstr>
      <vt:lpstr>Distinguishing birds from airplanes</vt:lpstr>
      <vt:lpstr>PowerPoint 演示文稿</vt:lpstr>
    </vt:vector>
  </TitlesOfParts>
  <Company>DUTIR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Kevin</dc:creator>
  <cp:lastModifiedBy>旭东 刘</cp:lastModifiedBy>
  <cp:revision>975</cp:revision>
  <cp:lastPrinted>2017-12-19T00:15:00Z</cp:lastPrinted>
  <dcterms:created xsi:type="dcterms:W3CDTF">2010-04-21T10:01:00Z</dcterms:created>
  <dcterms:modified xsi:type="dcterms:W3CDTF">2020-09-02T10:38:55Z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2052-11.1.0.9022</vt:lpwstr>
  </property>
</Properties>
</file>