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2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399" cy="24458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7999" cy="3078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199" cy="1551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599" cy="1980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buClr>
                <a:schemeClr val="accent3"/>
              </a:buClr>
              <a:buSzPct val="100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Proxima Nova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Proxima Nova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Relationship Id="rId3" Type="http://schemas.openxmlformats.org/officeDocument/2006/relationships/image" Target="../media/image04.png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4.pn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Relationship Id="rId5" Type="http://schemas.openxmlformats.org/officeDocument/2006/relationships/image" Target="../media/image01.png"/><Relationship Id="rId6" Type="http://schemas.openxmlformats.org/officeDocument/2006/relationships/image" Target="../media/image02.png"/><Relationship Id="rId7" Type="http://schemas.openxmlformats.org/officeDocument/2006/relationships/image" Target="../media/image0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retroneogames.com/blog/unity-webgl-for-dummies" TargetMode="External"/><Relationship Id="rId4" Type="http://schemas.openxmlformats.org/officeDocument/2006/relationships/hyperlink" Target="http://blog.jellybtn.com/2015/07/26/porting-your-game-to-webgl-chapter-1/" TargetMode="External"/><Relationship Id="rId9" Type="http://schemas.openxmlformats.org/officeDocument/2006/relationships/image" Target="../media/image04.png"/><Relationship Id="rId5" Type="http://schemas.openxmlformats.org/officeDocument/2006/relationships/hyperlink" Target="http://docs.unity3d.com/Manual/webgl.html" TargetMode="External"/><Relationship Id="rId6" Type="http://schemas.openxmlformats.org/officeDocument/2006/relationships/hyperlink" Target="http://docs.unity3d.com/Manual/webgl-building.html" TargetMode="External"/><Relationship Id="rId7" Type="http://schemas.openxmlformats.org/officeDocument/2006/relationships/hyperlink" Target="https://attendee.gotowebinar.com/recording/viewRecording/7261624861378680834/2278493029652130818/kevin@retroneogames.com" TargetMode="External"/><Relationship Id="rId8" Type="http://schemas.openxmlformats.org/officeDocument/2006/relationships/hyperlink" Target="http://thecreativechris.com/2015/10/01/webgl-the-future-aint-what-it-used-to-be/" TargetMode="External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Unity WebGL for Dummies (like me!)</a:t>
            </a:r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000"/>
              <a:t>by Kevin Murphy - RetroNeo Games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Who’s </a:t>
            </a:r>
            <a:r>
              <a:rPr i="1" lang="en-GB" sz="3600"/>
              <a:t>this</a:t>
            </a:r>
            <a:r>
              <a:rPr lang="en-GB" sz="3600"/>
              <a:t> dummy?..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RetroNeo Games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Blog weekly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Background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000" u="sng"/>
              <a:t>Contact</a:t>
            </a:r>
          </a:p>
          <a:p>
            <a:pPr lvl="0">
              <a:spcBef>
                <a:spcPts val="0"/>
              </a:spcBef>
              <a:buNone/>
            </a:pPr>
            <a:r>
              <a:rPr lang="en-GB" sz="3000"/>
              <a:t>Twitter: @kmurphygames @retroneogames</a:t>
            </a:r>
            <a:br>
              <a:rPr lang="en-GB" sz="3000"/>
            </a:br>
            <a:r>
              <a:rPr lang="en-GB" sz="3000"/>
              <a:t>Email: kevin@retroneogames.com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 rotWithShape="1">
          <a:blip r:embed="rId4">
            <a:alphaModFix/>
          </a:blip>
          <a:srcRect b="0" l="0" r="17149" t="0"/>
          <a:stretch/>
        </p:blipFill>
        <p:spPr>
          <a:xfrm>
            <a:off x="4886575" y="1152475"/>
            <a:ext cx="3945724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ctrTitle"/>
          </p:nvPr>
        </p:nvSpPr>
        <p:spPr>
          <a:xfrm>
            <a:off x="311700" y="595975"/>
            <a:ext cx="8520599" cy="1957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Unity WebGL for Dummies (like me!)</a:t>
            </a:r>
          </a:p>
        </p:txBody>
      </p:sp>
      <p:sp>
        <p:nvSpPr>
          <p:cNvPr id="131" name="Shape 131"/>
          <p:cNvSpPr txBox="1"/>
          <p:nvPr>
            <p:ph idx="1" type="subTitle"/>
          </p:nvPr>
        </p:nvSpPr>
        <p:spPr>
          <a:xfrm>
            <a:off x="311700" y="3165823"/>
            <a:ext cx="8520599" cy="733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000"/>
              <a:t>Thank you, DUUG!</a:t>
            </a:r>
            <a:br>
              <a:rPr lang="en-GB" sz="3000"/>
            </a:br>
            <a:r>
              <a:rPr lang="en-GB" sz="3000"/>
              <a:t>Questions?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Unity’s WebGL builds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Solution to the phasing out of browser plugins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Web Player will die. Google stuck in the first knife.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NPAPI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No longer ‘preview’, Web Player Deprecated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48" y="0"/>
            <a:ext cx="77432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012" y="1585912"/>
            <a:ext cx="66579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Problems like these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7" y="1152475"/>
            <a:ext cx="814387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387" y="2306712"/>
            <a:ext cx="70485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237" y="2194437"/>
            <a:ext cx="44672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27050" y="1562675"/>
            <a:ext cx="3229375" cy="19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Brute Force Time!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Snozbot &amp; other games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Started building simple new projects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Went through my old projects line by line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Chris Gregan’s 2 suggestions:</a:t>
            </a:r>
            <a:br>
              <a:rPr lang="en-GB" sz="3000"/>
            </a:br>
            <a:r>
              <a:rPr lang="en-GB" sz="3000"/>
              <a:t>3rd party plugins or Project Settings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My First Major Breakthrough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Unity 4 is the problem!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Converting U4 to U5 projects somehow kills WebGL compatibility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Export ALL assets into a </a:t>
            </a:r>
            <a:r>
              <a:rPr lang="en-GB" sz="3000" u="sng"/>
              <a:t>clean</a:t>
            </a:r>
            <a:r>
              <a:rPr lang="en-GB" sz="3000"/>
              <a:t> new U5 project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Must manually reset all tags, layers, collision matrices, inputs, etc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Eureka!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Hosting Online (my solution)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152475"/>
            <a:ext cx="8520599" cy="3990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Messing with index.html file? Nope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iframe!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Put build folder in Dropbox/Public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Right-click index.html &amp; ‘Copy public link’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&lt;iframe src="myPublicLink.html" width = 860 height = 700&gt;&lt;/iframe&gt;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Miscellaneous Info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No IE Support. Who cares?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2GB Max build size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Asset Bundles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No multi-threading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WebGL 2.0 coming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runInBackground?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All browsers working together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Build sizes reducing dramatically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Unity Cloud Build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/>
              <a:t>Gamepad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-GB" sz="3000"/>
              <a:t>Audio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3600"/>
              <a:t>Further Reading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 u="sng">
                <a:solidFill>
                  <a:schemeClr val="hlink"/>
                </a:solidFill>
                <a:hlinkClick r:id="rId3"/>
              </a:rPr>
              <a:t>RetroNeo Games Blog</a:t>
            </a:r>
            <a:r>
              <a:rPr lang="en-GB" sz="3000"/>
              <a:t> (or Gamasutra)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 u="sng">
                <a:solidFill>
                  <a:schemeClr val="hlink"/>
                </a:solidFill>
                <a:hlinkClick r:id="rId4"/>
              </a:rPr>
              <a:t>Jelly Button Games’ blog</a:t>
            </a:r>
            <a:r>
              <a:rPr lang="en-GB" sz="3000"/>
              <a:t> (2 parts)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 u="sng">
                <a:solidFill>
                  <a:schemeClr val="hlink"/>
                </a:solidFill>
                <a:hlinkClick r:id="rId5"/>
              </a:rPr>
              <a:t>Unity Docs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 u="sng">
                <a:solidFill>
                  <a:schemeClr val="hlink"/>
                </a:solidFill>
                <a:hlinkClick r:id="rId6"/>
              </a:rPr>
              <a:t>Unity - Building and Running WebGL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GB" sz="3000" u="sng">
                <a:solidFill>
                  <a:schemeClr val="hlink"/>
                </a:solidFill>
                <a:hlinkClick r:id="rId7"/>
              </a:rPr>
              <a:t>Facebook’s Talk on WebGL</a:t>
            </a:r>
          </a:p>
          <a:p>
            <a:pPr indent="-419100" lvl="0" marL="457200">
              <a:spcBef>
                <a:spcPts val="0"/>
              </a:spcBef>
              <a:buSzPct val="100000"/>
            </a:pPr>
            <a:r>
              <a:rPr lang="en-GB" sz="3000" u="sng">
                <a:solidFill>
                  <a:schemeClr val="hlink"/>
                </a:solidFill>
                <a:hlinkClick r:id="rId8"/>
              </a:rPr>
              <a:t>Christopher Pope’s blog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17900" y="4000500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