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138D4-A666-410E-8045-5C312BFD4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Rutas (</a:t>
            </a:r>
            <a:r>
              <a:rPr lang="es-CO" dirty="0" err="1"/>
              <a:t>Routing</a:t>
            </a:r>
            <a:r>
              <a:rPr lang="es-CO" dirty="0"/>
              <a:t>) en Asp.net Core</a:t>
            </a:r>
          </a:p>
        </p:txBody>
      </p:sp>
    </p:spTree>
    <p:extLst>
      <p:ext uri="{BB962C8B-B14F-4D97-AF65-F5344CB8AC3E}">
        <p14:creationId xmlns:p14="http://schemas.microsoft.com/office/powerpoint/2010/main" val="406161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CF03B225-1CCB-4642-A8A6-84C91A1D219B}"/>
              </a:ext>
            </a:extLst>
          </p:cNvPr>
          <p:cNvSpPr/>
          <p:nvPr/>
        </p:nvSpPr>
        <p:spPr>
          <a:xfrm>
            <a:off x="6096000" y="696286"/>
            <a:ext cx="2273416" cy="14352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Solicitud URL (</a:t>
            </a:r>
            <a:r>
              <a:rPr lang="es-CO" dirty="0" err="1"/>
              <a:t>request</a:t>
            </a:r>
            <a:r>
              <a:rPr lang="es-CO" dirty="0"/>
              <a:t>)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977AB24-EC0B-485E-A7FB-79EBB04D4606}"/>
              </a:ext>
            </a:extLst>
          </p:cNvPr>
          <p:cNvSpPr/>
          <p:nvPr/>
        </p:nvSpPr>
        <p:spPr>
          <a:xfrm>
            <a:off x="5995332" y="2467423"/>
            <a:ext cx="2474752" cy="14352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SI LA URL CONCUERDA CON ALGUNA DE LAS RUTAS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03773AA-C021-4B28-B0F7-3251AF4B6969}"/>
              </a:ext>
            </a:extLst>
          </p:cNvPr>
          <p:cNvSpPr/>
          <p:nvPr/>
        </p:nvSpPr>
        <p:spPr>
          <a:xfrm>
            <a:off x="5995332" y="4462669"/>
            <a:ext cx="2474752" cy="14352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EJECUTAR CONTROLADOR Y METODO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B65AFCF-FADA-4979-B0D7-0958233F5D8D}"/>
              </a:ext>
            </a:extLst>
          </p:cNvPr>
          <p:cNvSpPr/>
          <p:nvPr/>
        </p:nvSpPr>
        <p:spPr>
          <a:xfrm>
            <a:off x="2124172" y="1593548"/>
            <a:ext cx="2273416" cy="14352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Error 404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DB93BD7-FA9D-42A8-801A-9992C8AC1B8E}"/>
              </a:ext>
            </a:extLst>
          </p:cNvPr>
          <p:cNvSpPr/>
          <p:nvPr/>
        </p:nvSpPr>
        <p:spPr>
          <a:xfrm>
            <a:off x="671119" y="3619521"/>
            <a:ext cx="2273416" cy="14352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Respuesta</a:t>
            </a:r>
          </a:p>
          <a:p>
            <a:pPr algn="ctr"/>
            <a:r>
              <a:rPr lang="es-CO" dirty="0"/>
              <a:t>(response)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12D2856-BA03-4D91-864D-44F4277825C0}"/>
              </a:ext>
            </a:extLst>
          </p:cNvPr>
          <p:cNvCxnSpPr>
            <a:cxnSpLocks/>
          </p:cNvCxnSpPr>
          <p:nvPr/>
        </p:nvCxnSpPr>
        <p:spPr>
          <a:xfrm flipH="1" flipV="1">
            <a:off x="3951215" y="2919369"/>
            <a:ext cx="2044118" cy="570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E8C0536-FFE6-4136-BDD5-1A0C820551B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7232708" y="3902661"/>
            <a:ext cx="0" cy="560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C635C1C-D89B-45CC-AF35-0ECD5E1928BB}"/>
              </a:ext>
            </a:extLst>
          </p:cNvPr>
          <p:cNvCxnSpPr>
            <a:cxnSpLocks/>
          </p:cNvCxnSpPr>
          <p:nvPr/>
        </p:nvCxnSpPr>
        <p:spPr>
          <a:xfrm flipH="1" flipV="1">
            <a:off x="2877424" y="4546833"/>
            <a:ext cx="3117908" cy="490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ítulo 1">
            <a:extLst>
              <a:ext uri="{FF2B5EF4-FFF2-40B4-BE49-F238E27FC236}">
                <a16:creationId xmlns:a16="http://schemas.microsoft.com/office/drawing/2014/main" id="{D0CBC6B1-EA32-400F-B019-D9C3E4937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3960" y="2869036"/>
            <a:ext cx="718622" cy="401994"/>
          </a:xfrm>
        </p:spPr>
        <p:txBody>
          <a:bodyPr/>
          <a:lstStyle/>
          <a:p>
            <a:r>
              <a:rPr lang="es-CO" sz="2000" dirty="0"/>
              <a:t>NO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5CF93BD6-A7F2-4E5E-AB1E-8475D964E16D}"/>
              </a:ext>
            </a:extLst>
          </p:cNvPr>
          <p:cNvSpPr txBox="1">
            <a:spLocks/>
          </p:cNvSpPr>
          <p:nvPr/>
        </p:nvSpPr>
        <p:spPr bwMode="gray">
          <a:xfrm>
            <a:off x="7232708" y="3935146"/>
            <a:ext cx="718622" cy="4019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sz="2000" dirty="0"/>
              <a:t>SI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6D97BA1E-F4F2-43B9-BCB7-C050ABCA7EC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232708" y="2131524"/>
            <a:ext cx="0" cy="335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64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Sala de reuniones Ion</Template>
  <TotalTime>241</TotalTime>
  <Words>35</Words>
  <Application>Microsoft Office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Sala de reuniones Ion</vt:lpstr>
      <vt:lpstr>Rutas (Routing) en Asp.net Core</vt:lpstr>
      <vt:lpstr>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Repository Pattern</dc:title>
  <dc:creator>José Andrés Montoya Castro</dc:creator>
  <cp:lastModifiedBy>José Andrés Montoya Castro</cp:lastModifiedBy>
  <cp:revision>28</cp:revision>
  <dcterms:created xsi:type="dcterms:W3CDTF">2020-01-01T21:46:15Z</dcterms:created>
  <dcterms:modified xsi:type="dcterms:W3CDTF">2020-01-12T21:33:47Z</dcterms:modified>
</cp:coreProperties>
</file>