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8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2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69D-DF7A-442B-9F11-10737D015C4C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9A533-9A94-468E-AA28-DCC4715590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233" y="1391653"/>
            <a:ext cx="1704474" cy="47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Home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2389" y="1393616"/>
            <a:ext cx="1704474" cy="47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Lodging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2389" y="1852454"/>
            <a:ext cx="2049490" cy="47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Transportation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2389" y="2770128"/>
            <a:ext cx="1704474" cy="47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Recreation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2389" y="2311292"/>
            <a:ext cx="1704474" cy="47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Dining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2389" y="3226137"/>
            <a:ext cx="1704474" cy="475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FAQ</a:t>
            </a:r>
          </a:p>
        </p:txBody>
      </p:sp>
      <p:cxnSp>
        <p:nvCxnSpPr>
          <p:cNvPr id="11" name="Elbow Connector 10"/>
          <p:cNvCxnSpPr>
            <a:stCxn id="4" idx="3"/>
            <a:endCxn id="7" idx="1"/>
          </p:cNvCxnSpPr>
          <p:nvPr/>
        </p:nvCxnSpPr>
        <p:spPr>
          <a:xfrm>
            <a:off x="3697707" y="1629443"/>
            <a:ext cx="1784682" cy="1378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8" idx="1"/>
          </p:cNvCxnSpPr>
          <p:nvPr/>
        </p:nvCxnSpPr>
        <p:spPr>
          <a:xfrm>
            <a:off x="3697707" y="1629443"/>
            <a:ext cx="1784682" cy="919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6" idx="1"/>
          </p:cNvCxnSpPr>
          <p:nvPr/>
        </p:nvCxnSpPr>
        <p:spPr>
          <a:xfrm>
            <a:off x="3697707" y="1629443"/>
            <a:ext cx="1784682" cy="4608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5" idx="1"/>
          </p:cNvCxnSpPr>
          <p:nvPr/>
        </p:nvCxnSpPr>
        <p:spPr>
          <a:xfrm>
            <a:off x="3697707" y="1629443"/>
            <a:ext cx="1784682" cy="19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3"/>
            <a:endCxn id="9" idx="1"/>
          </p:cNvCxnSpPr>
          <p:nvPr/>
        </p:nvCxnSpPr>
        <p:spPr>
          <a:xfrm>
            <a:off x="3697707" y="1629443"/>
            <a:ext cx="1784682" cy="1834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3"/>
            <a:endCxn id="5" idx="3"/>
          </p:cNvCxnSpPr>
          <p:nvPr/>
        </p:nvCxnSpPr>
        <p:spPr>
          <a:xfrm flipV="1">
            <a:off x="7186863" y="1631406"/>
            <a:ext cx="12700" cy="18325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6" idx="3"/>
          </p:cNvCxnSpPr>
          <p:nvPr/>
        </p:nvCxnSpPr>
        <p:spPr>
          <a:xfrm flipV="1">
            <a:off x="7186863" y="2090244"/>
            <a:ext cx="345016" cy="917674"/>
          </a:xfrm>
          <a:prstGeom prst="bentConnector3">
            <a:avLst>
              <a:gd name="adj1" fmla="val 166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8" idx="3"/>
            <a:endCxn id="9" idx="3"/>
          </p:cNvCxnSpPr>
          <p:nvPr/>
        </p:nvCxnSpPr>
        <p:spPr>
          <a:xfrm>
            <a:off x="7186863" y="2549082"/>
            <a:ext cx="12700" cy="9148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7" idx="3"/>
          </p:cNvCxnSpPr>
          <p:nvPr/>
        </p:nvCxnSpPr>
        <p:spPr>
          <a:xfrm>
            <a:off x="7186863" y="1631406"/>
            <a:ext cx="12700" cy="137651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6" idx="3"/>
            <a:endCxn id="8" idx="3"/>
          </p:cNvCxnSpPr>
          <p:nvPr/>
        </p:nvCxnSpPr>
        <p:spPr>
          <a:xfrm flipH="1">
            <a:off x="7186863" y="2090244"/>
            <a:ext cx="345016" cy="458838"/>
          </a:xfrm>
          <a:prstGeom prst="bentConnector3">
            <a:avLst>
              <a:gd name="adj1" fmla="val -66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9" idx="3"/>
            <a:endCxn id="6" idx="3"/>
          </p:cNvCxnSpPr>
          <p:nvPr/>
        </p:nvCxnSpPr>
        <p:spPr>
          <a:xfrm flipV="1">
            <a:off x="7186863" y="2090244"/>
            <a:ext cx="345016" cy="1373683"/>
          </a:xfrm>
          <a:prstGeom prst="bentConnector3">
            <a:avLst>
              <a:gd name="adj1" fmla="val 166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5" idx="3"/>
            <a:endCxn id="6" idx="3"/>
          </p:cNvCxnSpPr>
          <p:nvPr/>
        </p:nvCxnSpPr>
        <p:spPr>
          <a:xfrm>
            <a:off x="7186863" y="1631406"/>
            <a:ext cx="345016" cy="458838"/>
          </a:xfrm>
          <a:prstGeom prst="bentConnector3">
            <a:avLst>
              <a:gd name="adj1" fmla="val 166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5" idx="1"/>
            <a:endCxn id="4" idx="3"/>
          </p:cNvCxnSpPr>
          <p:nvPr/>
        </p:nvCxnSpPr>
        <p:spPr>
          <a:xfrm rot="10800000">
            <a:off x="3697707" y="1629444"/>
            <a:ext cx="1784682" cy="19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8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B</dc:creator>
  <cp:lastModifiedBy>A B</cp:lastModifiedBy>
  <cp:revision>3</cp:revision>
  <dcterms:created xsi:type="dcterms:W3CDTF">2020-04-16T04:20:12Z</dcterms:created>
  <dcterms:modified xsi:type="dcterms:W3CDTF">2020-04-16T04:34:49Z</dcterms:modified>
</cp:coreProperties>
</file>