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6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4" autoAdjust="0"/>
  </p:normalViewPr>
  <p:slideViewPr>
    <p:cSldViewPr>
      <p:cViewPr varScale="1">
        <p:scale>
          <a:sx n="66" d="100"/>
          <a:sy n="66" d="100"/>
        </p:scale>
        <p:origin x="-14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6FB3E-46EA-4718-971F-AAD1CDC94C9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96FE-064F-4DA0-9AA4-C9D100BC61B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96FE-064F-4DA0-9AA4-C9D100BC61B5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Rec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Rec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0166D8-BE43-416A-864B-A1544A4A96DB}" type="datetimeFigureOut">
              <a:rPr lang="pt-PT" smtClean="0"/>
              <a:pPr/>
              <a:t>20-05-2011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32466@alunos.isel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chik.com/lu/AsyncSilverlight/AsyncSamples.html" TargetMode="External"/><Relationship Id="rId2" Type="http://schemas.openxmlformats.org/officeDocument/2006/relationships/hyperlink" Target="https://github.com/DVDPT/Programmatically-Speaking-Repository/tree/master/AsyncStuf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8077200" cy="1673352"/>
          </a:xfrm>
        </p:spPr>
        <p:txBody>
          <a:bodyPr/>
          <a:lstStyle/>
          <a:p>
            <a:pPr algn="ctr"/>
            <a:r>
              <a:rPr lang="pt-PT" dirty="0" smtClean="0"/>
              <a:t>C# 5.0 </a:t>
            </a:r>
            <a:r>
              <a:rPr lang="pt-PT" dirty="0" err="1" smtClean="0"/>
              <a:t>Async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43808" y="407707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Diogo Cardoso</a:t>
            </a:r>
          </a:p>
          <a:p>
            <a:pPr algn="ctr"/>
            <a:r>
              <a:rPr lang="pt-PT" dirty="0" smtClean="0">
                <a:hlinkClick r:id="rId3"/>
              </a:rPr>
              <a:t>a32466@alunos.isel.pt</a:t>
            </a:r>
            <a:endParaRPr lang="pt-PT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3275856" y="55892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2010/2011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2400" dirty="0" smtClean="0"/>
              <a:t>Demo</a:t>
            </a:r>
            <a:r>
              <a:rPr lang="pt-PT" sz="2400" dirty="0" smtClean="0"/>
              <a:t>, Servidor &amp; Cliente TCP </a:t>
            </a:r>
            <a:r>
              <a:rPr lang="pt-PT" sz="2400" dirty="0" err="1" smtClean="0"/>
              <a:t>Async</a:t>
            </a:r>
            <a:r>
              <a:rPr lang="pt-PT" sz="2400" dirty="0" smtClean="0"/>
              <a:t>.</a:t>
            </a:r>
            <a:r>
              <a:rPr lang="pt-PT" sz="2400" dirty="0" smtClean="0"/>
              <a:t/>
            </a:r>
            <a:br>
              <a:rPr lang="pt-PT" sz="2400" dirty="0" smtClean="0"/>
            </a:br>
            <a:r>
              <a:rPr lang="pt-PT" sz="1800" dirty="0" smtClean="0">
                <a:hlinkClick r:id="rId2"/>
              </a:rPr>
              <a:t>https://github.com/DVDPT/Programmatically-Speaking-Repository/tree/master/AsyncStuff/</a:t>
            </a:r>
            <a:r>
              <a:rPr lang="pt-PT" sz="1800" dirty="0" smtClean="0"/>
              <a:t> (Abril 2011)</a:t>
            </a:r>
            <a:endParaRPr lang="pt-PT" sz="2400" dirty="0" smtClean="0"/>
          </a:p>
          <a:p>
            <a:pPr>
              <a:lnSpc>
                <a:spcPct val="150000"/>
              </a:lnSpc>
            </a:pPr>
            <a:r>
              <a:rPr lang="pt-PT" sz="2400" dirty="0" smtClean="0"/>
              <a:t>101 C# </a:t>
            </a:r>
            <a:r>
              <a:rPr lang="pt-PT" sz="2400" dirty="0" err="1" smtClean="0"/>
              <a:t>Async</a:t>
            </a:r>
            <a:r>
              <a:rPr lang="pt-PT" sz="2400" dirty="0" smtClean="0"/>
              <a:t> </a:t>
            </a:r>
            <a:r>
              <a:rPr lang="pt-PT" sz="2400" dirty="0" err="1" smtClean="0"/>
              <a:t>Samples</a:t>
            </a:r>
            <a:r>
              <a:rPr lang="pt-PT" sz="2400" dirty="0" smtClean="0"/>
              <a:t> </a:t>
            </a:r>
            <a:r>
              <a:rPr lang="pt-PT" sz="1800" dirty="0" smtClean="0">
                <a:hlinkClick r:id="rId3"/>
              </a:rPr>
              <a:t>http://www.wischik.com/lu/AsyncSilverlight/AsyncSamples.html</a:t>
            </a:r>
            <a:r>
              <a:rPr lang="pt-PT" sz="2000" dirty="0" smtClean="0"/>
              <a:t> (Abril 2011)</a:t>
            </a:r>
          </a:p>
          <a:p>
            <a:pPr>
              <a:lnSpc>
                <a:spcPct val="150000"/>
              </a:lnSpc>
            </a:pPr>
            <a:r>
              <a:rPr lang="pt-PT" sz="2400" dirty="0" smtClean="0"/>
              <a:t>C# 5.0 </a:t>
            </a:r>
            <a:r>
              <a:rPr lang="pt-PT" sz="2400" dirty="0" err="1" smtClean="0"/>
              <a:t>Async</a:t>
            </a:r>
            <a:r>
              <a:rPr lang="pt-PT" sz="2400" dirty="0" smtClean="0"/>
              <a:t> CTP </a:t>
            </a:r>
            <a:r>
              <a:rPr lang="pt-PT" sz="1800" dirty="0" smtClean="0">
                <a:hlinkClick r:id="rId3"/>
              </a:rPr>
              <a:t/>
            </a:r>
            <a:br>
              <a:rPr lang="pt-PT" sz="1800" dirty="0" smtClean="0">
                <a:hlinkClick r:id="rId3"/>
              </a:rPr>
            </a:br>
            <a:r>
              <a:rPr lang="pt-PT" sz="1800" dirty="0" smtClean="0">
                <a:hlinkClick r:id="rId3"/>
              </a:rPr>
              <a:t>http://msdn.microsoft.com/en-us/vstudio/gg316360</a:t>
            </a:r>
            <a:r>
              <a:rPr lang="pt-PT" sz="1800" dirty="0" smtClean="0"/>
              <a:t> (Abril 2011)</a:t>
            </a:r>
            <a:endParaRPr lang="pt-PT" sz="1800" dirty="0" smtClean="0">
              <a:hlinkClick r:id="rId3"/>
            </a:endParaRPr>
          </a:p>
          <a:p>
            <a:endParaRPr lang="pt-PT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5373216"/>
            <a:ext cx="13681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Motivação.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Utilização.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Funcionamento.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Características.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“</a:t>
            </a:r>
            <a:r>
              <a:rPr lang="pt-PT" dirty="0" err="1" smtClean="0"/>
              <a:t>Assincronizadores</a:t>
            </a:r>
            <a:r>
              <a:rPr lang="pt-PT" dirty="0" smtClean="0"/>
              <a:t>”.</a:t>
            </a:r>
          </a:p>
          <a:p>
            <a:pPr>
              <a:buNone/>
            </a:pP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52728"/>
          </a:xfrm>
        </p:spPr>
        <p:txBody>
          <a:bodyPr>
            <a:normAutofit/>
          </a:bodyPr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518808" cy="435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Melhorar o uso das capacidades computacionais actuais.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Optimizar a utilização </a:t>
            </a:r>
            <a:r>
              <a:rPr lang="pt-PT" dirty="0" smtClean="0"/>
              <a:t>de recursos. 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Simplificar a programação assíncrona.</a:t>
            </a:r>
          </a:p>
          <a:p>
            <a:pPr>
              <a:lnSpc>
                <a:spcPct val="150000"/>
              </a:lnSpc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r>
              <a:rPr lang="pt-PT" dirty="0" smtClean="0"/>
              <a:t>Utilização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55719"/>
            <a:ext cx="8229600" cy="4625609"/>
          </a:xfrm>
        </p:spPr>
        <p:txBody>
          <a:bodyPr/>
          <a:lstStyle/>
          <a:p>
            <a:r>
              <a:rPr lang="pt-PT" dirty="0" smtClean="0"/>
              <a:t>Duas novas </a:t>
            </a:r>
            <a:r>
              <a:rPr lang="pt-PT" dirty="0" err="1" smtClean="0"/>
              <a:t>keywords</a:t>
            </a:r>
            <a:r>
              <a:rPr lang="pt-PT" dirty="0" smtClean="0"/>
              <a:t>:</a:t>
            </a:r>
          </a:p>
          <a:p>
            <a:pPr lvl="1"/>
            <a:r>
              <a:rPr lang="pt-PT" b="1" dirty="0" err="1" smtClean="0"/>
              <a:t>async</a:t>
            </a:r>
            <a:r>
              <a:rPr lang="pt-PT" b="1" dirty="0" smtClean="0"/>
              <a:t> – </a:t>
            </a:r>
            <a:r>
              <a:rPr lang="pt-PT" dirty="0" smtClean="0"/>
              <a:t>utilizada para declarar métodos assíncronos.                                     </a:t>
            </a:r>
            <a:r>
              <a:rPr lang="pt-PT" b="1" dirty="0" err="1" smtClean="0"/>
              <a:t>e.g</a:t>
            </a:r>
            <a:r>
              <a:rPr lang="pt-PT" sz="2000" b="1" dirty="0" smtClean="0"/>
              <a:t> </a:t>
            </a:r>
            <a:r>
              <a:rPr lang="pt-PT" sz="2000" dirty="0" err="1" smtClean="0"/>
              <a:t>public</a:t>
            </a:r>
            <a:r>
              <a:rPr lang="pt-PT" sz="2000" dirty="0" smtClean="0"/>
              <a:t> </a:t>
            </a:r>
            <a:r>
              <a:rPr lang="pt-PT" sz="2000" dirty="0" err="1" smtClean="0"/>
              <a:t>static</a:t>
            </a:r>
            <a:r>
              <a:rPr lang="pt-PT" sz="2000" dirty="0" smtClean="0"/>
              <a:t> </a:t>
            </a:r>
            <a:r>
              <a:rPr lang="pt-PT" sz="2000" dirty="0" err="1" smtClean="0">
                <a:solidFill>
                  <a:srgbClr val="0070C0"/>
                </a:solidFill>
              </a:rPr>
              <a:t>async</a:t>
            </a:r>
            <a:r>
              <a:rPr lang="pt-PT" sz="2000" dirty="0" smtClean="0"/>
              <a:t> </a:t>
            </a:r>
            <a:r>
              <a:rPr lang="pt-PT" sz="2000" dirty="0" err="1" smtClean="0"/>
              <a:t>Task</a:t>
            </a:r>
            <a:r>
              <a:rPr lang="pt-PT" sz="2000" dirty="0" smtClean="0"/>
              <a:t> </a:t>
            </a:r>
            <a:r>
              <a:rPr lang="pt-PT" sz="2000" dirty="0" err="1" smtClean="0"/>
              <a:t>SomeMethodAsync</a:t>
            </a:r>
            <a:r>
              <a:rPr lang="pt-PT" sz="2000" dirty="0" smtClean="0"/>
              <a:t>(){}</a:t>
            </a:r>
          </a:p>
          <a:p>
            <a:pPr lvl="1">
              <a:buNone/>
            </a:pPr>
            <a:endParaRPr lang="pt-PT" dirty="0" smtClean="0"/>
          </a:p>
          <a:p>
            <a:pPr lvl="1"/>
            <a:r>
              <a:rPr lang="pt-PT" b="1" dirty="0" err="1" smtClean="0"/>
              <a:t>await</a:t>
            </a:r>
            <a:r>
              <a:rPr lang="pt-PT" b="1" dirty="0" smtClean="0"/>
              <a:t> – </a:t>
            </a:r>
            <a:r>
              <a:rPr lang="pt-PT" dirty="0" smtClean="0"/>
              <a:t>utilizada nas ““esperas”” a operações assíncronas.                     </a:t>
            </a:r>
            <a:r>
              <a:rPr lang="pt-PT" b="1" dirty="0" err="1" smtClean="0"/>
              <a:t>e.g</a:t>
            </a:r>
            <a:r>
              <a:rPr lang="pt-PT" b="1" dirty="0" smtClean="0"/>
              <a:t> </a:t>
            </a:r>
            <a:r>
              <a:rPr lang="pt-PT" sz="2000" dirty="0" err="1" smtClean="0">
                <a:solidFill>
                  <a:srgbClr val="0070C0"/>
                </a:solidFill>
              </a:rPr>
              <a:t>await</a:t>
            </a:r>
            <a:r>
              <a:rPr lang="pt-PT" sz="2000" dirty="0" smtClean="0"/>
              <a:t> </a:t>
            </a:r>
            <a:r>
              <a:rPr lang="pt-PT" sz="2000" dirty="0" err="1" smtClean="0"/>
              <a:t>SomeMethodAsync</a:t>
            </a:r>
            <a:r>
              <a:rPr lang="pt-PT" sz="2000" dirty="0" smtClean="0"/>
              <a:t>()</a:t>
            </a:r>
            <a:endParaRPr lang="pt-PT" dirty="0" smtClean="0"/>
          </a:p>
          <a:p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944216"/>
          </a:xfrm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11560" y="2852936"/>
            <a:ext cx="8077200" cy="1673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pt-PT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88840"/>
            <a:ext cx="5976664" cy="387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88040"/>
            <a:ext cx="8229600" cy="1252728"/>
          </a:xfrm>
        </p:spPr>
        <p:txBody>
          <a:bodyPr/>
          <a:lstStyle/>
          <a:p>
            <a:r>
              <a:rPr lang="pt-PT" dirty="0" smtClean="0"/>
              <a:t>Funcionamento</a:t>
            </a:r>
            <a:endParaRPr lang="pt-PT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3324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5373216"/>
            <a:ext cx="3419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Seta em ângulo recto para cima 26"/>
          <p:cNvSpPr/>
          <p:nvPr/>
        </p:nvSpPr>
        <p:spPr>
          <a:xfrm rot="5400000">
            <a:off x="2051720" y="1844824"/>
            <a:ext cx="504056" cy="1368152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Seta em ângulo recto para cima 27"/>
          <p:cNvSpPr/>
          <p:nvPr/>
        </p:nvSpPr>
        <p:spPr>
          <a:xfrm rot="5400000">
            <a:off x="4644008" y="4797152"/>
            <a:ext cx="576064" cy="2592288"/>
          </a:xfrm>
          <a:prstGeom prst="bentUpArrow">
            <a:avLst>
              <a:gd name="adj1" fmla="val 25000"/>
              <a:gd name="adj2" fmla="val 2404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Implementado sobre a </a:t>
            </a:r>
            <a:r>
              <a:rPr lang="pt-PT" i="1" dirty="0" err="1" smtClean="0"/>
              <a:t>Task</a:t>
            </a:r>
            <a:r>
              <a:rPr lang="pt-PT" i="1" dirty="0" smtClean="0"/>
              <a:t> </a:t>
            </a:r>
            <a:r>
              <a:rPr lang="pt-PT" i="1" dirty="0" err="1" smtClean="0"/>
              <a:t>Parallel</a:t>
            </a:r>
            <a:r>
              <a:rPr lang="pt-PT" i="1" dirty="0" smtClean="0"/>
              <a:t> </a:t>
            </a:r>
            <a:r>
              <a:rPr lang="pt-PT" i="1" dirty="0" err="1" smtClean="0"/>
              <a:t>Library</a:t>
            </a:r>
            <a:r>
              <a:rPr lang="pt-PT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Suporte para métodos anónimos e expressões lambda </a:t>
            </a:r>
            <a:r>
              <a:rPr lang="pt-PT" dirty="0" err="1" smtClean="0"/>
              <a:t>e.g</a:t>
            </a:r>
            <a:r>
              <a:rPr lang="pt-PT" dirty="0" smtClean="0"/>
              <a:t> </a:t>
            </a:r>
            <a:r>
              <a:rPr lang="pt-PT" sz="2400" dirty="0" err="1" smtClean="0"/>
              <a:t>async</a:t>
            </a:r>
            <a:r>
              <a:rPr lang="pt-PT" sz="2400" dirty="0" smtClean="0"/>
              <a:t> ()=&gt;{</a:t>
            </a:r>
            <a:r>
              <a:rPr lang="pt-PT" sz="2400" dirty="0" err="1" smtClean="0"/>
              <a:t>await</a:t>
            </a:r>
            <a:r>
              <a:rPr lang="pt-PT" sz="2400" dirty="0" smtClean="0"/>
              <a:t> </a:t>
            </a:r>
            <a:r>
              <a:rPr lang="pt-PT" sz="2400" dirty="0" err="1" smtClean="0"/>
              <a:t>op</a:t>
            </a:r>
            <a:r>
              <a:rPr lang="pt-PT" sz="2400" dirty="0" smtClean="0"/>
              <a:t>();}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Escrita de código síncrono, execução assíncrona.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Não existe </a:t>
            </a:r>
            <a:r>
              <a:rPr lang="pt-PT" sz="3300" b="1" dirty="0" smtClean="0"/>
              <a:t>espera</a:t>
            </a:r>
            <a:r>
              <a:rPr lang="pt-PT" dirty="0" smtClean="0"/>
              <a:t> pela conclusão de uma operação assíncrona.</a:t>
            </a:r>
          </a:p>
          <a:p>
            <a:endParaRPr lang="pt-PT" i="1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Caracteristicas</a:t>
            </a:r>
            <a:r>
              <a:rPr lang="pt-PT" dirty="0" smtClean="0"/>
              <a:t>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dirty="0" smtClean="0"/>
              <a:t>Funciona à base de um contrato</a:t>
            </a:r>
          </a:p>
          <a:p>
            <a:pPr lvl="1"/>
            <a:r>
              <a:rPr lang="en-US" sz="1800" dirty="0" smtClean="0"/>
              <a:t>Object </a:t>
            </a:r>
            <a:r>
              <a:rPr lang="en-US" sz="1800" dirty="0" err="1" smtClean="0"/>
              <a:t>GetAwaiter</a:t>
            </a:r>
            <a:r>
              <a:rPr lang="en-US" sz="1800" dirty="0" smtClean="0"/>
              <a:t>();</a:t>
            </a:r>
          </a:p>
          <a:p>
            <a:pPr lvl="1"/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IsCompleted</a:t>
            </a:r>
            <a:r>
              <a:rPr lang="en-US" sz="1800" dirty="0" smtClean="0"/>
              <a:t> { get; } </a:t>
            </a:r>
          </a:p>
          <a:p>
            <a:pPr lvl="1"/>
            <a:r>
              <a:rPr lang="en-US" sz="1800" dirty="0" smtClean="0"/>
              <a:t>void </a:t>
            </a:r>
            <a:r>
              <a:rPr lang="en-US" sz="1800" dirty="0" err="1" smtClean="0"/>
              <a:t>OnCompleted</a:t>
            </a:r>
            <a:r>
              <a:rPr lang="en-US" sz="1800" dirty="0" smtClean="0"/>
              <a:t>(Action);</a:t>
            </a:r>
          </a:p>
          <a:p>
            <a:pPr lvl="1"/>
            <a:r>
              <a:rPr lang="en-US" sz="1800" dirty="0" smtClean="0"/>
              <a:t>Object </a:t>
            </a:r>
            <a:r>
              <a:rPr lang="en-US" sz="1800" dirty="0" err="1" smtClean="0"/>
              <a:t>GetResult</a:t>
            </a:r>
            <a:r>
              <a:rPr lang="en-US" sz="1800" dirty="0" smtClean="0"/>
              <a:t>(); </a:t>
            </a:r>
          </a:p>
          <a:p>
            <a:endParaRPr lang="en-US" sz="2200" dirty="0" smtClean="0"/>
          </a:p>
          <a:p>
            <a:r>
              <a:rPr lang="en-US" sz="2800" dirty="0" err="1" smtClean="0"/>
              <a:t>Métodos</a:t>
            </a:r>
            <a:r>
              <a:rPr lang="en-US" sz="2800" dirty="0" smtClean="0"/>
              <a:t> </a:t>
            </a:r>
            <a:r>
              <a:rPr lang="en-US" sz="2800" dirty="0" err="1" smtClean="0"/>
              <a:t>assíncronos</a:t>
            </a:r>
            <a:r>
              <a:rPr lang="en-US" sz="2800" dirty="0" smtClean="0"/>
              <a:t> </a:t>
            </a:r>
            <a:r>
              <a:rPr lang="en-US" sz="2800" dirty="0" err="1" smtClean="0"/>
              <a:t>têm</a:t>
            </a:r>
            <a:r>
              <a:rPr lang="en-US" sz="2800" dirty="0" smtClean="0"/>
              <a:t> 4 </a:t>
            </a:r>
            <a:r>
              <a:rPr lang="en-US" sz="2800" dirty="0" err="1" smtClean="0"/>
              <a:t>tipos</a:t>
            </a:r>
            <a:r>
              <a:rPr lang="en-US" sz="2800" dirty="0" smtClean="0"/>
              <a:t> </a:t>
            </a:r>
            <a:r>
              <a:rPr lang="en-US" sz="2800" dirty="0" err="1" smtClean="0"/>
              <a:t>possiveis</a:t>
            </a:r>
            <a:r>
              <a:rPr lang="en-US" sz="2800" dirty="0" smtClean="0"/>
              <a:t> de </a:t>
            </a:r>
            <a:r>
              <a:rPr lang="en-US" sz="2800" dirty="0" err="1" smtClean="0"/>
              <a:t>retorno</a:t>
            </a:r>
            <a:endParaRPr lang="en-US" sz="2800" dirty="0" smtClean="0"/>
          </a:p>
          <a:p>
            <a:pPr lvl="1"/>
            <a:r>
              <a:rPr lang="pt-PT" sz="1800" dirty="0" err="1" smtClean="0"/>
              <a:t>void</a:t>
            </a:r>
            <a:r>
              <a:rPr lang="pt-PT" sz="1800" dirty="0" smtClean="0"/>
              <a:t> – “</a:t>
            </a:r>
            <a:r>
              <a:rPr lang="pt-PT" sz="1800" dirty="0" err="1" smtClean="0"/>
              <a:t>Fire</a:t>
            </a:r>
            <a:r>
              <a:rPr lang="pt-PT" sz="1800" dirty="0" smtClean="0"/>
              <a:t>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Forget</a:t>
            </a:r>
            <a:r>
              <a:rPr lang="pt-PT" sz="1800" dirty="0" smtClean="0"/>
              <a:t>”.</a:t>
            </a:r>
          </a:p>
          <a:p>
            <a:pPr lvl="1"/>
            <a:r>
              <a:rPr lang="pt-PT" sz="1800" dirty="0" err="1" smtClean="0"/>
              <a:t>Task</a:t>
            </a:r>
            <a:r>
              <a:rPr lang="pt-PT" sz="1800" dirty="0" smtClean="0"/>
              <a:t> </a:t>
            </a:r>
          </a:p>
          <a:p>
            <a:pPr lvl="1"/>
            <a:r>
              <a:rPr lang="pt-PT" sz="1800" dirty="0" err="1" smtClean="0"/>
              <a:t>Task&lt;T</a:t>
            </a:r>
            <a:r>
              <a:rPr lang="pt-PT" sz="1800" dirty="0" smtClean="0"/>
              <a:t>&gt;</a:t>
            </a:r>
            <a:endParaRPr lang="pt-PT" dirty="0" smtClean="0"/>
          </a:p>
          <a:p>
            <a:pPr lvl="1"/>
            <a:r>
              <a:rPr lang="pt-PT" sz="1800" dirty="0" smtClean="0"/>
              <a:t>Um Objecto que cumpra o contracto.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1100</TotalTime>
  <Words>176</Words>
  <Application>Microsoft Office PowerPoint</Application>
  <PresentationFormat>Apresentação no Ecrã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Módulo</vt:lpstr>
      <vt:lpstr>C# 5.0 Async</vt:lpstr>
      <vt:lpstr>Agenda</vt:lpstr>
      <vt:lpstr>Introdução</vt:lpstr>
      <vt:lpstr>Motivação</vt:lpstr>
      <vt:lpstr>Utilização</vt:lpstr>
      <vt:lpstr> </vt:lpstr>
      <vt:lpstr>Funcionamento</vt:lpstr>
      <vt:lpstr>Características</vt:lpstr>
      <vt:lpstr>Caracteristicas(cont)</vt:lpstr>
      <vt:lpstr>Referências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5.0 Async</dc:title>
  <dc:creator>DVD</dc:creator>
  <cp:lastModifiedBy>DVD</cp:lastModifiedBy>
  <cp:revision>103</cp:revision>
  <dcterms:created xsi:type="dcterms:W3CDTF">2011-05-01T15:51:28Z</dcterms:created>
  <dcterms:modified xsi:type="dcterms:W3CDTF">2011-05-20T13:48:51Z</dcterms:modified>
</cp:coreProperties>
</file>