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737384-36E1-4A2E-BDB7-6CB7442DD4AC}">
  <a:tblStyle styleId="{AB737384-36E1-4A2E-BDB7-6CB7442DD4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7fc65ecbe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7fc65ecbe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045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950" y="1433100"/>
            <a:ext cx="4898100" cy="18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122950" y="3275700"/>
            <a:ext cx="48981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_1"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2">
            <a:alphaModFix amt="19000"/>
          </a:blip>
          <a:srcRect t="15569"/>
          <a:stretch/>
        </p:blipFill>
        <p:spPr>
          <a:xfrm rot="10800000"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8663375" y="4521796"/>
            <a:ext cx="173400" cy="173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659593" y="3766748"/>
            <a:ext cx="2749374" cy="1376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6490" y="3577933"/>
            <a:ext cx="903383" cy="90339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8086900" y="852100"/>
            <a:ext cx="543600" cy="5436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7497699" y="431050"/>
            <a:ext cx="207900" cy="20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5962" y="-621914"/>
            <a:ext cx="1248049" cy="249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570977" y="2779176"/>
            <a:ext cx="1573019" cy="236432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7537000" y="2779175"/>
            <a:ext cx="891900" cy="8919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6143025" y="4132580"/>
            <a:ext cx="297600" cy="297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863250" y="932575"/>
            <a:ext cx="568800" cy="5688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2407125" y="419950"/>
            <a:ext cx="187800" cy="187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7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pic>
        <p:nvPicPr>
          <p:cNvPr id="42" name="Google Shape;4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2182820" cy="1093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308987" y="502531"/>
            <a:ext cx="1271088" cy="127108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/>
          <p:nvPr/>
        </p:nvSpPr>
        <p:spPr>
          <a:xfrm rot="10800000">
            <a:off x="484549" y="2412888"/>
            <a:ext cx="609600" cy="6096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5" name="Google Shape;45;p8"/>
          <p:cNvSpPr/>
          <p:nvPr/>
        </p:nvSpPr>
        <p:spPr>
          <a:xfrm rot="10800000">
            <a:off x="2182825" y="2760600"/>
            <a:ext cx="261900" cy="261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715100" y="802738"/>
            <a:ext cx="7713900" cy="14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715100" y="2208963"/>
            <a:ext cx="7713900" cy="21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715100" y="3968300"/>
            <a:ext cx="7713900" cy="64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57" name="Google Shape;5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0442" y="-882675"/>
            <a:ext cx="2225702" cy="22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/>
          <p:nvPr/>
        </p:nvSpPr>
        <p:spPr>
          <a:xfrm>
            <a:off x="6957350" y="-605775"/>
            <a:ext cx="1671900" cy="16719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9" name="Google Shape;5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355" y="656607"/>
            <a:ext cx="1322045" cy="132204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/>
          <p:nvPr/>
        </p:nvSpPr>
        <p:spPr>
          <a:xfrm>
            <a:off x="8428900" y="1606350"/>
            <a:ext cx="372300" cy="3723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1" name="Google Shape;61;p11"/>
          <p:cNvSpPr/>
          <p:nvPr/>
        </p:nvSpPr>
        <p:spPr>
          <a:xfrm>
            <a:off x="6058799" y="858225"/>
            <a:ext cx="207900" cy="20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75200"/>
            <a:ext cx="7713900" cy="3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1" r:id="rId10"/>
    <p:sldLayoutId id="2147483663" r:id="rId11"/>
    <p:sldLayoutId id="2147483664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webp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ctrTitle"/>
          </p:nvPr>
        </p:nvSpPr>
        <p:spPr>
          <a:xfrm>
            <a:off x="2122950" y="1560198"/>
            <a:ext cx="4898100" cy="1182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MotionGlow</a:t>
            </a:r>
            <a:endParaRPr dirty="0"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0442" y="-882675"/>
            <a:ext cx="2225702" cy="22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/>
          <p:nvPr/>
        </p:nvSpPr>
        <p:spPr>
          <a:xfrm>
            <a:off x="6957350" y="-605775"/>
            <a:ext cx="1671900" cy="16719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5051" y="2445325"/>
            <a:ext cx="1347026" cy="26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/>
          <p:nvPr/>
        </p:nvSpPr>
        <p:spPr>
          <a:xfrm>
            <a:off x="792527" y="2445325"/>
            <a:ext cx="1003200" cy="10032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74355" y="656607"/>
            <a:ext cx="1322045" cy="132204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/>
          <p:nvPr/>
        </p:nvSpPr>
        <p:spPr>
          <a:xfrm>
            <a:off x="8428900" y="1606350"/>
            <a:ext cx="372300" cy="3723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715102" y="4315175"/>
            <a:ext cx="1654175" cy="82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/>
          <p:nvPr/>
        </p:nvSpPr>
        <p:spPr>
          <a:xfrm>
            <a:off x="342650" y="3663463"/>
            <a:ext cx="261900" cy="261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6" name="Google Shape;116;p22"/>
          <p:cNvSpPr/>
          <p:nvPr/>
        </p:nvSpPr>
        <p:spPr>
          <a:xfrm>
            <a:off x="6058799" y="858225"/>
            <a:ext cx="207900" cy="20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95725" y="4195737"/>
            <a:ext cx="543525" cy="54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BEE72D3-AA66-4C7C-841C-44AE04C598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8DF9-F5EA-4501-99F5-4E9BC6BA7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08295"/>
            <a:ext cx="7704000" cy="841800"/>
          </a:xfrm>
        </p:spPr>
        <p:txBody>
          <a:bodyPr/>
          <a:lstStyle/>
          <a:p>
            <a:r>
              <a:rPr lang="en-US" dirty="0"/>
              <a:t>THE TEAM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9D0D0F-0B6B-407D-A405-4A067BCDD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0" y="1727200"/>
            <a:ext cx="1981200" cy="1981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625CFA-E52C-4AD1-99C4-C7179846E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700" y="1727200"/>
            <a:ext cx="1981200" cy="1981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5A19341-FAD1-465D-B97D-64703D238D09}"/>
              </a:ext>
            </a:extLst>
          </p:cNvPr>
          <p:cNvSpPr txBox="1">
            <a:spLocks/>
          </p:cNvSpPr>
          <p:nvPr/>
        </p:nvSpPr>
        <p:spPr>
          <a:xfrm>
            <a:off x="-1267550" y="3708400"/>
            <a:ext cx="7704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pilogue"/>
              <a:buNone/>
              <a:defRPr sz="3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pilogue"/>
              <a:buNone/>
              <a:defRPr sz="3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pilogue"/>
              <a:buNone/>
              <a:defRPr sz="3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pilogue"/>
              <a:buNone/>
              <a:defRPr sz="3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pilogue"/>
              <a:buNone/>
              <a:defRPr sz="3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pilogue"/>
              <a:buNone/>
              <a:defRPr sz="3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pilogue"/>
              <a:buNone/>
              <a:defRPr sz="3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pilogue"/>
              <a:buNone/>
              <a:defRPr sz="3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pilogue"/>
              <a:buNone/>
              <a:defRPr sz="3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-US" sz="2800" dirty="0" err="1"/>
              <a:t>Kaloyan</a:t>
            </a:r>
            <a:r>
              <a:rPr lang="en-US" sz="2800" dirty="0"/>
              <a:t> </a:t>
            </a:r>
            <a:r>
              <a:rPr lang="en-US" sz="2800" dirty="0" err="1"/>
              <a:t>Lambov</a:t>
            </a:r>
            <a:endParaRPr lang="en-US" sz="2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3B51122-6963-46B0-94FE-13F9FE4B5C96}"/>
              </a:ext>
            </a:extLst>
          </p:cNvPr>
          <p:cNvSpPr txBox="1">
            <a:spLocks/>
          </p:cNvSpPr>
          <p:nvPr/>
        </p:nvSpPr>
        <p:spPr>
          <a:xfrm>
            <a:off x="2485300" y="3708400"/>
            <a:ext cx="7704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pilogue"/>
              <a:buNone/>
              <a:defRPr sz="3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pilogue"/>
              <a:buNone/>
              <a:defRPr sz="3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pilogue"/>
              <a:buNone/>
              <a:defRPr sz="3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pilogue"/>
              <a:buNone/>
              <a:defRPr sz="3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pilogue"/>
              <a:buNone/>
              <a:defRPr sz="3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pilogue"/>
              <a:buNone/>
              <a:defRPr sz="3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pilogue"/>
              <a:buNone/>
              <a:defRPr sz="3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pilogue"/>
              <a:buNone/>
              <a:defRPr sz="3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pilogue"/>
              <a:buNone/>
              <a:defRPr sz="3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-US" sz="2800" dirty="0"/>
              <a:t>Daniil </a:t>
            </a:r>
            <a:r>
              <a:rPr lang="en-US" sz="2800" dirty="0" err="1"/>
              <a:t>Furnika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4109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8DF9-F5EA-4501-99F5-4E9BC6BA7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08295"/>
            <a:ext cx="7704000" cy="841800"/>
          </a:xfrm>
        </p:spPr>
        <p:txBody>
          <a:bodyPr/>
          <a:lstStyle/>
          <a:p>
            <a:r>
              <a:rPr lang="en-US" dirty="0"/>
              <a:t>THE IDEA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41F315-1382-43A3-9C31-A68F910E7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1188" y="1333500"/>
            <a:ext cx="2981623" cy="235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8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EFBDAB-52CF-4BB5-A3F3-0FF2CE3DF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19050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A7D1-4BE0-408B-99A2-0593904C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23997"/>
            <a:ext cx="7704000" cy="841800"/>
          </a:xfrm>
        </p:spPr>
        <p:txBody>
          <a:bodyPr/>
          <a:lstStyle/>
          <a:p>
            <a:r>
              <a:rPr lang="en-US" dirty="0"/>
              <a:t>USED TECHNOLOGIES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8D9A9A-3277-4A62-8E4A-57113B56F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70" y="1321540"/>
            <a:ext cx="783030" cy="783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5DB11D-67E4-4147-9988-8CAE0446F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270" y="1245222"/>
            <a:ext cx="935666" cy="9356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14C0C8-EEB6-4612-9002-70379306CA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1210" y="1132613"/>
            <a:ext cx="1959872" cy="1103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44C179-D290-4DF5-BD69-0E9305DEA8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071" y="1182268"/>
            <a:ext cx="1053473" cy="10534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07715E-D486-4529-915D-BF7B777BB9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599" y="2615594"/>
            <a:ext cx="1184671" cy="11846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84BB03-AA75-43E9-BC99-8959D9B237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0780" y="2620101"/>
            <a:ext cx="1273841" cy="11846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FE4C4A-8B03-49ED-9B70-1C2843A035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7179" y="1005701"/>
            <a:ext cx="2774048" cy="14066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D420EF-9D90-41D7-B31D-8967294F95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1679" y="1258002"/>
            <a:ext cx="977739" cy="9777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E2899D-6976-4A5D-84CA-0B3486AB45C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85469" y="1233808"/>
            <a:ext cx="1053473" cy="10534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378425-6B25-4C5A-A4DB-D84382839E44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7519" r="7266"/>
          <a:stretch/>
        </p:blipFill>
        <p:spPr>
          <a:xfrm>
            <a:off x="3084457" y="2615594"/>
            <a:ext cx="1873250" cy="11846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D23388-E189-4CC0-AC38-066EC49ED98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57707" y="2776854"/>
            <a:ext cx="1667731" cy="10432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D25820-DAEE-4E2C-9369-65267BEA30D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19138" y="2452210"/>
            <a:ext cx="1479550" cy="14795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4B2D5E0-2D2C-420D-B6D2-24AA167C19D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40270" y="3981096"/>
            <a:ext cx="1263440" cy="1038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8EA765D-F230-4CB7-AA24-F2F028E3DEF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05779" y="4028680"/>
            <a:ext cx="1402584" cy="94323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DA94A29-76EC-47F8-831B-F19E2548276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88789" y="4361265"/>
            <a:ext cx="3005779" cy="45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4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D3E5-C07C-44BA-91FD-21D0D364D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112166337"/>
      </p:ext>
    </p:extLst>
  </p:cSld>
  <p:clrMapOvr>
    <a:masterClrMapping/>
  </p:clrMapOvr>
</p:sld>
</file>

<file path=ppt/theme/theme1.xml><?xml version="1.0" encoding="utf-8"?>
<a:theme xmlns:a="http://schemas.openxmlformats.org/drawingml/2006/main" name="Mean Value Theorem by Slidesgo">
  <a:themeElements>
    <a:clrScheme name="Simple Light">
      <a:dk1>
        <a:srgbClr val="000000"/>
      </a:dk1>
      <a:lt1>
        <a:srgbClr val="EFEFEF"/>
      </a:lt1>
      <a:dk2>
        <a:srgbClr val="F8B546"/>
      </a:dk2>
      <a:lt2>
        <a:srgbClr val="F68D56"/>
      </a:lt2>
      <a:accent1>
        <a:srgbClr val="71DAFD"/>
      </a:accent1>
      <a:accent2>
        <a:srgbClr val="415AB2"/>
      </a:accent2>
      <a:accent3>
        <a:srgbClr val="DD9FE7"/>
      </a:accent3>
      <a:accent4>
        <a:srgbClr val="F578AE"/>
      </a:accent4>
      <a:accent5>
        <a:srgbClr val="666666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12</Words>
  <Application>Microsoft Office PowerPoint</Application>
  <PresentationFormat>On-screen Show (16:9)</PresentationFormat>
  <Paragraphs>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Albert Sans</vt:lpstr>
      <vt:lpstr>Anaheim</vt:lpstr>
      <vt:lpstr>Arial</vt:lpstr>
      <vt:lpstr>Bebas Neue</vt:lpstr>
      <vt:lpstr>Epilogue</vt:lpstr>
      <vt:lpstr>Mean Value Theorem by Slidesgo</vt:lpstr>
      <vt:lpstr>MotionGlow</vt:lpstr>
      <vt:lpstr>THE TEAM</vt:lpstr>
      <vt:lpstr>THE IDEA</vt:lpstr>
      <vt:lpstr>PowerPoint Presentation</vt:lpstr>
      <vt:lpstr>USED TECHNOLOGIES</vt:lpstr>
      <vt:lpstr>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TransportApp</dc:title>
  <dc:creator>Данаил Вячеслав Фурника</dc:creator>
  <cp:lastModifiedBy>famouscave777@gmail.com</cp:lastModifiedBy>
  <cp:revision>8</cp:revision>
  <dcterms:modified xsi:type="dcterms:W3CDTF">2024-07-02T21:51:54Z</dcterms:modified>
</cp:coreProperties>
</file>