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3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8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108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76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79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94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81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9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6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0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4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421AF3-02C3-42CC-BF7E-19BA988882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46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4EC1-22EF-7C7B-FF22-9BD680749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7" y="996697"/>
            <a:ext cx="10588753" cy="213055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1F232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Fashion </a:t>
            </a:r>
            <a:r>
              <a:rPr lang="en-US" b="1" dirty="0" smtClean="0">
                <a:solidFill>
                  <a:srgbClr val="1F232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Retail Analysis</a:t>
            </a:r>
            <a:endParaRPr lang="en-US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9462C-DCF0-DFEB-C763-40C49DAFC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020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Group Name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DVG Analytics</a:t>
            </a:r>
          </a:p>
          <a:p>
            <a:pPr algn="l"/>
            <a:r>
              <a:rPr lang="en-US" b="1" dirty="0"/>
              <a:t>Group members</a:t>
            </a:r>
            <a:r>
              <a:rPr lang="en-US" dirty="0" smtClean="0"/>
              <a:t>:</a:t>
            </a:r>
          </a:p>
          <a:p>
            <a:pPr lvl="1" algn="l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Dennis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Kirimi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Victor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Mwenda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Gerald Mayanja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2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D9D5-578A-0EAE-1FB3-81F07F43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Summary (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Recap major insights</a:t>
            </a:r>
            <a:r>
              <a:rPr lang="en-US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C304E-AC27-3B82-9368-2FD3AE76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Product categories such as accessories and shoes generated the most revenue.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January , April, and October yielded higher sales volume while July, august and December yielded the lowest sales volume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Friday is the best the day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 Ten performing customers are shown in the table.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customers are repeated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 new customers so far.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Brightbean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has the most active buyers compared to other locations.</a:t>
            </a:r>
          </a:p>
        </p:txBody>
      </p:sp>
    </p:spTree>
    <p:extLst>
      <p:ext uri="{BB962C8B-B14F-4D97-AF65-F5344CB8AC3E}">
        <p14:creationId xmlns:p14="http://schemas.microsoft.com/office/powerpoint/2010/main" val="44888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66C4-EF7C-5894-B054-B41787A8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66F68E-9900-8B7F-F8E7-879922D66E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7"/>
            <a:ext cx="1113638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 on Best-Selling Categories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 stock and marketing for accessories and shoes.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Boost Sales in Low-Performing Months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Run promotions in July, August, and December.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Leverage High Sales on Fridays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Introduce Friday flash sales or weekend kick-off offers.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Strengthen Customer Loyalty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Launch a loyalty or rewards program for repeat buyers.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Replicate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Brightbean’s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Analyze and apply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Brightbean’s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strategies to other outlets.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Attract New Customers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Implement referral programs and digital marketing to grow the customer 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6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EA78-F564-B1EC-BD7C-B7F024FA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Problem Statement &amp;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EB9D6F-5DD7-D446-976E-F79FDE26D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707267"/>
            <a:ext cx="10515599" cy="206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This project aims to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analyse sales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data for a fashion retail business to uncover actionable insights about products, customers, time-based trends, and inventory management. The goal is to help the business improve decision-making and maximize profitability.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 customer behavior, sales patterns, and inventory dynamics.</a:t>
            </a:r>
          </a:p>
        </p:txBody>
      </p:sp>
    </p:spTree>
    <p:extLst>
      <p:ext uri="{BB962C8B-B14F-4D97-AF65-F5344CB8AC3E}">
        <p14:creationId xmlns:p14="http://schemas.microsoft.com/office/powerpoint/2010/main" val="306236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524ABA57-4D18-E0F3-C23A-6368FF59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98" y="1386348"/>
            <a:ext cx="6885701" cy="425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DA5837-B9E1-AC5C-9D9D-26ABDD16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Top 5 Selling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70FE-307C-51BA-4B7B-28C9DF5C3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97224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categories such as accessories and shoes generated the most revenue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Prioritize </a:t>
            </a:r>
            <a:r>
              <a:rPr lang="en-GB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 for High-Demand </a:t>
            </a:r>
            <a:r>
              <a:rPr lang="en-GB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Categories-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accessories and shoes are always well-stocked to avoid missed sales opportunities, especially during high-traffic seasons.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50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4C5BC074-D09F-9C0B-4727-14997E3AD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523" y="1690688"/>
            <a:ext cx="6739478" cy="416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ABB90E-1CCE-48FF-46A7-0A4DA5E2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Monthly Sales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06D5-577E-6A13-398C-C5AF5FC66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0418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January , April, and October yielded higher sales volume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above 60,000 total revenue while July, august and December yielded the lowest sales volume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below 20,000 total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</a:p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GB" dirty="0"/>
              <a:t>Plan major product launches and </a:t>
            </a:r>
            <a:r>
              <a:rPr lang="en-GB" dirty="0" smtClean="0"/>
              <a:t>promotions/ discounts </a:t>
            </a:r>
            <a:r>
              <a:rPr lang="en-GB" dirty="0"/>
              <a:t>around January, April, and October to maximize revenue.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0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6D2E-B37C-EEB8-6705-55A20542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Weekly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25F1-CADE-5329-469D-D66BE8DF6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44863" cy="3464832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Friday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had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revenue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118733.37. 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Focus marketing campaigns, promotions, and new product launches on Fridays to capitalize on high customer activity.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819D4C-A212-FAE8-3312-E16416FD8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1690688"/>
            <a:ext cx="7246939" cy="448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08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6819-823F-206E-5855-68A60424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Customer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4EC54-DE2F-707A-3EB9-38A5A2A74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364468"/>
            <a:ext cx="5372100" cy="323623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Ten performing customers are shown in the table.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customers are repeated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 new customers so far.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Brightbean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the most active buyers compared to other locations.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DF335-7000-D127-BCF2-24C3E720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99" y="1027906"/>
            <a:ext cx="5348030" cy="49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7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2C57-C37F-0931-AF59-AF23EF18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Time-Based Analysis</a:t>
            </a:r>
            <a:endParaRPr lang="en-K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3FA5B-63FB-2FF2-3151-3696C008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1. The sales during the weekdays(69.2%) far exceeded the sales during the weekend(30.8%).</a:t>
            </a:r>
          </a:p>
          <a:p>
            <a:r>
              <a:rPr lang="en-GB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We were supposed to find the</a:t>
            </a:r>
            <a:r>
              <a:rPr lang="en-GB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 shopping hours(if timestamp </a:t>
            </a:r>
          </a:p>
          <a:p>
            <a:r>
              <a:rPr lang="en-GB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available) but the was no</a:t>
            </a:r>
          </a:p>
          <a:p>
            <a:r>
              <a:rPr lang="en-GB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column that indicated time.</a:t>
            </a:r>
            <a:endParaRPr lang="en-GB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65B1363-9877-13E9-4CC3-BCC9A5916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408" y="3355144"/>
            <a:ext cx="5664591" cy="350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7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5E8D-435E-89D7-8FF5-BD015DD4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Inventory Insights</a:t>
            </a:r>
            <a:endParaRPr lang="en-K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5B36-94B7-23ED-76D1-F0565EB1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1. The low stock items were; shirts(15%), dresses(19%), pants(20%),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assessories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(22%) and shoes(24%) in that order.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2. Shoes were the items that were ordered more thus the ones that were frequently restocked.</a:t>
            </a:r>
          </a:p>
          <a:p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0C18D9-CEC1-B2E6-171E-FC512F1C8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710" y="3742006"/>
            <a:ext cx="5186289" cy="311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95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435E-E864-314C-2E06-FA5239A1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 question</a:t>
            </a:r>
            <a:endParaRPr lang="en-K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944F-C906-00AA-8EC8-58C805E4C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16" y="1924902"/>
            <a:ext cx="8946541" cy="4195481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average revenue for each category was as follows;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Accessories - </a:t>
            </a:r>
            <a:r>
              <a:rPr lang="en-KE" sz="28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6212.08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Shoes -</a:t>
            </a:r>
            <a:r>
              <a:rPr lang="en-KE" sz="28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5031.76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Pants -</a:t>
            </a:r>
            <a:r>
              <a:rPr lang="en-KE" sz="28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4551.23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Dresses – 4009.62</a:t>
            </a:r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5818BC-3C92-2E3F-2C21-2E1098544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05881"/>
              </p:ext>
            </p:extLst>
          </p:nvPr>
        </p:nvGraphicFramePr>
        <p:xfrm>
          <a:off x="9383151" y="2278966"/>
          <a:ext cx="2808850" cy="2148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4425">
                  <a:extLst>
                    <a:ext uri="{9D8B030D-6E8A-4147-A177-3AD203B41FA5}">
                      <a16:colId xmlns:a16="http://schemas.microsoft.com/office/drawing/2014/main" val="3169386670"/>
                    </a:ext>
                  </a:extLst>
                </a:gridCol>
                <a:gridCol w="1404425">
                  <a:extLst>
                    <a:ext uri="{9D8B030D-6E8A-4147-A177-3AD203B41FA5}">
                      <a16:colId xmlns:a16="http://schemas.microsoft.com/office/drawing/2014/main" val="836632457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Category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Revenue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717709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accessories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E" sz="1100" u="none" strike="noStrike" dirty="0">
                          <a:effectLst/>
                        </a:rPr>
                        <a:t>6212.08</a:t>
                      </a:r>
                      <a:endParaRPr lang="en-K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71305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shoes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E" sz="1100" u="none" strike="noStrike">
                          <a:effectLst/>
                        </a:rPr>
                        <a:t>5042.33</a:t>
                      </a:r>
                      <a:endParaRPr lang="en-K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7993023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shirts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E" sz="1100" u="none" strike="noStrike" dirty="0">
                          <a:effectLst/>
                        </a:rPr>
                        <a:t>5031.76</a:t>
                      </a:r>
                      <a:endParaRPr lang="en-K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286150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pants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E" sz="1100" u="none" strike="noStrike" dirty="0">
                          <a:effectLst/>
                        </a:rPr>
                        <a:t>4551.23</a:t>
                      </a:r>
                      <a:endParaRPr lang="en-K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6380639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dresses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E" sz="1100" u="none" strike="noStrike" dirty="0">
                          <a:effectLst/>
                        </a:rPr>
                        <a:t>4009.62</a:t>
                      </a:r>
                      <a:endParaRPr lang="en-K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215820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A76B3C47-C741-B9DE-0ED5-E26DD1949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100" y="2496312"/>
            <a:ext cx="533165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677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</TotalTime>
  <Words>541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Segoe UI Black</vt:lpstr>
      <vt:lpstr>Segoe UI Semibold</vt:lpstr>
      <vt:lpstr>Wingdings 3</vt:lpstr>
      <vt:lpstr>Ion</vt:lpstr>
      <vt:lpstr>Fashion Retail Analysis</vt:lpstr>
      <vt:lpstr>Problem Statement &amp; Objectives</vt:lpstr>
      <vt:lpstr>Top 5 Selling Products</vt:lpstr>
      <vt:lpstr>Monthly Sales Trend</vt:lpstr>
      <vt:lpstr>Weekly Analysis</vt:lpstr>
      <vt:lpstr>Customer Insights</vt:lpstr>
      <vt:lpstr>Time-Based Analysis</vt:lpstr>
      <vt:lpstr>Inventory Insights</vt:lpstr>
      <vt:lpstr>Custom question</vt:lpstr>
      <vt:lpstr>Summary (Recap major insights)</vt:lpstr>
      <vt:lpstr>Business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Retail Analysis</dc:title>
  <dc:creator>Gerald Bwanika</dc:creator>
  <cp:lastModifiedBy>Dennis Kirimi</cp:lastModifiedBy>
  <cp:revision>6</cp:revision>
  <dcterms:created xsi:type="dcterms:W3CDTF">2025-04-14T04:37:29Z</dcterms:created>
  <dcterms:modified xsi:type="dcterms:W3CDTF">2025-04-14T08:18:30Z</dcterms:modified>
</cp:coreProperties>
</file>