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326A-BA59-CC43-D124-FB492FD3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3A39-020F-BF25-62C7-20CA6D9C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8187-FA8D-E022-FC8A-77AE7513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9A30-53D0-E5C6-6C8A-72756671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30BB-4575-20E3-ED2C-63644C20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776-42EF-6316-BD88-57FF0D38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69C1-120B-8E5C-4B27-98B838F4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1883-F27C-17BA-E5A2-1A10EF0A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E716-554A-5ABD-B9DE-EF3B3B00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50B2-5C54-1AC4-FE30-9AE493A9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A6A46-B319-C664-822B-12AFB926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682A-3C28-B4A7-7151-706F5165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3EAD-64EB-62D3-20A2-93064CF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8BDD-63C5-B154-E7AC-33A48B4C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7E51-44C8-FF5D-4AD5-91385402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E81-F189-8A03-AEA9-FC2F291B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0CFC-C28E-8042-C5A3-23EAEF9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2DFA-B663-02BA-E6B8-2C2E4CFE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EB05-CD03-5461-C72F-5055FB4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994A-A71A-7059-C215-A7ED35FC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8E8-58BA-8B57-E15B-15341260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7974-7B34-3929-C998-E928814C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711D-4257-D041-836F-61C0B0E7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9473-32B0-1436-BF67-DEEB0C71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2FE9-960D-1D01-AA52-88014A60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2CDB-53D8-FC4E-D0AE-4EF30E4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6893-5629-2081-9C0E-12BC3C06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ADEC-9106-CE94-CA36-9D05610D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7AB5-E93C-BF3B-F6D9-FC6C0DBF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05EC-39E3-CF9D-4747-69D2FD49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56F3-5619-F023-85AA-D4C1BCE0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66BF-82DA-BE5F-795A-75B2D84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0DF5-F689-04FA-9B87-03E8F231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6B9A-DD31-3087-FF18-D7BAC709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19CA1-D54E-D8AA-3EB0-FE422159A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06CBC-24DB-EEE8-A053-703568EA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6E0D5-BC9D-C1F3-08E1-7E3651C6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D6D54-CD6A-658A-1835-216DF09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DD6B5-1DB9-8EEA-1778-08D0556B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517D-5D23-61D9-C240-BC13165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D1B98-7FCC-A88C-0439-7B6CA9CE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DA7C-A1DD-1E91-3327-B010DAA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9516E-AF79-2847-BDBA-7FB6224C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5A6E2-AC42-04B2-7D57-EACB012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79BC8-F3ED-E58D-7B15-2E5E413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2F41-6AB1-94AA-1674-664FB98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55A9-007D-2398-9D2C-613E5D33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52CD-7CA9-23B6-3D19-9412C9B2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54F5-C825-E92F-A593-074A4DC5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0418-5B24-427E-4EE2-6BA3F800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0160-5A40-80B4-2127-E236326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0A22-4D16-B4CF-FBAC-8CA639E1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B30-5E58-F5BF-F22A-14A8595F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36A82-FCE6-CCDC-F6B2-DD6A61B1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3E8CC-BE48-7613-7B35-90A1B75D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9724-55A4-0287-1577-AE990AD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903D-23A3-7414-F104-55D2380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603F-7688-ED95-0CBF-9A930EC1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3C295-1E69-C3C6-D193-53CFA442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15C7-5A44-93E5-4128-6189546A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C51A-F6CE-7ED0-50AA-AF87520F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3842-FE5F-E84F-AE58-DE46F294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8533-528C-F4BA-9231-1DFF84E44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4EC1-22EF-7C7B-FF22-9BD680749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F2328"/>
                </a:solidFill>
                <a:latin typeface="+mn-lt"/>
              </a:rPr>
              <a:t>Fashion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Retail Analysis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462C-DCF0-DFEB-C763-40C49DAFC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Group Name</a:t>
            </a:r>
            <a:r>
              <a:rPr lang="en-US" dirty="0"/>
              <a:t>: DVG Analytics</a:t>
            </a:r>
          </a:p>
          <a:p>
            <a:pPr algn="l"/>
            <a:r>
              <a:rPr lang="en-US" b="1" dirty="0"/>
              <a:t>Group members</a:t>
            </a:r>
            <a:r>
              <a:rPr lang="en-US" dirty="0"/>
              <a:t>: Dennis , Victor, Gerald</a:t>
            </a:r>
          </a:p>
        </p:txBody>
      </p:sp>
    </p:spTree>
    <p:extLst>
      <p:ext uri="{BB962C8B-B14F-4D97-AF65-F5344CB8AC3E}">
        <p14:creationId xmlns:p14="http://schemas.microsoft.com/office/powerpoint/2010/main" val="108812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9D5-578A-0EAE-1FB3-81F07F43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(</a:t>
            </a:r>
            <a:r>
              <a:rPr lang="en-US" dirty="0"/>
              <a:t>Recap major insights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304E-AC27-3B82-9368-2FD3AE76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categories such as accessories and shoes generated the most revenue.</a:t>
            </a:r>
          </a:p>
          <a:p>
            <a:r>
              <a:rPr lang="en-US" sz="2400" dirty="0"/>
              <a:t>January , April, and October yielded higher sales volume while July, august and December yielded the lowest sales volume</a:t>
            </a:r>
          </a:p>
          <a:p>
            <a:r>
              <a:rPr lang="en-US" sz="2400" dirty="0"/>
              <a:t>Friday is the best the day</a:t>
            </a:r>
          </a:p>
          <a:p>
            <a:r>
              <a:rPr lang="en-US" sz="2400" dirty="0"/>
              <a:t>Top Ten performing customers are shown in the table.</a:t>
            </a:r>
          </a:p>
          <a:p>
            <a:r>
              <a:rPr lang="en-US" sz="2400" dirty="0"/>
              <a:t>All customers are repeated </a:t>
            </a:r>
            <a:r>
              <a:rPr lang="en-US" sz="2400" dirty="0" err="1"/>
              <a:t>i.e</a:t>
            </a:r>
            <a:r>
              <a:rPr lang="en-US" sz="2400" dirty="0"/>
              <a:t> no new customers so far.</a:t>
            </a:r>
          </a:p>
          <a:p>
            <a:r>
              <a:rPr lang="en-US" sz="2400" dirty="0" err="1"/>
              <a:t>Brightbean</a:t>
            </a:r>
            <a:r>
              <a:rPr lang="en-US" sz="2400" dirty="0"/>
              <a:t> has the most active buyers compared to other locations.</a:t>
            </a:r>
          </a:p>
        </p:txBody>
      </p:sp>
    </p:spTree>
    <p:extLst>
      <p:ext uri="{BB962C8B-B14F-4D97-AF65-F5344CB8AC3E}">
        <p14:creationId xmlns:p14="http://schemas.microsoft.com/office/powerpoint/2010/main" val="4488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66C4-EF7C-5894-B054-B41787A8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6F68E-9900-8B7F-F8E7-879922D66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070228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Focus on Best-Selling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ptos" panose="020B00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Expand stock and marketing for accessories and shoes.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Boost Sales in Low-Performing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Run promotions in July, August, and December.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Leverage High Sales on Fridays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Introduce Friday flash sales or weekend kick-off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Strengthen Customer Loyalty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Launch a loyalty or rewards program for repeat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5.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Replicate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Brightbean’s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Analyze and apply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Brightbean’s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strategies to other outlets.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Attract New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Implement referral programs and digital marketing to grow the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EA78-F564-B1EC-BD7C-B7F024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EB9D6F-5DD7-D446-976E-F79FDE26D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79731"/>
            <a:ext cx="10515599" cy="9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fashion retail data</a:t>
            </a:r>
          </a:p>
          <a:p>
            <a:pPr>
              <a:spcAft>
                <a:spcPts val="12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customer behavior, sales patterns, and inventory dynamics.</a:t>
            </a:r>
          </a:p>
        </p:txBody>
      </p:sp>
    </p:spTree>
    <p:extLst>
      <p:ext uri="{BB962C8B-B14F-4D97-AF65-F5344CB8AC3E}">
        <p14:creationId xmlns:p14="http://schemas.microsoft.com/office/powerpoint/2010/main" val="30623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24ABA57-4D18-E0F3-C23A-6368FF5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8" y="1386348"/>
            <a:ext cx="6885701" cy="42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A5837-B9E1-AC5C-9D9D-26ABDD16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70FE-307C-51BA-4B7B-28C9DF5C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/>
          <a:lstStyle/>
          <a:p>
            <a:r>
              <a:rPr lang="en-US" dirty="0"/>
              <a:t>Product categories such as accessories and shoes generated the most revenue.</a:t>
            </a:r>
          </a:p>
        </p:txBody>
      </p:sp>
    </p:spTree>
    <p:extLst>
      <p:ext uri="{BB962C8B-B14F-4D97-AF65-F5344CB8AC3E}">
        <p14:creationId xmlns:p14="http://schemas.microsoft.com/office/powerpoint/2010/main" val="27515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BC074-D09F-9C0B-4727-14997E3A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23" y="1690688"/>
            <a:ext cx="6739478" cy="41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BB90E-1CCE-48FF-46A7-0A4DA5E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6D5-577E-6A13-398C-C5AF5FC6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29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January , April, and October yielded higher sales volume </a:t>
            </a:r>
            <a:r>
              <a:rPr lang="en-US" dirty="0" err="1"/>
              <a:t>i.e</a:t>
            </a:r>
            <a:r>
              <a:rPr lang="en-US" dirty="0"/>
              <a:t> above 60,000 total revenue while July, august and December yielded the lowest sales volume </a:t>
            </a:r>
            <a:r>
              <a:rPr lang="en-US" dirty="0" err="1"/>
              <a:t>i.e</a:t>
            </a:r>
            <a:r>
              <a:rPr lang="en-US" dirty="0"/>
              <a:t> below 20,000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9697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D2E-B37C-EEB8-6705-55A20542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25F1-CADE-5329-469D-D66BE8DF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4863" cy="34648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Friday is the best the day of the week with the highest revenue of 118733.37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819D4C-A212-FAE8-3312-E16416FD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1690688"/>
            <a:ext cx="7246939" cy="44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6819-823F-206E-5855-68A60424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EC54-DE2F-707A-3EB9-38A5A2A7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64468"/>
            <a:ext cx="5372100" cy="3236232"/>
          </a:xfrm>
        </p:spPr>
        <p:txBody>
          <a:bodyPr/>
          <a:lstStyle/>
          <a:p>
            <a:r>
              <a:rPr lang="en-US" dirty="0"/>
              <a:t>Top Ten performing customers are shown in the table.</a:t>
            </a:r>
          </a:p>
          <a:p>
            <a:r>
              <a:rPr lang="en-US" dirty="0"/>
              <a:t>All customers are repeated </a:t>
            </a:r>
            <a:r>
              <a:rPr lang="en-US" dirty="0" err="1"/>
              <a:t>i.e</a:t>
            </a:r>
            <a:r>
              <a:rPr lang="en-US" dirty="0"/>
              <a:t> no new customers so far.</a:t>
            </a:r>
          </a:p>
          <a:p>
            <a:r>
              <a:rPr lang="en-US" dirty="0" err="1"/>
              <a:t>Brightbean</a:t>
            </a:r>
            <a:r>
              <a:rPr lang="en-US" dirty="0"/>
              <a:t> has the most active buyers compared to other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F335-7000-D127-BCF2-24C3E72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99" y="1027906"/>
            <a:ext cx="5348030" cy="49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2C57-C37F-0931-AF59-AF23EF18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Time-Based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FA5B-63FB-2FF2-3151-3696C008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The sales during the weekdays(69.2%) far exceeded the sales during the weekend(30.8%).</a:t>
            </a: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2. We were supposed to find the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</a:t>
            </a:r>
          </a:p>
          <a:p>
            <a:r>
              <a:rPr lang="en-GB" dirty="0">
                <a:solidFill>
                  <a:srgbClr val="1F2328"/>
                </a:solidFill>
                <a:latin typeface="-apple-system"/>
              </a:rPr>
              <a:t>peak shopping hours(if timestamp </a:t>
            </a:r>
          </a:p>
          <a:p>
            <a:r>
              <a:rPr lang="en-GB" dirty="0">
                <a:solidFill>
                  <a:srgbClr val="1F2328"/>
                </a:solidFill>
                <a:latin typeface="-apple-system"/>
              </a:rPr>
              <a:t>was available) but the was no</a:t>
            </a:r>
          </a:p>
          <a:p>
            <a:r>
              <a:rPr lang="en-GB" dirty="0">
                <a:solidFill>
                  <a:srgbClr val="1F2328"/>
                </a:solidFill>
                <a:latin typeface="-apple-system"/>
              </a:rPr>
              <a:t> column that indicated time.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K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5B1363-9877-13E9-4CC3-BCC9A591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3355144"/>
            <a:ext cx="5664591" cy="35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7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5E8D-435E-89D7-8FF5-BD015DD4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Inventory Insights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5B36-94B7-23ED-76D1-F0565EB1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The low stock items were; shirts(15%), dresses(19%), pants(20%), </a:t>
            </a:r>
            <a:r>
              <a:rPr lang="en-GB" dirty="0" err="1"/>
              <a:t>assessories</a:t>
            </a:r>
            <a:r>
              <a:rPr lang="en-GB" dirty="0"/>
              <a:t>(22%) and shoes(24%) in that order. </a:t>
            </a:r>
          </a:p>
          <a:p>
            <a:endParaRPr lang="en-GB" dirty="0"/>
          </a:p>
          <a:p>
            <a:r>
              <a:rPr lang="en-GB" dirty="0"/>
              <a:t>2. Shoes were the items that were ordered more thus the ones that were frequently restocked.</a:t>
            </a:r>
          </a:p>
          <a:p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C18D9-CEC1-B2E6-171E-FC512F1C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10" y="3742006"/>
            <a:ext cx="5186289" cy="31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435E-E864-314C-2E06-FA5239A1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question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944F-C906-00AA-8EC8-58C805E4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average revenue for each category was as follows;</a:t>
            </a:r>
          </a:p>
          <a:p>
            <a:r>
              <a:rPr lang="en-GB" dirty="0"/>
              <a:t>Accessories - </a:t>
            </a:r>
            <a:r>
              <a:rPr lang="en-KE" sz="2800" u="none" strike="noStrike" dirty="0">
                <a:effectLst/>
              </a:rPr>
              <a:t>6212.08</a:t>
            </a:r>
            <a:endParaRPr lang="en-GB" dirty="0"/>
          </a:p>
          <a:p>
            <a:r>
              <a:rPr lang="en-GB" dirty="0"/>
              <a:t>Shoes -</a:t>
            </a:r>
            <a:r>
              <a:rPr lang="en-KE" sz="2800" u="none" strike="noStrike" dirty="0">
                <a:effectLst/>
              </a:rPr>
              <a:t>5031.76</a:t>
            </a:r>
            <a:endParaRPr lang="en-GB" dirty="0"/>
          </a:p>
          <a:p>
            <a:r>
              <a:rPr lang="en-GB" dirty="0"/>
              <a:t>Pants -</a:t>
            </a:r>
            <a:r>
              <a:rPr lang="en-KE" sz="2800" u="none" strike="noStrike" dirty="0">
                <a:effectLst/>
              </a:rPr>
              <a:t>4551.23</a:t>
            </a:r>
            <a:endParaRPr lang="en-GB" dirty="0"/>
          </a:p>
          <a:p>
            <a:r>
              <a:rPr lang="en-GB" dirty="0"/>
              <a:t>Dresses – 4009.62</a:t>
            </a:r>
            <a:endParaRPr lang="en-K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818BC-3C92-2E3F-2C21-2E1098544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05881"/>
              </p:ext>
            </p:extLst>
          </p:nvPr>
        </p:nvGraphicFramePr>
        <p:xfrm>
          <a:off x="9383151" y="2278966"/>
          <a:ext cx="2808850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425">
                  <a:extLst>
                    <a:ext uri="{9D8B030D-6E8A-4147-A177-3AD203B41FA5}">
                      <a16:colId xmlns:a16="http://schemas.microsoft.com/office/drawing/2014/main" val="3169386670"/>
                    </a:ext>
                  </a:extLst>
                </a:gridCol>
                <a:gridCol w="1404425">
                  <a:extLst>
                    <a:ext uri="{9D8B030D-6E8A-4147-A177-3AD203B41FA5}">
                      <a16:colId xmlns:a16="http://schemas.microsoft.com/office/drawing/2014/main" val="83663245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Revenue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17709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accessories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6212.08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7130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shoes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>
                          <a:effectLst/>
                        </a:rPr>
                        <a:t>5042.33</a:t>
                      </a:r>
                      <a:endParaRPr lang="en-K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99302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shirts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5031.76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8615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4551.23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38063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dresses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4009.62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1582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76B3C47-C741-B9DE-0ED5-E26DD194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95" y="3429000"/>
            <a:ext cx="53316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Calibri</vt:lpstr>
      <vt:lpstr>Office Theme</vt:lpstr>
      <vt:lpstr>Fashion Retail Analysis</vt:lpstr>
      <vt:lpstr>Problem Statement &amp; Objectives</vt:lpstr>
      <vt:lpstr>Top 5 Selling Products</vt:lpstr>
      <vt:lpstr>Monthly Sales Trend</vt:lpstr>
      <vt:lpstr>Weekly Analysis</vt:lpstr>
      <vt:lpstr>Customer Insights</vt:lpstr>
      <vt:lpstr>Time-Based Analysis</vt:lpstr>
      <vt:lpstr>Inventory Insights</vt:lpstr>
      <vt:lpstr>Custom question</vt:lpstr>
      <vt:lpstr>Summary (Recap major insights)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 Bwanika</dc:creator>
  <cp:lastModifiedBy>Admin</cp:lastModifiedBy>
  <cp:revision>2</cp:revision>
  <dcterms:created xsi:type="dcterms:W3CDTF">2025-04-14T04:37:29Z</dcterms:created>
  <dcterms:modified xsi:type="dcterms:W3CDTF">2025-04-14T06:27:19Z</dcterms:modified>
</cp:coreProperties>
</file>