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326A-BA59-CC43-D124-FB492FD3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A3A39-020F-BF25-62C7-20CA6D9C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8187-FA8D-E022-FC8A-77AE7513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19A30-53D0-E5C6-6C8A-72756671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C30BB-4575-20E3-ED2C-63644C208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0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37776-42EF-6316-BD88-57FF0D38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69C1-120B-8E5C-4B27-98B838F45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A1883-F27C-17BA-E5A2-1A10EF0A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E716-554A-5ABD-B9DE-EF3B3B008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150B2-5C54-1AC4-FE30-9AE493A9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3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A6A46-B319-C664-822B-12AFB92679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C682A-3C28-B4A7-7151-706F5165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D3EAD-64EB-62D3-20A2-93064CFEA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8BDD-63C5-B154-E7AC-33A48B4CE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7E51-44C8-FF5D-4AD5-91385402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5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BE81-F189-8A03-AEA9-FC2F291B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80CFC-C28E-8042-C5A3-23EAEF9C5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D2DFA-B663-02BA-E6B8-2C2E4CFE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BEB05-CD03-5461-C72F-5055FB4BB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0994A-A71A-7059-C215-A7ED35FC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9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C8E8-58BA-8B57-E15B-15341260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37974-7B34-3929-C998-E928814C2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6711D-4257-D041-836F-61C0B0E7F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9473-32B0-1436-BF67-DEEB0C71E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B2FE9-960D-1D01-AA52-88014A60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2CDB-53D8-FC4E-D0AE-4EF30E41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6893-5629-2081-9C0E-12BC3C06FE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3ADEC-9106-CE94-CA36-9D05610D0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07AB5-E93C-BF3B-F6D9-FC6C0DBF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205EC-39E3-CF9D-4747-69D2FD49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56F3-5619-F023-85AA-D4C1BCE0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66BF-82DA-BE5F-795A-75B2D840F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10DF5-F689-04FA-9B87-03E8F2311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16B9A-DD31-3087-FF18-D7BAC7098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19CA1-D54E-D8AA-3EB0-FE422159A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06CBC-24DB-EEE8-A053-703568EA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B6E0D5-BC9D-C1F3-08E1-7E3651C61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D6D54-CD6A-658A-1835-216DF09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DD6B5-1DB9-8EEA-1778-08D0556B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8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517D-5D23-61D9-C240-BC131659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D1B98-7FCC-A88C-0439-7B6CA9CE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FDA7C-A1DD-1E91-3327-B010DAA9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9516E-AF79-2847-BDBA-7FB6224C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5A6E2-AC42-04B2-7D57-EACB012E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779BC8-F3ED-E58D-7B15-2E5E4137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E2F41-6AB1-94AA-1674-664FB983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55A9-007D-2398-9D2C-613E5D33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552CD-7CA9-23B6-3D19-9412C9B2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854F5-C825-E92F-A593-074A4DC5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20418-5B24-427E-4EE2-6BA3F800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40160-5A40-80B4-2127-E236326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0A22-4D16-B4CF-FBAC-8CA639E1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8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3B30-5E58-F5BF-F22A-14A8595F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B36A82-FCE6-CCDC-F6B2-DD6A61B10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3E8CC-BE48-7613-7B35-90A1B75DB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09724-55A4-0287-1577-AE990ADC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3903D-23A3-7414-F104-55D2380D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1603F-7688-ED95-0CBF-9A930EC1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8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3C295-1E69-C3C6-D193-53CFA442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415C7-5A44-93E5-4128-6189546A7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8C51A-F6CE-7ED0-50AA-AF87520F6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21AF3-02C3-42CC-BF7E-19BA98888225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3842-FE5F-E84F-AE58-DE46F2944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28533-528C-F4BA-9231-1DFF84E44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FC3B6-09A2-4C22-83B5-27217B3E1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2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4EC1-22EF-7C7B-FF22-9BD6807496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1F2328"/>
                </a:solidFill>
                <a:latin typeface="+mn-lt"/>
              </a:rPr>
              <a:t>Fashion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 Retail Analysis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9462C-DCF0-DFEB-C763-40C49DAFC2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Group Name</a:t>
            </a:r>
            <a:r>
              <a:rPr lang="en-US" dirty="0"/>
              <a:t>: DVG Analytics</a:t>
            </a:r>
          </a:p>
          <a:p>
            <a:pPr algn="l"/>
            <a:r>
              <a:rPr lang="en-US" b="1" dirty="0"/>
              <a:t>Group members</a:t>
            </a:r>
            <a:r>
              <a:rPr lang="en-US" dirty="0"/>
              <a:t>: Dennis , Victor, Gerald</a:t>
            </a:r>
          </a:p>
        </p:txBody>
      </p:sp>
    </p:spTree>
    <p:extLst>
      <p:ext uri="{BB962C8B-B14F-4D97-AF65-F5344CB8AC3E}">
        <p14:creationId xmlns:p14="http://schemas.microsoft.com/office/powerpoint/2010/main" val="108812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0EA78-F564-B1EC-BD7C-B7F024FA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&amp;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EB9D6F-5DD7-D446-976E-F79FDE26D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79731"/>
            <a:ext cx="10515599" cy="9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 fashion retail data</a:t>
            </a:r>
          </a:p>
          <a:p>
            <a:pPr>
              <a:spcAft>
                <a:spcPts val="12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 customer behavior, sales patterns, and inventory dynamics.</a:t>
            </a:r>
          </a:p>
        </p:txBody>
      </p:sp>
    </p:spTree>
    <p:extLst>
      <p:ext uri="{BB962C8B-B14F-4D97-AF65-F5344CB8AC3E}">
        <p14:creationId xmlns:p14="http://schemas.microsoft.com/office/powerpoint/2010/main" val="306236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524ABA57-4D18-E0F3-C23A-6368FF59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8" y="1386348"/>
            <a:ext cx="6885701" cy="425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DA5837-B9E1-AC5C-9D9D-26ABDD16E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Selling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C70FE-307C-51BA-4B7B-28C9DF5C3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7258" cy="4351338"/>
          </a:xfrm>
        </p:spPr>
        <p:txBody>
          <a:bodyPr/>
          <a:lstStyle/>
          <a:p>
            <a:r>
              <a:rPr lang="en-US" dirty="0"/>
              <a:t>Product categories such as accessories and shoes generated the most revenue.</a:t>
            </a:r>
          </a:p>
        </p:txBody>
      </p:sp>
    </p:spTree>
    <p:extLst>
      <p:ext uri="{BB962C8B-B14F-4D97-AF65-F5344CB8AC3E}">
        <p14:creationId xmlns:p14="http://schemas.microsoft.com/office/powerpoint/2010/main" val="275150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4C5BC074-D09F-9C0B-4727-14997E3AD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23" y="1690688"/>
            <a:ext cx="6739478" cy="416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ABB90E-1CCE-48FF-46A7-0A4DA5E2C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06D5-577E-6A13-398C-C5AF5FC6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2986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January , April, and October yielded higher sales volume </a:t>
            </a:r>
            <a:r>
              <a:rPr lang="en-US" dirty="0" err="1"/>
              <a:t>i.e</a:t>
            </a:r>
            <a:r>
              <a:rPr lang="en-US" dirty="0"/>
              <a:t> above 60,000 total revenue while July, august and December yielded the lowest sales volume </a:t>
            </a:r>
            <a:r>
              <a:rPr lang="en-US" dirty="0" err="1"/>
              <a:t>i.e</a:t>
            </a:r>
            <a:r>
              <a:rPr lang="en-US" dirty="0"/>
              <a:t> below 20,000 total revenue</a:t>
            </a:r>
          </a:p>
        </p:txBody>
      </p:sp>
    </p:spTree>
    <p:extLst>
      <p:ext uri="{BB962C8B-B14F-4D97-AF65-F5344CB8AC3E}">
        <p14:creationId xmlns:p14="http://schemas.microsoft.com/office/powerpoint/2010/main" val="196970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6D2E-B37C-EEB8-6705-55A20542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Weekly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25F1-CADE-5329-469D-D66BE8DF6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44863" cy="346483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Friday is the best the day of the week with the highest revenue of 118733.37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819D4C-A212-FAE8-3312-E16416FD8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063" y="1690688"/>
            <a:ext cx="7246939" cy="448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082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56819-823F-206E-5855-68A60424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4EC54-DE2F-707A-3EB9-38A5A2A74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364468"/>
            <a:ext cx="5372100" cy="3236232"/>
          </a:xfrm>
        </p:spPr>
        <p:txBody>
          <a:bodyPr/>
          <a:lstStyle/>
          <a:p>
            <a:r>
              <a:rPr lang="en-US" dirty="0"/>
              <a:t>Top Ten performing customers are shown in the table.</a:t>
            </a:r>
          </a:p>
          <a:p>
            <a:r>
              <a:rPr lang="en-US" dirty="0"/>
              <a:t>All customers are repeated </a:t>
            </a:r>
            <a:r>
              <a:rPr lang="en-US" dirty="0" err="1"/>
              <a:t>i.e</a:t>
            </a:r>
            <a:r>
              <a:rPr lang="en-US" dirty="0"/>
              <a:t> no new customers so far.</a:t>
            </a:r>
          </a:p>
          <a:p>
            <a:r>
              <a:rPr lang="en-US" dirty="0" err="1"/>
              <a:t>Brightbean</a:t>
            </a:r>
            <a:r>
              <a:rPr lang="en-US" dirty="0"/>
              <a:t> has the most active buyers compared to other locations.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DF335-7000-D127-BCF2-24C3E720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499" y="1027906"/>
            <a:ext cx="5348030" cy="498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27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D9D5-578A-0EAE-1FB3-81F07F43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 (</a:t>
            </a:r>
            <a:r>
              <a:rPr lang="en-US" dirty="0"/>
              <a:t>Recap major insights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C304E-AC27-3B82-9368-2FD3AE765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Product categories such as accessories and shoes generated the most revenue.</a:t>
            </a:r>
          </a:p>
          <a:p>
            <a:r>
              <a:rPr lang="en-US" sz="2400" dirty="0"/>
              <a:t>January , April, and October yielded higher sales volume while July, august and December yielded the lowest sales volume</a:t>
            </a:r>
          </a:p>
          <a:p>
            <a:r>
              <a:rPr lang="en-US" sz="2400" dirty="0"/>
              <a:t>Friday is the best the day</a:t>
            </a:r>
          </a:p>
          <a:p>
            <a:r>
              <a:rPr lang="en-US" sz="2400" dirty="0"/>
              <a:t>Top Ten performing customers are shown in the table.</a:t>
            </a:r>
          </a:p>
          <a:p>
            <a:r>
              <a:rPr lang="en-US" sz="2400" dirty="0"/>
              <a:t>All customers are repeated </a:t>
            </a:r>
            <a:r>
              <a:rPr lang="en-US" sz="2400" dirty="0" err="1"/>
              <a:t>i.e</a:t>
            </a:r>
            <a:r>
              <a:rPr lang="en-US" sz="2400" dirty="0"/>
              <a:t> no new customers so far.</a:t>
            </a:r>
          </a:p>
          <a:p>
            <a:r>
              <a:rPr lang="en-US" sz="2400" dirty="0" err="1"/>
              <a:t>Brightbean</a:t>
            </a:r>
            <a:r>
              <a:rPr lang="en-US" sz="2400" dirty="0"/>
              <a:t> has the most active buyers compared to other locations.</a:t>
            </a:r>
          </a:p>
        </p:txBody>
      </p:sp>
    </p:spTree>
    <p:extLst>
      <p:ext uri="{BB962C8B-B14F-4D97-AF65-F5344CB8AC3E}">
        <p14:creationId xmlns:p14="http://schemas.microsoft.com/office/powerpoint/2010/main" val="44888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66C4-EF7C-5894-B054-B41787A80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6F68E-9900-8B7F-F8E7-879922D66E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7"/>
            <a:ext cx="1070228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Focus on Best-Selling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ptos" panose="020B0004020202020204" pitchFamily="34" charset="0"/>
              </a:rPr>
              <a:t>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Expand stock and marketing for accessories and shoes.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2.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Boost Sales in Low-Performing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Run promotions in July, August, and December.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3.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Leverage High Sales on Fridays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Introduce Friday flash sales or weekend kick-off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4.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Strengthen Customer Loyalty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Launch a loyalty or rewards program for repeat buyers.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5.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Replicate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Brightbean’s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Analyze and apply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Brightbean’s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strategies to other outlets.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6.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Attract New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   Implement referral programs and digital marketing to grow the customer 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96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323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Aptos</vt:lpstr>
      <vt:lpstr>Aptos Display</vt:lpstr>
      <vt:lpstr>Arial</vt:lpstr>
      <vt:lpstr>Office Theme</vt:lpstr>
      <vt:lpstr>Fashion Retail Analysis</vt:lpstr>
      <vt:lpstr>Problem Statement &amp; Objectives</vt:lpstr>
      <vt:lpstr>Top 5 Selling Products</vt:lpstr>
      <vt:lpstr>Monthly Sales Trend</vt:lpstr>
      <vt:lpstr>Weekly Analysis</vt:lpstr>
      <vt:lpstr>Customer Insights</vt:lpstr>
      <vt:lpstr>Summary (Recap major insights)</vt:lpstr>
      <vt:lpstr>Business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Gerald Bwanika</dc:creator>
  <cp:lastModifiedBy>Gerald Bwanika</cp:lastModifiedBy>
  <cp:revision>1</cp:revision>
  <dcterms:created xsi:type="dcterms:W3CDTF">2025-04-14T04:37:29Z</dcterms:created>
  <dcterms:modified xsi:type="dcterms:W3CDTF">2025-04-14T04:57:30Z</dcterms:modified>
</cp:coreProperties>
</file>