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8" r:id="rId3"/>
    <p:sldId id="257" r:id="rId4"/>
    <p:sldId id="259" r:id="rId5"/>
    <p:sldId id="260" r:id="rId6"/>
    <p:sldId id="264" r:id="rId7"/>
    <p:sldId id="261" r:id="rId8"/>
    <p:sldId id="266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v-SE" smtClean="0"/>
              <a:t>Klicka här för att ändra format på underrubrik i bakgrunden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v-SE" sz="5400" dirty="0"/>
              <a:t>Intrimning av nytt API och demoutveckling för pluggbara brädspel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Mattias Didriksson, Anders Blomkvist och Cecilia Tyboni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91044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66481" y="0"/>
            <a:ext cx="2978240" cy="2751571"/>
          </a:xfrm>
        </p:spPr>
        <p:txBody>
          <a:bodyPr>
            <a:normAutofit/>
          </a:bodyPr>
          <a:lstStyle/>
          <a:p>
            <a:r>
              <a:rPr lang="sv-SE" sz="6600" dirty="0" smtClean="0"/>
              <a:t>Frågor?</a:t>
            </a:r>
            <a:endParaRPr lang="sv-SE" sz="6600" dirty="0"/>
          </a:p>
        </p:txBody>
      </p:sp>
      <p:pic>
        <p:nvPicPr>
          <p:cNvPr id="1026" name="Picture 2" descr="http://unschoolers.org/wp-content/uploads/2012/05/ManOn3DQuestionMark0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237" y="1750654"/>
            <a:ext cx="3924300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59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Innehåll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Spelen</a:t>
            </a:r>
          </a:p>
          <a:p>
            <a:r>
              <a:rPr lang="sv-SE" dirty="0" smtClean="0"/>
              <a:t>Metod</a:t>
            </a:r>
          </a:p>
          <a:p>
            <a:r>
              <a:rPr lang="sv-SE" dirty="0" smtClean="0"/>
              <a:t>Designmönster som använts</a:t>
            </a:r>
          </a:p>
          <a:p>
            <a:r>
              <a:rPr lang="sv-SE" dirty="0" smtClean="0"/>
              <a:t>Lösning</a:t>
            </a:r>
          </a:p>
          <a:p>
            <a:r>
              <a:rPr lang="sv-SE" dirty="0" smtClean="0"/>
              <a:t>Slutsatser</a:t>
            </a:r>
          </a:p>
          <a:p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573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Spelen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Solitär</a:t>
            </a:r>
          </a:p>
          <a:p>
            <a:r>
              <a:rPr lang="sv-SE" dirty="0" smtClean="0"/>
              <a:t>Fia med Knuff</a:t>
            </a:r>
          </a:p>
        </p:txBody>
      </p:sp>
      <p:pic>
        <p:nvPicPr>
          <p:cNvPr id="4" name="Bildobjekt 3" descr="https://lh5.googleusercontent.com/mOaI8l4v__OssOwfHzUgrhMTKa3Vhc249jXC6PKhpAncYh45iC-QAitGhEK8nwA-TCmkcp5HEWxpOc-3N0oUTTDsAG8LdeD-32BLLIE-zJT-6Dtfp3yh6hr5y7jyDOUei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127" y="3387143"/>
            <a:ext cx="2569334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Bildobjekt 5" descr="https://lh5.googleusercontent.com/txwepXQaBhgncS1foi4N8M8-CAUO_FzTsitymzOT9lmda9sbxOP5FIUNv9r0Pnc6DQYO-vS9Qmzt24nxR9nDIDa1yLKrzn2O-9qoYPtS6tUqG_TwptHNIye2oIhiWBB7qQ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334" y="3387142"/>
            <a:ext cx="6259133" cy="22538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9282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Arbetsmetodik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Github</a:t>
            </a:r>
            <a:endParaRPr lang="sv-SE" dirty="0" smtClean="0"/>
          </a:p>
          <a:p>
            <a:r>
              <a:rPr lang="sv-SE" dirty="0" smtClean="0"/>
              <a:t>Scrum</a:t>
            </a:r>
          </a:p>
          <a:p>
            <a:r>
              <a:rPr lang="sv-SE" dirty="0" smtClean="0"/>
              <a:t>Unittestning</a:t>
            </a:r>
          </a:p>
          <a:p>
            <a:pPr marL="45720" indent="0">
              <a:buNone/>
            </a:pPr>
            <a:r>
              <a:rPr lang="sv-SE" dirty="0" smtClean="0"/>
              <a:t>	- Testdriven </a:t>
            </a:r>
            <a:r>
              <a:rPr lang="sv-SE" dirty="0"/>
              <a:t>utveckling</a:t>
            </a:r>
            <a:r>
              <a:rPr lang="sv-SE" dirty="0" smtClean="0"/>
              <a:t>?</a:t>
            </a:r>
            <a:endParaRPr lang="sv-SE" dirty="0" smtClean="0"/>
          </a:p>
          <a:p>
            <a:r>
              <a:rPr lang="sv-SE" dirty="0" err="1" smtClean="0"/>
              <a:t>Refactoring</a:t>
            </a:r>
            <a:endParaRPr lang="sv-SE" dirty="0" smtClean="0"/>
          </a:p>
          <a:p>
            <a:r>
              <a:rPr lang="sv-SE" dirty="0" smtClean="0"/>
              <a:t>Semi-</a:t>
            </a:r>
            <a:r>
              <a:rPr lang="sv-SE" dirty="0" err="1" smtClean="0"/>
              <a:t>parprogrammering</a:t>
            </a:r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pPr marL="4572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53226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Designmönster som använts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Strategy</a:t>
            </a:r>
          </a:p>
          <a:p>
            <a:r>
              <a:rPr lang="sv-SE" dirty="0"/>
              <a:t>Decorator</a:t>
            </a:r>
            <a:endParaRPr lang="sv-SE" dirty="0" smtClean="0"/>
          </a:p>
          <a:p>
            <a:r>
              <a:rPr lang="sv-SE" dirty="0" smtClean="0"/>
              <a:t>Factory</a:t>
            </a:r>
            <a:endParaRPr lang="sv-SE" dirty="0" smtClean="0"/>
          </a:p>
          <a:p>
            <a:r>
              <a:rPr lang="sv-SE" dirty="0" err="1" smtClean="0"/>
              <a:t>Model</a:t>
            </a:r>
            <a:r>
              <a:rPr lang="sv-SE" dirty="0" smtClean="0"/>
              <a:t>-</a:t>
            </a:r>
            <a:r>
              <a:rPr lang="sv-SE" dirty="0" err="1" smtClean="0"/>
              <a:t>View</a:t>
            </a:r>
            <a:r>
              <a:rPr lang="sv-SE" dirty="0" smtClean="0"/>
              <a:t>-Controller</a:t>
            </a:r>
          </a:p>
          <a:p>
            <a:r>
              <a:rPr lang="sv-SE" dirty="0"/>
              <a:t>Observer 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44410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46786" y="145960"/>
            <a:ext cx="9875520" cy="1356360"/>
          </a:xfrm>
        </p:spPr>
        <p:txBody>
          <a:bodyPr/>
          <a:lstStyle/>
          <a:p>
            <a:r>
              <a:rPr lang="sv-SE" dirty="0" smtClean="0"/>
              <a:t>Strategy</a:t>
            </a:r>
            <a:endParaRPr lang="sv-SE" dirty="0"/>
          </a:p>
        </p:txBody>
      </p:sp>
      <p:pic>
        <p:nvPicPr>
          <p:cNvPr id="3" name="Bildobjekt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86" y="1502320"/>
            <a:ext cx="5191125" cy="4962525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321" y="2695493"/>
            <a:ext cx="4113575" cy="858726"/>
          </a:xfrm>
          <a:prstGeom prst="rect">
            <a:avLst/>
          </a:prstGeom>
        </p:spPr>
      </p:pic>
      <p:pic>
        <p:nvPicPr>
          <p:cNvPr id="8" name="Bildobjekt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4136" y="1596550"/>
            <a:ext cx="4586294" cy="60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442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46786" y="145960"/>
            <a:ext cx="9875520" cy="1356360"/>
          </a:xfrm>
        </p:spPr>
        <p:txBody>
          <a:bodyPr/>
          <a:lstStyle/>
          <a:p>
            <a:r>
              <a:rPr lang="sv-SE" dirty="0" smtClean="0"/>
              <a:t>Decorator</a:t>
            </a:r>
            <a:endParaRPr lang="sv-SE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464" y="1326416"/>
            <a:ext cx="4149949" cy="4953165"/>
          </a:xfrm>
          <a:prstGeom prst="rect">
            <a:avLst/>
          </a:prstGeom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413" y="4815616"/>
            <a:ext cx="5879086" cy="1241001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4202" y="1201705"/>
            <a:ext cx="4318841" cy="317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73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46786" y="145960"/>
            <a:ext cx="9875520" cy="1356360"/>
          </a:xfrm>
        </p:spPr>
        <p:txBody>
          <a:bodyPr/>
          <a:lstStyle/>
          <a:p>
            <a:r>
              <a:rPr lang="sv-SE" dirty="0" smtClean="0"/>
              <a:t>Vägen på brädet - problemet</a:t>
            </a:r>
            <a:endParaRPr lang="sv-SE" dirty="0"/>
          </a:p>
        </p:txBody>
      </p:sp>
      <p:pic>
        <p:nvPicPr>
          <p:cNvPr id="7" name="Bildobjekt 6" descr="https://lh6.googleusercontent.com/9R37ch0v32NbK2YzQBv-ZQoJXtQOx0fPYYK19qs2MmpKkgSWEnadqwitubLJFvNk_hTGCh_qssrJXFz4cWgVYoa7rDpp_i0FetUyYBtEgYyruW5Gde_a8oghp5YP3AMccw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336" y="1502320"/>
            <a:ext cx="5889934" cy="45460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4694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Diskussion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Scrum som arbetsmetod</a:t>
            </a:r>
          </a:p>
          <a:p>
            <a:r>
              <a:rPr lang="sv-SE" dirty="0" smtClean="0"/>
              <a:t>Insikten om hur viktigt det är att refaktorisering.</a:t>
            </a:r>
          </a:p>
          <a:p>
            <a:r>
              <a:rPr lang="sv-SE" dirty="0" smtClean="0"/>
              <a:t>Fler tester, mindre huvudvärk.</a:t>
            </a:r>
          </a:p>
          <a:p>
            <a:r>
              <a:rPr lang="sv-SE" dirty="0" smtClean="0"/>
              <a:t>Förbättringar</a:t>
            </a:r>
          </a:p>
          <a:p>
            <a:endParaRPr lang="sv-SE" dirty="0" smtClean="0"/>
          </a:p>
          <a:p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17901595"/>
      </p:ext>
    </p:extLst>
  </p:cSld>
  <p:clrMapOvr>
    <a:masterClrMapping/>
  </p:clrMapOvr>
</p:sld>
</file>

<file path=ppt/theme/theme1.xml><?xml version="1.0" encoding="utf-8"?>
<a:theme xmlns:a="http://schemas.openxmlformats.org/drawingml/2006/main" name="Grund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TC103457444[[fn=Bas]]</Template>
  <TotalTime>603</TotalTime>
  <Words>71</Words>
  <Application>Microsoft Office PowerPoint</Application>
  <PresentationFormat>Bredbild</PresentationFormat>
  <Paragraphs>35</Paragraphs>
  <Slides>10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3" baseType="lpstr">
      <vt:lpstr>Arial</vt:lpstr>
      <vt:lpstr>Corbel</vt:lpstr>
      <vt:lpstr>Grund</vt:lpstr>
      <vt:lpstr>Intrimning av nytt API och demoutveckling för pluggbara brädspel</vt:lpstr>
      <vt:lpstr>Innehåll</vt:lpstr>
      <vt:lpstr>Spelen</vt:lpstr>
      <vt:lpstr>Arbetsmetodik</vt:lpstr>
      <vt:lpstr>Designmönster som använts</vt:lpstr>
      <vt:lpstr>Strategy</vt:lpstr>
      <vt:lpstr>Decorator</vt:lpstr>
      <vt:lpstr>Vägen på brädet - problemet</vt:lpstr>
      <vt:lpstr>Diskussion</vt:lpstr>
      <vt:lpstr>Frågor?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Intrimning av nytt API och demoutveckling för pluggbara brädspel</dc:title>
  <dc:creator>Cecilia Tyboni</dc:creator>
  <cp:lastModifiedBy>Cecilia Tyboni</cp:lastModifiedBy>
  <cp:revision>11</cp:revision>
  <dcterms:created xsi:type="dcterms:W3CDTF">2014-05-25T19:31:46Z</dcterms:created>
  <dcterms:modified xsi:type="dcterms:W3CDTF">2014-05-26T17:27:36Z</dcterms:modified>
</cp:coreProperties>
</file>