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1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33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172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548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275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41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5144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08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592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7180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24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05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912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805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4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60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69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0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06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0A7424-043A-4877-9359-EC5B2A13E6BA}" type="datetimeFigureOut">
              <a:rPr lang="es-CL" smtClean="0"/>
              <a:t>18-11-2020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3FB2B0-7E11-4399-B26E-8EB26F2FCA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197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  <p:sldLayoutId id="2147484423" r:id="rId12"/>
    <p:sldLayoutId id="2147484424" r:id="rId13"/>
    <p:sldLayoutId id="2147484425" r:id="rId14"/>
    <p:sldLayoutId id="2147484426" r:id="rId15"/>
    <p:sldLayoutId id="2147484427" r:id="rId16"/>
    <p:sldLayoutId id="21474844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CB210F6-7009-4615-A2D8-234F09EB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69" y="359398"/>
            <a:ext cx="3114261" cy="261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FB0AAC-1ABC-429E-AD63-E63664A1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740" y="3233207"/>
            <a:ext cx="6299046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s-ES" sz="2000" b="1" dirty="0">
                <a:cs typeface="Arial" pitchFamily="34" charset="0"/>
              </a:rPr>
              <a:t>“Sistema de Automatización y Control de Hotel”</a:t>
            </a:r>
          </a:p>
          <a:p>
            <a:pPr algn="ctr" eaLnBrk="1" hangingPunct="1"/>
            <a:endParaRPr lang="es-ES" sz="2800" dirty="0">
              <a:latin typeface="Arial Narrow" pitchFamily="34" charset="0"/>
            </a:endParaRPr>
          </a:p>
          <a:p>
            <a:pPr algn="ctr" eaLnBrk="1" hangingPunct="1"/>
            <a:r>
              <a:rPr lang="es-ES" dirty="0">
                <a:cs typeface="Arial" pitchFamily="34" charset="0"/>
              </a:rPr>
              <a:t>Taller Integrado de Proyectos de Análisis </a:t>
            </a:r>
            <a:endParaRPr lang="es-ES" sz="2800" dirty="0">
              <a:cs typeface="Arial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513AA919-ACD2-499A-B330-AFE65788A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052" y="4269447"/>
            <a:ext cx="755374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NOMBRE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ESTUDIANTE(S:          Cáceres </a:t>
            </a:r>
            <a:r>
              <a:rPr kumimoji="0" lang="es-E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Peralta Gabriel Oscar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aseline="0" dirty="0"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200" baseline="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	Becerra Sepúlveda Alonso Maximiliano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Franco Queiroz</a:t>
            </a:r>
            <a:r>
              <a:rPr lang="es-ES" sz="12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Arantxa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			Olivares Cáceres Gabriel Eloy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CARRERA: Programación y Análisis de Sistemas 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SEDE: PEV San Felipe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PROFESOR DEL M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DULO: Karin Susana Rivillo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2683F8A-ABA1-4999-B090-E6D4B630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83" y="5993214"/>
            <a:ext cx="2561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Fecha:18</a:t>
            </a:r>
            <a:r>
              <a:rPr lang="pt-BR" b="1" dirty="0">
                <a:latin typeface="Arial" pitchFamily="34" charset="0"/>
                <a:ea typeface="Calibri" pitchFamily="34" charset="0"/>
                <a:cs typeface="Arial" pitchFamily="34" charset="0"/>
              </a:rPr>
              <a:t>-11-2020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6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0B1F4D-0BC5-46AB-8BCE-41A8CCA4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 </a:t>
            </a:r>
          </a:p>
        </p:txBody>
      </p:sp>
      <p:pic>
        <p:nvPicPr>
          <p:cNvPr id="3074" name="Picture 2" descr="Vista previa de imagen">
            <a:extLst>
              <a:ext uri="{FF2B5EF4-FFF2-40B4-BE49-F238E27FC236}">
                <a16:creationId xmlns:a16="http://schemas.microsoft.com/office/drawing/2014/main" xmlns="" id="{BAB67DE7-1C3D-4D07-88B3-CA06D1BE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1794012"/>
            <a:ext cx="11900451" cy="47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ED0863-78B1-44CF-9DA2-2FAFAA2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Plataforma de desarrollo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6A0F74C-20C5-4CA8-9EA6-61DC6850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638"/>
            <a:ext cx="5847520" cy="43533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84A6E6-7ACA-4CC4-9279-BF5E0BF3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520" y="2211638"/>
            <a:ext cx="6344480" cy="43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51F054-B339-4A4F-BFB1-EA7D04AD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79" y="-291548"/>
            <a:ext cx="10131425" cy="1456267"/>
          </a:xfrm>
        </p:spPr>
        <p:txBody>
          <a:bodyPr/>
          <a:lstStyle/>
          <a:p>
            <a:r>
              <a:rPr lang="es-CL" dirty="0"/>
              <a:t>Ejecución del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D53B3DA-CE55-4C56-A32E-CE2047549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81" y="1504962"/>
            <a:ext cx="9739037" cy="51084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71E0B44-2432-48E9-93E2-4D16580B4361}"/>
              </a:ext>
            </a:extLst>
          </p:cNvPr>
          <p:cNvSpPr txBox="1"/>
          <p:nvPr/>
        </p:nvSpPr>
        <p:spPr>
          <a:xfrm>
            <a:off x="2854526" y="688509"/>
            <a:ext cx="552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+mj-lt"/>
              </a:rPr>
              <a:t>Requerimientos Funcionales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7077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51F054-B339-4A4F-BFB1-EA7D04AD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55" y="-283535"/>
            <a:ext cx="10131425" cy="1456267"/>
          </a:xfrm>
        </p:spPr>
        <p:txBody>
          <a:bodyPr/>
          <a:lstStyle/>
          <a:p>
            <a:r>
              <a:rPr lang="es-CL" dirty="0"/>
              <a:t>Ejecución del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472B66C-9753-498B-A858-8D04792AB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95" y="1659674"/>
            <a:ext cx="8862236" cy="49163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2E5CE2AB-C515-4B68-A4C9-60B6A3A28F30}"/>
              </a:ext>
            </a:extLst>
          </p:cNvPr>
          <p:cNvSpPr txBox="1"/>
          <p:nvPr/>
        </p:nvSpPr>
        <p:spPr>
          <a:xfrm>
            <a:off x="2936571" y="769872"/>
            <a:ext cx="616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+mj-lt"/>
              </a:rPr>
              <a:t>Requerimientos No Funcionales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04571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51E736-C91B-4A36-81E3-64BEE785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Reflexiones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3682269-16AC-4A0C-B3BE-A3E8D413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696278"/>
            <a:ext cx="8572500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F63B9D-50B1-4B21-A012-52343E3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005CB22-E071-4C85-936D-BE3371ED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1804987"/>
            <a:ext cx="5141844" cy="4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EF659F-3520-438C-AD34-BFEBC117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  Meta </a:t>
            </a:r>
            <a:endParaRPr lang="es-CL" dirty="0"/>
          </a:p>
        </p:txBody>
      </p:sp>
      <p:pic>
        <p:nvPicPr>
          <p:cNvPr id="2050" name="Picture 2" descr="Claves para cumplir las metas en tu emprendimiento">
            <a:extLst>
              <a:ext uri="{FF2B5EF4-FFF2-40B4-BE49-F238E27FC236}">
                <a16:creationId xmlns:a16="http://schemas.microsoft.com/office/drawing/2014/main" xmlns="" id="{ACA0E302-CAA9-448A-B8CA-A0F09A565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69774"/>
            <a:ext cx="10446025" cy="475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4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4AC4F6-F45B-46FF-9622-55E5B1B1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Situación actual</a:t>
            </a:r>
            <a:br>
              <a:rPr lang="es-CL" dirty="0"/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3E7C1A9-A0E6-4C1D-A3C1-AF39DB42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5925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2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ADF5FD-7BB5-4330-83CF-24ADC165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Definición del problema</a:t>
            </a:r>
            <a:br>
              <a:rPr lang="es-CL" dirty="0"/>
            </a:b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23C2965-C214-49F5-B5C7-2D9A2839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2005012"/>
            <a:ext cx="5883965" cy="40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7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FCD55C-8598-4AFF-9DD5-04946C03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Delimitación del problema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B78CBEE-A634-4345-A2BA-34FBEB9A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7" y="2211663"/>
            <a:ext cx="6347791" cy="38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0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37803D-DB82-40C2-B6E8-4DD845E0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4CD471A-EF9F-46A0-B737-A5BBFE2C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809336"/>
            <a:ext cx="6934200" cy="471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C22A8A-4816-441A-81F2-9A6BB5A5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especifico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A9A5672-7113-47CB-9D0E-6A3FDCA9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11" y="2451228"/>
            <a:ext cx="2743438" cy="36518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87C5910-20D3-45B0-B8D7-FB8509E0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908313"/>
            <a:ext cx="7810500" cy="46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5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F5FCF2-388B-4D1D-9D6F-F9105420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Marco metodológico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C924D3D-13ED-4E1B-8D3F-D3D85EAC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2102310"/>
            <a:ext cx="6453809" cy="39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230</TotalTime>
  <Words>58</Words>
  <Application>Microsoft Office PowerPoint</Application>
  <PresentationFormat>Panorámica</PresentationFormat>
  <Paragraphs>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Celestial</vt:lpstr>
      <vt:lpstr>Presentación de PowerPoint</vt:lpstr>
      <vt:lpstr>Introducción </vt:lpstr>
      <vt:lpstr>  Meta </vt:lpstr>
      <vt:lpstr>Situación actual </vt:lpstr>
      <vt:lpstr>Definición del problema </vt:lpstr>
      <vt:lpstr>Delimitación del problema</vt:lpstr>
      <vt:lpstr>Objetivo general</vt:lpstr>
      <vt:lpstr>Objetivo especifico </vt:lpstr>
      <vt:lpstr>Marco metodológico</vt:lpstr>
      <vt:lpstr>Planificación </vt:lpstr>
      <vt:lpstr>Plataforma de desarrollo</vt:lpstr>
      <vt:lpstr>Ejecución del proyecto</vt:lpstr>
      <vt:lpstr>Ejecución del proyecto</vt:lpstr>
      <vt:lpstr>Conclusiones y Reflexiones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Skarch caceres</cp:lastModifiedBy>
  <cp:revision>9</cp:revision>
  <dcterms:created xsi:type="dcterms:W3CDTF">2020-11-17T21:30:19Z</dcterms:created>
  <dcterms:modified xsi:type="dcterms:W3CDTF">2020-11-19T00:05:29Z</dcterms:modified>
</cp:coreProperties>
</file>