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>
        <p:scale>
          <a:sx n="100" d="100"/>
          <a:sy n="100" d="100"/>
        </p:scale>
        <p:origin x="16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0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276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86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068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721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8985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423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60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5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08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08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0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689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91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66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441A-BE61-4255-BD54-8AC9C0763ABB}" type="datetimeFigureOut">
              <a:rPr lang="es-CL" smtClean="0"/>
              <a:t>06-01-2021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8E5A-4A90-4B4D-B5B5-88618FC127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839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4" r:id="rId1"/>
    <p:sldLayoutId id="2147484735" r:id="rId2"/>
    <p:sldLayoutId id="2147484736" r:id="rId3"/>
    <p:sldLayoutId id="2147484737" r:id="rId4"/>
    <p:sldLayoutId id="2147484738" r:id="rId5"/>
    <p:sldLayoutId id="2147484739" r:id="rId6"/>
    <p:sldLayoutId id="2147484740" r:id="rId7"/>
    <p:sldLayoutId id="2147484741" r:id="rId8"/>
    <p:sldLayoutId id="2147484742" r:id="rId9"/>
    <p:sldLayoutId id="2147484743" r:id="rId10"/>
    <p:sldLayoutId id="2147484744" r:id="rId11"/>
    <p:sldLayoutId id="2147484745" r:id="rId12"/>
    <p:sldLayoutId id="2147484746" r:id="rId13"/>
    <p:sldLayoutId id="2147484747" r:id="rId14"/>
    <p:sldLayoutId id="2147484748" r:id="rId15"/>
    <p:sldLayoutId id="2147484749" r:id="rId16"/>
    <p:sldLayoutId id="21474847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../../Sistema_automatizaci&#242;n_y_control_de_hotel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BAF8480F-FA20-4642-A03E-456D93DB3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894" y="2157411"/>
            <a:ext cx="5541203" cy="1666873"/>
          </a:xfrm>
        </p:spPr>
        <p:txBody>
          <a:bodyPr>
            <a:normAutofit fontScale="90000"/>
          </a:bodyPr>
          <a:lstStyle/>
          <a:p>
            <a:r>
              <a:rPr lang="es-ES" sz="1800" b="1" dirty="0">
                <a:solidFill>
                  <a:schemeClr val="bg1"/>
                </a:solidFill>
                <a:cs typeface="Arial" pitchFamily="34" charset="0"/>
              </a:rPr>
              <a:t>“Sistema de Automatización y Control de Hotel”</a:t>
            </a:r>
            <a:br>
              <a:rPr lang="es-ES" sz="18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s-ES" sz="1800" b="1" dirty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s-ES" sz="18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s-ES" sz="1800" b="1" dirty="0">
                <a:solidFill>
                  <a:schemeClr val="tx1"/>
                </a:solidFill>
                <a:cs typeface="Arial" pitchFamily="34" charset="0"/>
              </a:rPr>
              <a:t>          </a:t>
            </a:r>
            <a:r>
              <a:rPr lang="es-ES" sz="1800" dirty="0">
                <a:cs typeface="Arial" pitchFamily="34" charset="0"/>
              </a:rPr>
              <a:t>t</a:t>
            </a:r>
            <a:r>
              <a:rPr lang="es-ES" sz="1800" dirty="0">
                <a:solidFill>
                  <a:schemeClr val="tx1"/>
                </a:solidFill>
                <a:cs typeface="Arial" pitchFamily="34" charset="0"/>
              </a:rPr>
              <a:t>aller Integrado de Proyectos de Análisis </a:t>
            </a:r>
            <a:r>
              <a:rPr lang="es-ES" sz="6600" dirty="0">
                <a:cs typeface="Arial" pitchFamily="34" charset="0"/>
              </a:rPr>
              <a:t/>
            </a:r>
            <a:br>
              <a:rPr lang="es-ES" sz="6600" dirty="0">
                <a:cs typeface="Arial" pitchFamily="34" charset="0"/>
              </a:rPr>
            </a:br>
            <a:r>
              <a:rPr lang="es-ES" b="1" dirty="0">
                <a:cs typeface="Arial" pitchFamily="34" charset="0"/>
              </a:rPr>
              <a:t/>
            </a:r>
            <a:br>
              <a:rPr lang="es-ES" b="1" dirty="0">
                <a:cs typeface="Arial" pitchFamily="34" charset="0"/>
              </a:rPr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610B298-B69E-4E67-86A3-CA2AC6B1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851" y="3686175"/>
            <a:ext cx="7197726" cy="2228850"/>
          </a:xfrm>
        </p:spPr>
        <p:txBody>
          <a:bodyPr>
            <a:normAutofit fontScale="25000" lnSpcReduction="20000"/>
          </a:bodyPr>
          <a:lstStyle/>
          <a:p>
            <a:pPr lvl="0" indent="449263" algn="l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b="1" cap="none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     </a:t>
            </a:r>
            <a:r>
              <a:rPr lang="es-ES" sz="4200" b="1" cap="none" dirty="0">
                <a:solidFill>
                  <a:schemeClr val="tx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NOMBRE ESTUDIANTES: CÀCERES  PERALTA GABRIEL OSCAR</a:t>
            </a:r>
          </a:p>
          <a:p>
            <a:pPr lvl="0" indent="449263" algn="l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</a:t>
            </a:r>
            <a:r>
              <a:rPr lang="es-ES" sz="4200" b="1" cap="none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42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BECERRA SEPÚLVEDA ALONSO MAXIMILIANO</a:t>
            </a:r>
          </a:p>
          <a:p>
            <a:pPr lvl="0" indent="449263" algn="l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b="1" cap="none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	                FRANCO QUEIROZ</a:t>
            </a:r>
            <a:r>
              <a:rPr lang="es-ES" sz="42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ARANTXA</a:t>
            </a:r>
            <a:endParaRPr lang="es-ES" sz="4200" b="1" cap="none" dirty="0">
              <a:solidFill>
                <a:schemeClr val="tx1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indent="449263" algn="l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               OLIVARES CÁCERES GABRIEL ELOY</a:t>
            </a:r>
          </a:p>
          <a:p>
            <a:pPr lvl="0" indent="449263" algn="l" defTabSz="91440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sz="4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b="1" cap="none" dirty="0">
                <a:solidFill>
                  <a:schemeClr val="tx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	</a:t>
            </a:r>
            <a:r>
              <a:rPr lang="es-ES" sz="5600" b="1" cap="none" dirty="0">
                <a:solidFill>
                  <a:schemeClr val="tx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CARRERA: Programación y Análisis de Sistemas </a:t>
            </a:r>
            <a:endParaRPr lang="es-ES" sz="56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5600" b="1" cap="none" dirty="0">
                <a:solidFill>
                  <a:schemeClr val="tx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	SEDE: PEV San Felipe</a:t>
            </a:r>
            <a:endParaRPr lang="es-ES" sz="56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5600" b="1" cap="none" dirty="0">
                <a:solidFill>
                  <a:schemeClr val="tx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	PROFESORA DEL MÓDULO: Karin Susana Rivillo</a:t>
            </a: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sz="5600" cap="none" dirty="0">
              <a:solidFill>
                <a:schemeClr val="tx1"/>
              </a:solidFill>
              <a:cs typeface="Arial" pitchFamily="34" charset="0"/>
            </a:endParaRP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4200" cap="none" dirty="0">
                <a:solidFill>
                  <a:schemeClr val="tx1"/>
                </a:solidFill>
                <a:cs typeface="Arial" pitchFamily="34" charset="0"/>
              </a:rPr>
              <a:t>                                          </a:t>
            </a:r>
            <a:r>
              <a:rPr lang="es-ES" sz="4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 06-01-2021</a:t>
            </a:r>
          </a:p>
          <a:p>
            <a:pPr lvl="0" indent="449263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sz="4200" cap="none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4FCA1250-B861-427B-80D1-73DD3ACF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683545"/>
            <a:ext cx="1971676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9C9FA8-0BE6-4E3C-868C-C9E98DD5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389918"/>
            <a:ext cx="9905998" cy="867382"/>
          </a:xfrm>
        </p:spPr>
        <p:txBody>
          <a:bodyPr/>
          <a:lstStyle/>
          <a:p>
            <a:pPr algn="ctr"/>
            <a:r>
              <a:rPr lang="es-CL" u="sng" dirty="0">
                <a:solidFill>
                  <a:schemeClr val="tx1"/>
                </a:solidFill>
              </a:rPr>
              <a:t>Modelo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181100"/>
            <a:ext cx="9413874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32C540-AA90-46C5-AEDA-F9A758C2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Software funcional</a:t>
            </a:r>
          </a:p>
        </p:txBody>
      </p:sp>
      <p:pic>
        <p:nvPicPr>
          <p:cNvPr id="5" name="Imagen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37" y="1590674"/>
            <a:ext cx="7067550" cy="34671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4" y="5057775"/>
            <a:ext cx="4829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76200"/>
            <a:ext cx="1184081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798731"/>
            <a:ext cx="5705474" cy="60592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98730"/>
            <a:ext cx="6553199" cy="30017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00474"/>
            <a:ext cx="6553200" cy="305752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352925" y="152400"/>
            <a:ext cx="34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/>
              <a:t>PLANIFICACION</a:t>
            </a:r>
            <a:r>
              <a:rPr lang="es-E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3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A36C4DC-E25B-4622-941D-DC08AF59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2950"/>
            <a:ext cx="9601196" cy="933451"/>
          </a:xfrm>
        </p:spPr>
        <p:txBody>
          <a:bodyPr>
            <a:normAutofit/>
          </a:bodyPr>
          <a:lstStyle/>
          <a:p>
            <a:pPr algn="ctr"/>
            <a:r>
              <a:rPr lang="es-CL" u="sng" dirty="0">
                <a:solidFill>
                  <a:schemeClr val="tx1"/>
                </a:solidFill>
              </a:rPr>
              <a:t>metodología</a:t>
            </a:r>
          </a:p>
        </p:txBody>
      </p:sp>
      <p:pic>
        <p:nvPicPr>
          <p:cNvPr id="2050" name="Picture 2" descr="Qué es la metodología Scrum - Cepymene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5377" y="1609724"/>
            <a:ext cx="531018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ayuda la metodología Scrum a la gestión de proyectos de TI? - Aranda 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2" y="1609723"/>
            <a:ext cx="4824413" cy="44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6C52A9-13C2-4EFE-91E1-4984570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991207"/>
          </a:xfrm>
        </p:spPr>
        <p:txBody>
          <a:bodyPr/>
          <a:lstStyle/>
          <a:p>
            <a:pPr algn="ctr"/>
            <a:r>
              <a:rPr lang="es-CL" u="sng" dirty="0">
                <a:solidFill>
                  <a:schemeClr val="tx1"/>
                </a:solidFill>
              </a:rPr>
              <a:t>plataforma</a:t>
            </a:r>
          </a:p>
        </p:txBody>
      </p:sp>
      <p:sp>
        <p:nvSpPr>
          <p:cNvPr id="4" name="AutoShape 2" descr="Visual Studio 2019 ya es oficial, descubre sus principales novedades"/>
          <p:cNvSpPr>
            <a:spLocks noChangeAspect="1" noChangeArrowheads="1"/>
          </p:cNvSpPr>
          <p:nvPr/>
        </p:nvSpPr>
        <p:spPr bwMode="auto">
          <a:xfrm>
            <a:off x="1689100" y="20970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2" name="Picture 10" descr="Microsoft Visual Studio refuerza el soporte para el lenguaje C |  CambioDigital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1381125"/>
            <a:ext cx="10687050" cy="45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2D9764-4260-41A4-AAF8-9C50064A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42318"/>
            <a:ext cx="9905998" cy="591157"/>
          </a:xfrm>
        </p:spPr>
        <p:txBody>
          <a:bodyPr/>
          <a:lstStyle/>
          <a:p>
            <a:pPr algn="ctr"/>
            <a:r>
              <a:rPr lang="es-CL" u="sng" dirty="0">
                <a:solidFill>
                  <a:schemeClr val="tx1"/>
                </a:solidFill>
              </a:rPr>
              <a:t>Historias de usuario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2" y="4406503"/>
            <a:ext cx="6456218" cy="24514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1200150"/>
            <a:ext cx="6456218" cy="32063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6503"/>
            <a:ext cx="5735782" cy="24514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0150"/>
            <a:ext cx="5735782" cy="3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19CE1E-8307-4C7E-89F3-30D715DE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03117"/>
            <a:ext cx="9905998" cy="1478570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Bpmn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="" xmlns:a16="http://schemas.microsoft.com/office/drawing/2014/main" id="{96AB54E7-4B79-45E1-B708-BB6FA34F2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87791"/>
            <a:ext cx="11734799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="" xmlns:a16="http://schemas.microsoft.com/office/drawing/2014/main" id="{D57E1ADA-C996-4146-BD3A-AF18A103B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0" y="382118"/>
            <a:ext cx="11618943" cy="60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1740</TotalTime>
  <Words>29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Circuito</vt:lpstr>
      <vt:lpstr>“Sistema de Automatización y Control de Hotel”            taller Integrado de Proyectos de Análisis   </vt:lpstr>
      <vt:lpstr>Presentación de PowerPoint</vt:lpstr>
      <vt:lpstr>Presentación de PowerPoint</vt:lpstr>
      <vt:lpstr>metodología</vt:lpstr>
      <vt:lpstr>plataforma</vt:lpstr>
      <vt:lpstr>Historias de usuario</vt:lpstr>
      <vt:lpstr>Bpmn</vt:lpstr>
      <vt:lpstr>Presentación de PowerPoint</vt:lpstr>
      <vt:lpstr>Presentación de PowerPoint</vt:lpstr>
      <vt:lpstr>Modelo de datos</vt:lpstr>
      <vt:lpstr>Software funcional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“Sistema de Automatización y Control de Hotel”  Taller Integrado de Proyectos de Análisis</dc:title>
  <dc:creator>pc</dc:creator>
  <cp:lastModifiedBy>Skarch caceres</cp:lastModifiedBy>
  <cp:revision>57</cp:revision>
  <dcterms:created xsi:type="dcterms:W3CDTF">2020-12-08T21:46:40Z</dcterms:created>
  <dcterms:modified xsi:type="dcterms:W3CDTF">2021-01-06T06:12:50Z</dcterms:modified>
</cp:coreProperties>
</file>