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63" r:id="rId3"/>
    <p:sldId id="264" r:id="rId4"/>
    <p:sldId id="265" r:id="rId5"/>
    <p:sldId id="266" r:id="rId6"/>
    <p:sldId id="26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44"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1700D2-9F89-43C3-AABC-3BC60D76DD04}" type="datetimeFigureOut">
              <a:rPr lang="en-US" smtClean="0"/>
              <a:t>4/27/2022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E461A3-9329-431D-88CA-47C21DF4E79B}" type="slidenum">
              <a:rPr lang="en-US" smtClean="0"/>
              <a:t>‹#›</a:t>
            </a:fld>
            <a:endParaRPr lang="en-US"/>
          </a:p>
        </p:txBody>
      </p:sp>
    </p:spTree>
    <p:extLst>
      <p:ext uri="{BB962C8B-B14F-4D97-AF65-F5344CB8AC3E}">
        <p14:creationId xmlns:p14="http://schemas.microsoft.com/office/powerpoint/2010/main" val="1938614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935CB-C84F-4FAE-9ACB-3792496E08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2E0B38C-25F5-43B5-A654-6C3D908DA2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91C1F1F-919E-4005-8C8E-FA233F4CE8EA}"/>
              </a:ext>
            </a:extLst>
          </p:cNvPr>
          <p:cNvSpPr>
            <a:spLocks noGrp="1"/>
          </p:cNvSpPr>
          <p:nvPr>
            <p:ph type="dt" sz="half" idx="10"/>
          </p:nvPr>
        </p:nvSpPr>
        <p:spPr/>
        <p:txBody>
          <a:bodyPr/>
          <a:lstStyle/>
          <a:p>
            <a:fld id="{53E995B7-24ED-4D7D-BFE1-427A64B5DD32}" type="datetimeFigureOut">
              <a:rPr lang="en-US" smtClean="0"/>
              <a:t>4/27/2022</a:t>
            </a:fld>
            <a:endParaRPr lang="en-US"/>
          </a:p>
        </p:txBody>
      </p:sp>
      <p:sp>
        <p:nvSpPr>
          <p:cNvPr id="5" name="Footer Placeholder 4">
            <a:extLst>
              <a:ext uri="{FF2B5EF4-FFF2-40B4-BE49-F238E27FC236}">
                <a16:creationId xmlns:a16="http://schemas.microsoft.com/office/drawing/2014/main" id="{1DE37903-DE19-46D1-8953-914370E236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33BFB8-AACE-498F-A181-2945BBD1BDA0}"/>
              </a:ext>
            </a:extLst>
          </p:cNvPr>
          <p:cNvSpPr>
            <a:spLocks noGrp="1"/>
          </p:cNvSpPr>
          <p:nvPr>
            <p:ph type="sldNum" sz="quarter" idx="12"/>
          </p:nvPr>
        </p:nvSpPr>
        <p:spPr/>
        <p:txBody>
          <a:bodyPr/>
          <a:lstStyle/>
          <a:p>
            <a:fld id="{5DFF9D39-0BEE-404B-9316-148F426B9D50}" type="slidenum">
              <a:rPr lang="en-US" smtClean="0"/>
              <a:t>‹#›</a:t>
            </a:fld>
            <a:endParaRPr lang="en-US"/>
          </a:p>
        </p:txBody>
      </p:sp>
    </p:spTree>
    <p:extLst>
      <p:ext uri="{BB962C8B-B14F-4D97-AF65-F5344CB8AC3E}">
        <p14:creationId xmlns:p14="http://schemas.microsoft.com/office/powerpoint/2010/main" val="1255129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FE325-7965-4BC3-9B49-1E92E51CD49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9B37C8-0475-489B-9C81-8754CFBE55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50E75C-9C8F-4A72-909A-D4BFF73FB9D0}"/>
              </a:ext>
            </a:extLst>
          </p:cNvPr>
          <p:cNvSpPr>
            <a:spLocks noGrp="1"/>
          </p:cNvSpPr>
          <p:nvPr>
            <p:ph type="dt" sz="half" idx="10"/>
          </p:nvPr>
        </p:nvSpPr>
        <p:spPr/>
        <p:txBody>
          <a:bodyPr/>
          <a:lstStyle/>
          <a:p>
            <a:fld id="{53E995B7-24ED-4D7D-BFE1-427A64B5DD32}" type="datetimeFigureOut">
              <a:rPr lang="en-US" smtClean="0"/>
              <a:t>4/27/2022</a:t>
            </a:fld>
            <a:endParaRPr lang="en-US"/>
          </a:p>
        </p:txBody>
      </p:sp>
      <p:sp>
        <p:nvSpPr>
          <p:cNvPr id="5" name="Footer Placeholder 4">
            <a:extLst>
              <a:ext uri="{FF2B5EF4-FFF2-40B4-BE49-F238E27FC236}">
                <a16:creationId xmlns:a16="http://schemas.microsoft.com/office/drawing/2014/main" id="{8A0B5446-6DD0-4487-AACF-1CE1CE06E0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B45DA7-C015-4A42-A458-B7283927AC3B}"/>
              </a:ext>
            </a:extLst>
          </p:cNvPr>
          <p:cNvSpPr>
            <a:spLocks noGrp="1"/>
          </p:cNvSpPr>
          <p:nvPr>
            <p:ph type="sldNum" sz="quarter" idx="12"/>
          </p:nvPr>
        </p:nvSpPr>
        <p:spPr/>
        <p:txBody>
          <a:bodyPr/>
          <a:lstStyle/>
          <a:p>
            <a:fld id="{5DFF9D39-0BEE-404B-9316-148F426B9D50}" type="slidenum">
              <a:rPr lang="en-US" smtClean="0"/>
              <a:t>‹#›</a:t>
            </a:fld>
            <a:endParaRPr lang="en-US"/>
          </a:p>
        </p:txBody>
      </p:sp>
    </p:spTree>
    <p:extLst>
      <p:ext uri="{BB962C8B-B14F-4D97-AF65-F5344CB8AC3E}">
        <p14:creationId xmlns:p14="http://schemas.microsoft.com/office/powerpoint/2010/main" val="3757988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79B45C-764A-46A2-BD37-9CFF53F1B8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EA6A6F-3668-439B-A75E-8A9A8BF479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F1EBB5-C424-419E-88ED-919ABC616420}"/>
              </a:ext>
            </a:extLst>
          </p:cNvPr>
          <p:cNvSpPr>
            <a:spLocks noGrp="1"/>
          </p:cNvSpPr>
          <p:nvPr>
            <p:ph type="dt" sz="half" idx="10"/>
          </p:nvPr>
        </p:nvSpPr>
        <p:spPr/>
        <p:txBody>
          <a:bodyPr/>
          <a:lstStyle/>
          <a:p>
            <a:fld id="{53E995B7-24ED-4D7D-BFE1-427A64B5DD32}" type="datetimeFigureOut">
              <a:rPr lang="en-US" smtClean="0"/>
              <a:t>4/27/2022</a:t>
            </a:fld>
            <a:endParaRPr lang="en-US"/>
          </a:p>
        </p:txBody>
      </p:sp>
      <p:sp>
        <p:nvSpPr>
          <p:cNvPr id="5" name="Footer Placeholder 4">
            <a:extLst>
              <a:ext uri="{FF2B5EF4-FFF2-40B4-BE49-F238E27FC236}">
                <a16:creationId xmlns:a16="http://schemas.microsoft.com/office/drawing/2014/main" id="{B5D1C3F8-3557-4CEF-8166-48EAEA0A43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D7D0FD-1C13-4FB7-AF3D-10D14AE7E63F}"/>
              </a:ext>
            </a:extLst>
          </p:cNvPr>
          <p:cNvSpPr>
            <a:spLocks noGrp="1"/>
          </p:cNvSpPr>
          <p:nvPr>
            <p:ph type="sldNum" sz="quarter" idx="12"/>
          </p:nvPr>
        </p:nvSpPr>
        <p:spPr/>
        <p:txBody>
          <a:bodyPr/>
          <a:lstStyle/>
          <a:p>
            <a:fld id="{5DFF9D39-0BEE-404B-9316-148F426B9D50}" type="slidenum">
              <a:rPr lang="en-US" smtClean="0"/>
              <a:t>‹#›</a:t>
            </a:fld>
            <a:endParaRPr lang="en-US"/>
          </a:p>
        </p:txBody>
      </p:sp>
    </p:spTree>
    <p:extLst>
      <p:ext uri="{BB962C8B-B14F-4D97-AF65-F5344CB8AC3E}">
        <p14:creationId xmlns:p14="http://schemas.microsoft.com/office/powerpoint/2010/main" val="1910170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95608-F176-4A56-BD1A-D6E496C0A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EAD5A4-DEBF-426F-A0A5-C044FCD8A0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A982EF-2110-47FE-9518-FF6B45A894A4}"/>
              </a:ext>
            </a:extLst>
          </p:cNvPr>
          <p:cNvSpPr>
            <a:spLocks noGrp="1"/>
          </p:cNvSpPr>
          <p:nvPr>
            <p:ph type="dt" sz="half" idx="10"/>
          </p:nvPr>
        </p:nvSpPr>
        <p:spPr/>
        <p:txBody>
          <a:bodyPr/>
          <a:lstStyle/>
          <a:p>
            <a:fld id="{53E995B7-24ED-4D7D-BFE1-427A64B5DD32}" type="datetimeFigureOut">
              <a:rPr lang="en-US" smtClean="0"/>
              <a:t>4/27/2022</a:t>
            </a:fld>
            <a:endParaRPr lang="en-US"/>
          </a:p>
        </p:txBody>
      </p:sp>
      <p:sp>
        <p:nvSpPr>
          <p:cNvPr id="5" name="Footer Placeholder 4">
            <a:extLst>
              <a:ext uri="{FF2B5EF4-FFF2-40B4-BE49-F238E27FC236}">
                <a16:creationId xmlns:a16="http://schemas.microsoft.com/office/drawing/2014/main" id="{99584880-209D-4D27-BF90-5CEA7D873E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086222-28D0-4870-87B4-CF015E9EB017}"/>
              </a:ext>
            </a:extLst>
          </p:cNvPr>
          <p:cNvSpPr>
            <a:spLocks noGrp="1"/>
          </p:cNvSpPr>
          <p:nvPr>
            <p:ph type="sldNum" sz="quarter" idx="12"/>
          </p:nvPr>
        </p:nvSpPr>
        <p:spPr/>
        <p:txBody>
          <a:bodyPr/>
          <a:lstStyle/>
          <a:p>
            <a:fld id="{5DFF9D39-0BEE-404B-9316-148F426B9D50}" type="slidenum">
              <a:rPr lang="en-US" smtClean="0"/>
              <a:t>‹#›</a:t>
            </a:fld>
            <a:endParaRPr lang="en-US"/>
          </a:p>
        </p:txBody>
      </p:sp>
    </p:spTree>
    <p:extLst>
      <p:ext uri="{BB962C8B-B14F-4D97-AF65-F5344CB8AC3E}">
        <p14:creationId xmlns:p14="http://schemas.microsoft.com/office/powerpoint/2010/main" val="3840130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76E14-7F00-4CFA-BD77-1688D8F772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ECFC63-C216-430D-ACB2-830E4BFF60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29A37B-C1C0-4AB9-982B-8DC1E07CD965}"/>
              </a:ext>
            </a:extLst>
          </p:cNvPr>
          <p:cNvSpPr>
            <a:spLocks noGrp="1"/>
          </p:cNvSpPr>
          <p:nvPr>
            <p:ph type="dt" sz="half" idx="10"/>
          </p:nvPr>
        </p:nvSpPr>
        <p:spPr/>
        <p:txBody>
          <a:bodyPr/>
          <a:lstStyle/>
          <a:p>
            <a:fld id="{53E995B7-24ED-4D7D-BFE1-427A64B5DD32}" type="datetimeFigureOut">
              <a:rPr lang="en-US" smtClean="0"/>
              <a:t>4/27/2022</a:t>
            </a:fld>
            <a:endParaRPr lang="en-US"/>
          </a:p>
        </p:txBody>
      </p:sp>
      <p:sp>
        <p:nvSpPr>
          <p:cNvPr id="5" name="Footer Placeholder 4">
            <a:extLst>
              <a:ext uri="{FF2B5EF4-FFF2-40B4-BE49-F238E27FC236}">
                <a16:creationId xmlns:a16="http://schemas.microsoft.com/office/drawing/2014/main" id="{C8205CF1-0AC1-4B71-A66A-2BCFA1C647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73842E-77E8-47AE-BC3A-2B0195E3000E}"/>
              </a:ext>
            </a:extLst>
          </p:cNvPr>
          <p:cNvSpPr>
            <a:spLocks noGrp="1"/>
          </p:cNvSpPr>
          <p:nvPr>
            <p:ph type="sldNum" sz="quarter" idx="12"/>
          </p:nvPr>
        </p:nvSpPr>
        <p:spPr/>
        <p:txBody>
          <a:bodyPr/>
          <a:lstStyle/>
          <a:p>
            <a:fld id="{5DFF9D39-0BEE-404B-9316-148F426B9D50}" type="slidenum">
              <a:rPr lang="en-US" smtClean="0"/>
              <a:t>‹#›</a:t>
            </a:fld>
            <a:endParaRPr lang="en-US"/>
          </a:p>
        </p:txBody>
      </p:sp>
    </p:spTree>
    <p:extLst>
      <p:ext uri="{BB962C8B-B14F-4D97-AF65-F5344CB8AC3E}">
        <p14:creationId xmlns:p14="http://schemas.microsoft.com/office/powerpoint/2010/main" val="3180541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79757-5E5B-4B33-A9EE-DAFC5EB853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6AB624-5E14-4863-A44C-10E536CDD5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FA4A63-2B44-4A6C-9167-8A00DA6991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F919697-03D6-42C9-99DF-FFF1728337DF}"/>
              </a:ext>
            </a:extLst>
          </p:cNvPr>
          <p:cNvSpPr>
            <a:spLocks noGrp="1"/>
          </p:cNvSpPr>
          <p:nvPr>
            <p:ph type="dt" sz="half" idx="10"/>
          </p:nvPr>
        </p:nvSpPr>
        <p:spPr/>
        <p:txBody>
          <a:bodyPr/>
          <a:lstStyle/>
          <a:p>
            <a:fld id="{53E995B7-24ED-4D7D-BFE1-427A64B5DD32}" type="datetimeFigureOut">
              <a:rPr lang="en-US" smtClean="0"/>
              <a:t>4/27/2022</a:t>
            </a:fld>
            <a:endParaRPr lang="en-US"/>
          </a:p>
        </p:txBody>
      </p:sp>
      <p:sp>
        <p:nvSpPr>
          <p:cNvPr id="6" name="Footer Placeholder 5">
            <a:extLst>
              <a:ext uri="{FF2B5EF4-FFF2-40B4-BE49-F238E27FC236}">
                <a16:creationId xmlns:a16="http://schemas.microsoft.com/office/drawing/2014/main" id="{3031DDE3-DC18-4E2C-B284-F0E847A316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F85810-CC69-4BEA-8273-1BDDAFD847CD}"/>
              </a:ext>
            </a:extLst>
          </p:cNvPr>
          <p:cNvSpPr>
            <a:spLocks noGrp="1"/>
          </p:cNvSpPr>
          <p:nvPr>
            <p:ph type="sldNum" sz="quarter" idx="12"/>
          </p:nvPr>
        </p:nvSpPr>
        <p:spPr/>
        <p:txBody>
          <a:bodyPr/>
          <a:lstStyle/>
          <a:p>
            <a:fld id="{5DFF9D39-0BEE-404B-9316-148F426B9D50}" type="slidenum">
              <a:rPr lang="en-US" smtClean="0"/>
              <a:t>‹#›</a:t>
            </a:fld>
            <a:endParaRPr lang="en-US"/>
          </a:p>
        </p:txBody>
      </p:sp>
    </p:spTree>
    <p:extLst>
      <p:ext uri="{BB962C8B-B14F-4D97-AF65-F5344CB8AC3E}">
        <p14:creationId xmlns:p14="http://schemas.microsoft.com/office/powerpoint/2010/main" val="96902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409B6-2638-494C-A2DB-55EE04D578A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CA9100F-D6F8-4F54-9D40-294C56A12B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B4BDBD-D215-43E6-B61C-C74A8D77CB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BEB16F-24CE-4AAA-A0D9-6EE6E7563D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A4412C-84AC-45FC-8365-6A6D1992BF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752461-1CAC-4ED5-A9A4-33372DB6DBC3}"/>
              </a:ext>
            </a:extLst>
          </p:cNvPr>
          <p:cNvSpPr>
            <a:spLocks noGrp="1"/>
          </p:cNvSpPr>
          <p:nvPr>
            <p:ph type="dt" sz="half" idx="10"/>
          </p:nvPr>
        </p:nvSpPr>
        <p:spPr/>
        <p:txBody>
          <a:bodyPr/>
          <a:lstStyle/>
          <a:p>
            <a:fld id="{53E995B7-24ED-4D7D-BFE1-427A64B5DD32}" type="datetimeFigureOut">
              <a:rPr lang="en-US" smtClean="0"/>
              <a:t>4/27/2022</a:t>
            </a:fld>
            <a:endParaRPr lang="en-US"/>
          </a:p>
        </p:txBody>
      </p:sp>
      <p:sp>
        <p:nvSpPr>
          <p:cNvPr id="8" name="Footer Placeholder 7">
            <a:extLst>
              <a:ext uri="{FF2B5EF4-FFF2-40B4-BE49-F238E27FC236}">
                <a16:creationId xmlns:a16="http://schemas.microsoft.com/office/drawing/2014/main" id="{77080DEF-FCF2-48EB-9891-8B11CD6242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210FAD-D331-42CE-9E24-FB35B674E16A}"/>
              </a:ext>
            </a:extLst>
          </p:cNvPr>
          <p:cNvSpPr>
            <a:spLocks noGrp="1"/>
          </p:cNvSpPr>
          <p:nvPr>
            <p:ph type="sldNum" sz="quarter" idx="12"/>
          </p:nvPr>
        </p:nvSpPr>
        <p:spPr/>
        <p:txBody>
          <a:bodyPr/>
          <a:lstStyle/>
          <a:p>
            <a:fld id="{5DFF9D39-0BEE-404B-9316-148F426B9D50}" type="slidenum">
              <a:rPr lang="en-US" smtClean="0"/>
              <a:t>‹#›</a:t>
            </a:fld>
            <a:endParaRPr lang="en-US"/>
          </a:p>
        </p:txBody>
      </p:sp>
    </p:spTree>
    <p:extLst>
      <p:ext uri="{BB962C8B-B14F-4D97-AF65-F5344CB8AC3E}">
        <p14:creationId xmlns:p14="http://schemas.microsoft.com/office/powerpoint/2010/main" val="1083597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C363B-BCE0-43D0-A3BA-3FB4641358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3507F2-1A58-4296-9E0E-B8CA42B2E414}"/>
              </a:ext>
            </a:extLst>
          </p:cNvPr>
          <p:cNvSpPr>
            <a:spLocks noGrp="1"/>
          </p:cNvSpPr>
          <p:nvPr>
            <p:ph type="dt" sz="half" idx="10"/>
          </p:nvPr>
        </p:nvSpPr>
        <p:spPr/>
        <p:txBody>
          <a:bodyPr/>
          <a:lstStyle/>
          <a:p>
            <a:fld id="{53E995B7-24ED-4D7D-BFE1-427A64B5DD32}" type="datetimeFigureOut">
              <a:rPr lang="en-US" smtClean="0"/>
              <a:t>4/27/2022</a:t>
            </a:fld>
            <a:endParaRPr lang="en-US"/>
          </a:p>
        </p:txBody>
      </p:sp>
      <p:sp>
        <p:nvSpPr>
          <p:cNvPr id="4" name="Footer Placeholder 3">
            <a:extLst>
              <a:ext uri="{FF2B5EF4-FFF2-40B4-BE49-F238E27FC236}">
                <a16:creationId xmlns:a16="http://schemas.microsoft.com/office/drawing/2014/main" id="{3A9F2D68-11E5-4655-9FD8-91AFBE5657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A8C03D-9F08-4037-8FCA-EF785F8DDCFB}"/>
              </a:ext>
            </a:extLst>
          </p:cNvPr>
          <p:cNvSpPr>
            <a:spLocks noGrp="1"/>
          </p:cNvSpPr>
          <p:nvPr>
            <p:ph type="sldNum" sz="quarter" idx="12"/>
          </p:nvPr>
        </p:nvSpPr>
        <p:spPr/>
        <p:txBody>
          <a:bodyPr/>
          <a:lstStyle/>
          <a:p>
            <a:fld id="{5DFF9D39-0BEE-404B-9316-148F426B9D50}" type="slidenum">
              <a:rPr lang="en-US" smtClean="0"/>
              <a:t>‹#›</a:t>
            </a:fld>
            <a:endParaRPr lang="en-US"/>
          </a:p>
        </p:txBody>
      </p:sp>
    </p:spTree>
    <p:extLst>
      <p:ext uri="{BB962C8B-B14F-4D97-AF65-F5344CB8AC3E}">
        <p14:creationId xmlns:p14="http://schemas.microsoft.com/office/powerpoint/2010/main" val="420723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E3637B-4D1B-4B64-A3C2-247C0401D2C0}"/>
              </a:ext>
            </a:extLst>
          </p:cNvPr>
          <p:cNvSpPr>
            <a:spLocks noGrp="1"/>
          </p:cNvSpPr>
          <p:nvPr>
            <p:ph type="dt" sz="half" idx="10"/>
          </p:nvPr>
        </p:nvSpPr>
        <p:spPr/>
        <p:txBody>
          <a:bodyPr/>
          <a:lstStyle/>
          <a:p>
            <a:fld id="{53E995B7-24ED-4D7D-BFE1-427A64B5DD32}" type="datetimeFigureOut">
              <a:rPr lang="en-US" smtClean="0"/>
              <a:t>4/27/2022</a:t>
            </a:fld>
            <a:endParaRPr lang="en-US"/>
          </a:p>
        </p:txBody>
      </p:sp>
      <p:sp>
        <p:nvSpPr>
          <p:cNvPr id="3" name="Footer Placeholder 2">
            <a:extLst>
              <a:ext uri="{FF2B5EF4-FFF2-40B4-BE49-F238E27FC236}">
                <a16:creationId xmlns:a16="http://schemas.microsoft.com/office/drawing/2014/main" id="{D2D2CB3D-AA97-4F9C-98CC-C6D6C5366B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B58576-138E-4489-B1CD-4E2E62A129CB}"/>
              </a:ext>
            </a:extLst>
          </p:cNvPr>
          <p:cNvSpPr>
            <a:spLocks noGrp="1"/>
          </p:cNvSpPr>
          <p:nvPr>
            <p:ph type="sldNum" sz="quarter" idx="12"/>
          </p:nvPr>
        </p:nvSpPr>
        <p:spPr/>
        <p:txBody>
          <a:bodyPr/>
          <a:lstStyle/>
          <a:p>
            <a:fld id="{5DFF9D39-0BEE-404B-9316-148F426B9D50}" type="slidenum">
              <a:rPr lang="en-US" smtClean="0"/>
              <a:t>‹#›</a:t>
            </a:fld>
            <a:endParaRPr lang="en-US"/>
          </a:p>
        </p:txBody>
      </p:sp>
    </p:spTree>
    <p:extLst>
      <p:ext uri="{BB962C8B-B14F-4D97-AF65-F5344CB8AC3E}">
        <p14:creationId xmlns:p14="http://schemas.microsoft.com/office/powerpoint/2010/main" val="2911678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CD5A8-A8F1-4BFA-A2C0-F99AEF5E85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81D3B0C-4557-4941-B97D-1C6B1462C7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AD63FB8-7DCF-4252-A2B0-61CC0FDB54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B30663-D3EB-4344-8270-0AC44DD1EAFB}"/>
              </a:ext>
            </a:extLst>
          </p:cNvPr>
          <p:cNvSpPr>
            <a:spLocks noGrp="1"/>
          </p:cNvSpPr>
          <p:nvPr>
            <p:ph type="dt" sz="half" idx="10"/>
          </p:nvPr>
        </p:nvSpPr>
        <p:spPr/>
        <p:txBody>
          <a:bodyPr/>
          <a:lstStyle/>
          <a:p>
            <a:fld id="{53E995B7-24ED-4D7D-BFE1-427A64B5DD32}" type="datetimeFigureOut">
              <a:rPr lang="en-US" smtClean="0"/>
              <a:t>4/27/2022</a:t>
            </a:fld>
            <a:endParaRPr lang="en-US"/>
          </a:p>
        </p:txBody>
      </p:sp>
      <p:sp>
        <p:nvSpPr>
          <p:cNvPr id="6" name="Footer Placeholder 5">
            <a:extLst>
              <a:ext uri="{FF2B5EF4-FFF2-40B4-BE49-F238E27FC236}">
                <a16:creationId xmlns:a16="http://schemas.microsoft.com/office/drawing/2014/main" id="{8DF1A9E8-38C0-420E-9195-21C447EE2A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8F4C16-628F-470F-948A-5C2129089CD7}"/>
              </a:ext>
            </a:extLst>
          </p:cNvPr>
          <p:cNvSpPr>
            <a:spLocks noGrp="1"/>
          </p:cNvSpPr>
          <p:nvPr>
            <p:ph type="sldNum" sz="quarter" idx="12"/>
          </p:nvPr>
        </p:nvSpPr>
        <p:spPr/>
        <p:txBody>
          <a:bodyPr/>
          <a:lstStyle/>
          <a:p>
            <a:fld id="{5DFF9D39-0BEE-404B-9316-148F426B9D50}" type="slidenum">
              <a:rPr lang="en-US" smtClean="0"/>
              <a:t>‹#›</a:t>
            </a:fld>
            <a:endParaRPr lang="en-US"/>
          </a:p>
        </p:txBody>
      </p:sp>
    </p:spTree>
    <p:extLst>
      <p:ext uri="{BB962C8B-B14F-4D97-AF65-F5344CB8AC3E}">
        <p14:creationId xmlns:p14="http://schemas.microsoft.com/office/powerpoint/2010/main" val="1221423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8C230-CB8B-4CB0-99E5-48C225D9C8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9870D-F913-4B36-BBA9-329AE91851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1FE73C7-2618-49EF-ADF1-5606E62ED4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C1FBD6-E547-40CE-A95A-69730C1C346E}"/>
              </a:ext>
            </a:extLst>
          </p:cNvPr>
          <p:cNvSpPr>
            <a:spLocks noGrp="1"/>
          </p:cNvSpPr>
          <p:nvPr>
            <p:ph type="dt" sz="half" idx="10"/>
          </p:nvPr>
        </p:nvSpPr>
        <p:spPr/>
        <p:txBody>
          <a:bodyPr/>
          <a:lstStyle/>
          <a:p>
            <a:fld id="{53E995B7-24ED-4D7D-BFE1-427A64B5DD32}" type="datetimeFigureOut">
              <a:rPr lang="en-US" smtClean="0"/>
              <a:t>4/27/2022</a:t>
            </a:fld>
            <a:endParaRPr lang="en-US"/>
          </a:p>
        </p:txBody>
      </p:sp>
      <p:sp>
        <p:nvSpPr>
          <p:cNvPr id="6" name="Footer Placeholder 5">
            <a:extLst>
              <a:ext uri="{FF2B5EF4-FFF2-40B4-BE49-F238E27FC236}">
                <a16:creationId xmlns:a16="http://schemas.microsoft.com/office/drawing/2014/main" id="{38C4B050-6733-4968-8435-A6BCB29806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90A665-EF40-408B-8EFF-D1BC1B3D63BF}"/>
              </a:ext>
            </a:extLst>
          </p:cNvPr>
          <p:cNvSpPr>
            <a:spLocks noGrp="1"/>
          </p:cNvSpPr>
          <p:nvPr>
            <p:ph type="sldNum" sz="quarter" idx="12"/>
          </p:nvPr>
        </p:nvSpPr>
        <p:spPr/>
        <p:txBody>
          <a:bodyPr/>
          <a:lstStyle/>
          <a:p>
            <a:fld id="{5DFF9D39-0BEE-404B-9316-148F426B9D50}" type="slidenum">
              <a:rPr lang="en-US" smtClean="0"/>
              <a:t>‹#›</a:t>
            </a:fld>
            <a:endParaRPr lang="en-US"/>
          </a:p>
        </p:txBody>
      </p:sp>
    </p:spTree>
    <p:extLst>
      <p:ext uri="{BB962C8B-B14F-4D97-AF65-F5344CB8AC3E}">
        <p14:creationId xmlns:p14="http://schemas.microsoft.com/office/powerpoint/2010/main" val="680388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C92CE5-A763-46E2-B218-8BF7699E95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1EB36A-FB91-45D2-9E2D-725D761D38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DB0B4B-E262-471A-AA41-7FC60C799E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E995B7-24ED-4D7D-BFE1-427A64B5DD32}" type="datetimeFigureOut">
              <a:rPr lang="en-US" smtClean="0"/>
              <a:t>4/27/2022</a:t>
            </a:fld>
            <a:endParaRPr lang="en-US"/>
          </a:p>
        </p:txBody>
      </p:sp>
      <p:sp>
        <p:nvSpPr>
          <p:cNvPr id="5" name="Footer Placeholder 4">
            <a:extLst>
              <a:ext uri="{FF2B5EF4-FFF2-40B4-BE49-F238E27FC236}">
                <a16:creationId xmlns:a16="http://schemas.microsoft.com/office/drawing/2014/main" id="{6D21C78B-9EC3-403F-AB3B-0CFC074EC3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7287870-D0D7-40BE-92BE-A1978B0A0B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FF9D39-0BEE-404B-9316-148F426B9D50}" type="slidenum">
              <a:rPr lang="en-US" smtClean="0"/>
              <a:t>‹#›</a:t>
            </a:fld>
            <a:endParaRPr lang="en-US"/>
          </a:p>
        </p:txBody>
      </p:sp>
    </p:spTree>
    <p:extLst>
      <p:ext uri="{BB962C8B-B14F-4D97-AF65-F5344CB8AC3E}">
        <p14:creationId xmlns:p14="http://schemas.microsoft.com/office/powerpoint/2010/main" val="2612668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AAFBD-B9AF-4942-85AC-DD75B452D18D}"/>
              </a:ext>
            </a:extLst>
          </p:cNvPr>
          <p:cNvSpPr>
            <a:spLocks noGrp="1"/>
          </p:cNvSpPr>
          <p:nvPr>
            <p:ph type="ctrTitle"/>
          </p:nvPr>
        </p:nvSpPr>
        <p:spPr/>
        <p:txBody>
          <a:bodyPr/>
          <a:lstStyle/>
          <a:p>
            <a:r>
              <a:rPr lang="en-US" dirty="0"/>
              <a:t>Guide on measurement code</a:t>
            </a:r>
          </a:p>
        </p:txBody>
      </p:sp>
      <p:sp>
        <p:nvSpPr>
          <p:cNvPr id="3" name="Subtitle 2">
            <a:extLst>
              <a:ext uri="{FF2B5EF4-FFF2-40B4-BE49-F238E27FC236}">
                <a16:creationId xmlns:a16="http://schemas.microsoft.com/office/drawing/2014/main" id="{586E5253-CF6C-49CB-AB4A-2988430C85D3}"/>
              </a:ext>
            </a:extLst>
          </p:cNvPr>
          <p:cNvSpPr>
            <a:spLocks noGrp="1"/>
          </p:cNvSpPr>
          <p:nvPr>
            <p:ph type="subTitle" idx="1"/>
          </p:nvPr>
        </p:nvSpPr>
        <p:spPr/>
        <p:txBody>
          <a:bodyPr/>
          <a:lstStyle/>
          <a:p>
            <a:r>
              <a:rPr lang="en-US" dirty="0"/>
              <a:t>Guang Yue</a:t>
            </a:r>
          </a:p>
          <a:p>
            <a:endParaRPr lang="en-US" dirty="0"/>
          </a:p>
          <a:p>
            <a:r>
              <a:rPr lang="en-US" dirty="0"/>
              <a:t>Last change: 4/25/2022 </a:t>
            </a:r>
          </a:p>
        </p:txBody>
      </p:sp>
    </p:spTree>
    <p:extLst>
      <p:ext uri="{BB962C8B-B14F-4D97-AF65-F5344CB8AC3E}">
        <p14:creationId xmlns:p14="http://schemas.microsoft.com/office/powerpoint/2010/main" val="452293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2A9707A-6A72-4B01-B95F-A7D0E1A47507}"/>
              </a:ext>
            </a:extLst>
          </p:cNvPr>
          <p:cNvGrpSpPr/>
          <p:nvPr/>
        </p:nvGrpSpPr>
        <p:grpSpPr>
          <a:xfrm>
            <a:off x="1085850" y="592693"/>
            <a:ext cx="1676400" cy="1055608"/>
            <a:chOff x="885825" y="297418"/>
            <a:chExt cx="1676400" cy="1055608"/>
          </a:xfrm>
        </p:grpSpPr>
        <p:sp>
          <p:nvSpPr>
            <p:cNvPr id="2" name="TextBox 1">
              <a:extLst>
                <a:ext uri="{FF2B5EF4-FFF2-40B4-BE49-F238E27FC236}">
                  <a16:creationId xmlns:a16="http://schemas.microsoft.com/office/drawing/2014/main" id="{68C48FEA-E03D-4A67-8481-FFF988E331B9}"/>
                </a:ext>
              </a:extLst>
            </p:cNvPr>
            <p:cNvSpPr txBox="1"/>
            <p:nvPr/>
          </p:nvSpPr>
          <p:spPr>
            <a:xfrm>
              <a:off x="885825" y="647700"/>
              <a:ext cx="1066800" cy="369332"/>
            </a:xfrm>
            <a:prstGeom prst="rect">
              <a:avLst/>
            </a:prstGeom>
            <a:noFill/>
            <a:ln w="19050">
              <a:solidFill>
                <a:schemeClr val="tx1"/>
              </a:solidFill>
            </a:ln>
          </p:spPr>
          <p:txBody>
            <a:bodyPr wrap="square" rtlCol="0">
              <a:spAutoFit/>
            </a:bodyPr>
            <a:lstStyle/>
            <a:p>
              <a:pPr algn="ctr"/>
              <a:r>
                <a:rPr lang="en-US" dirty="0"/>
                <a:t>AWG 1</a:t>
              </a:r>
            </a:p>
          </p:txBody>
        </p:sp>
        <p:cxnSp>
          <p:nvCxnSpPr>
            <p:cNvPr id="4" name="Straight Connector 3">
              <a:extLst>
                <a:ext uri="{FF2B5EF4-FFF2-40B4-BE49-F238E27FC236}">
                  <a16:creationId xmlns:a16="http://schemas.microsoft.com/office/drawing/2014/main" id="{78CD872A-34E9-4359-A50D-5C49DADFF9E2}"/>
                </a:ext>
              </a:extLst>
            </p:cNvPr>
            <p:cNvCxnSpPr>
              <a:cxnSpLocks/>
            </p:cNvCxnSpPr>
            <p:nvPr/>
          </p:nvCxnSpPr>
          <p:spPr>
            <a:xfrm flipV="1">
              <a:off x="1952625" y="666750"/>
              <a:ext cx="609600" cy="36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1F44CFE-7B6A-40E4-8C42-B57E5E1751A0}"/>
                </a:ext>
              </a:extLst>
            </p:cNvPr>
            <p:cNvCxnSpPr>
              <a:cxnSpLocks/>
            </p:cNvCxnSpPr>
            <p:nvPr/>
          </p:nvCxnSpPr>
          <p:spPr>
            <a:xfrm flipV="1">
              <a:off x="1952625" y="983694"/>
              <a:ext cx="609600" cy="36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708C6FC-FECD-4785-823E-DC6142F006A9}"/>
                </a:ext>
              </a:extLst>
            </p:cNvPr>
            <p:cNvSpPr txBox="1"/>
            <p:nvPr/>
          </p:nvSpPr>
          <p:spPr>
            <a:xfrm>
              <a:off x="1893864" y="297418"/>
              <a:ext cx="242374" cy="369332"/>
            </a:xfrm>
            <a:prstGeom prst="rect">
              <a:avLst/>
            </a:prstGeom>
            <a:noFill/>
          </p:spPr>
          <p:txBody>
            <a:bodyPr wrap="none" rtlCol="0">
              <a:spAutoFit/>
            </a:bodyPr>
            <a:lstStyle/>
            <a:p>
              <a:pPr algn="ctr"/>
              <a:r>
                <a:rPr lang="en-US" dirty="0"/>
                <a:t>I</a:t>
              </a:r>
            </a:p>
          </p:txBody>
        </p:sp>
        <p:sp>
          <p:nvSpPr>
            <p:cNvPr id="7" name="TextBox 6">
              <a:extLst>
                <a:ext uri="{FF2B5EF4-FFF2-40B4-BE49-F238E27FC236}">
                  <a16:creationId xmlns:a16="http://schemas.microsoft.com/office/drawing/2014/main" id="{3AA47AE7-C95E-46AA-8F6A-10133E13E95A}"/>
                </a:ext>
              </a:extLst>
            </p:cNvPr>
            <p:cNvSpPr txBox="1"/>
            <p:nvPr/>
          </p:nvSpPr>
          <p:spPr>
            <a:xfrm>
              <a:off x="1844972" y="983694"/>
              <a:ext cx="340158" cy="369332"/>
            </a:xfrm>
            <a:prstGeom prst="rect">
              <a:avLst/>
            </a:prstGeom>
            <a:noFill/>
          </p:spPr>
          <p:txBody>
            <a:bodyPr wrap="none" rtlCol="0">
              <a:spAutoFit/>
            </a:bodyPr>
            <a:lstStyle/>
            <a:p>
              <a:pPr algn="ctr"/>
              <a:r>
                <a:rPr lang="en-US" dirty="0"/>
                <a:t>Q</a:t>
              </a:r>
            </a:p>
          </p:txBody>
        </p:sp>
      </p:grpSp>
      <p:sp>
        <p:nvSpPr>
          <p:cNvPr id="10" name="TextBox 9">
            <a:extLst>
              <a:ext uri="{FF2B5EF4-FFF2-40B4-BE49-F238E27FC236}">
                <a16:creationId xmlns:a16="http://schemas.microsoft.com/office/drawing/2014/main" id="{550C6B44-01FE-4641-B934-3178456D98FA}"/>
              </a:ext>
            </a:extLst>
          </p:cNvPr>
          <p:cNvSpPr txBox="1"/>
          <p:nvPr/>
        </p:nvSpPr>
        <p:spPr>
          <a:xfrm>
            <a:off x="1062899" y="3085220"/>
            <a:ext cx="1066800" cy="369332"/>
          </a:xfrm>
          <a:prstGeom prst="rect">
            <a:avLst/>
          </a:prstGeom>
          <a:noFill/>
          <a:ln w="19050">
            <a:solidFill>
              <a:schemeClr val="tx1"/>
            </a:solidFill>
          </a:ln>
        </p:spPr>
        <p:txBody>
          <a:bodyPr wrap="square" rtlCol="0">
            <a:spAutoFit/>
          </a:bodyPr>
          <a:lstStyle/>
          <a:p>
            <a:pPr algn="ctr"/>
            <a:r>
              <a:rPr lang="en-US" dirty="0"/>
              <a:t>AWG 2</a:t>
            </a:r>
          </a:p>
        </p:txBody>
      </p:sp>
      <p:grpSp>
        <p:nvGrpSpPr>
          <p:cNvPr id="15" name="Group 14">
            <a:extLst>
              <a:ext uri="{FF2B5EF4-FFF2-40B4-BE49-F238E27FC236}">
                <a16:creationId xmlns:a16="http://schemas.microsoft.com/office/drawing/2014/main" id="{AFBA1924-7977-4FFF-9DC5-33B6A0173A8D}"/>
              </a:ext>
            </a:extLst>
          </p:cNvPr>
          <p:cNvGrpSpPr/>
          <p:nvPr/>
        </p:nvGrpSpPr>
        <p:grpSpPr>
          <a:xfrm>
            <a:off x="1085850" y="2006770"/>
            <a:ext cx="1676400" cy="369332"/>
            <a:chOff x="885825" y="647700"/>
            <a:chExt cx="1676400" cy="369332"/>
          </a:xfrm>
        </p:grpSpPr>
        <p:sp>
          <p:nvSpPr>
            <p:cNvPr id="16" name="TextBox 15">
              <a:extLst>
                <a:ext uri="{FF2B5EF4-FFF2-40B4-BE49-F238E27FC236}">
                  <a16:creationId xmlns:a16="http://schemas.microsoft.com/office/drawing/2014/main" id="{FD151FCC-F3AD-45B3-A74C-EB102049EACC}"/>
                </a:ext>
              </a:extLst>
            </p:cNvPr>
            <p:cNvSpPr txBox="1"/>
            <p:nvPr/>
          </p:nvSpPr>
          <p:spPr>
            <a:xfrm>
              <a:off x="885825" y="647700"/>
              <a:ext cx="1066800" cy="369332"/>
            </a:xfrm>
            <a:prstGeom prst="rect">
              <a:avLst/>
            </a:prstGeom>
            <a:noFill/>
            <a:ln w="19050">
              <a:solidFill>
                <a:schemeClr val="tx1"/>
              </a:solidFill>
            </a:ln>
          </p:spPr>
          <p:txBody>
            <a:bodyPr wrap="square" rtlCol="0">
              <a:spAutoFit/>
            </a:bodyPr>
            <a:lstStyle/>
            <a:p>
              <a:pPr algn="ctr"/>
              <a:r>
                <a:rPr lang="en-US" dirty="0"/>
                <a:t>LO 1</a:t>
              </a:r>
            </a:p>
          </p:txBody>
        </p:sp>
        <p:cxnSp>
          <p:nvCxnSpPr>
            <p:cNvPr id="18" name="Straight Connector 17">
              <a:extLst>
                <a:ext uri="{FF2B5EF4-FFF2-40B4-BE49-F238E27FC236}">
                  <a16:creationId xmlns:a16="http://schemas.microsoft.com/office/drawing/2014/main" id="{15D198E2-A271-4AE4-AB2A-58BEDA5635DE}"/>
                </a:ext>
              </a:extLst>
            </p:cNvPr>
            <p:cNvCxnSpPr>
              <a:cxnSpLocks/>
            </p:cNvCxnSpPr>
            <p:nvPr/>
          </p:nvCxnSpPr>
          <p:spPr>
            <a:xfrm flipV="1">
              <a:off x="1952625" y="828675"/>
              <a:ext cx="609600" cy="36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03600DD1-77E4-4183-9421-A1D17DAF269B}"/>
              </a:ext>
            </a:extLst>
          </p:cNvPr>
          <p:cNvGrpSpPr/>
          <p:nvPr/>
        </p:nvGrpSpPr>
        <p:grpSpPr>
          <a:xfrm>
            <a:off x="1055951" y="4204553"/>
            <a:ext cx="1676400" cy="369332"/>
            <a:chOff x="885825" y="647700"/>
            <a:chExt cx="1676400" cy="369332"/>
          </a:xfrm>
        </p:grpSpPr>
        <p:sp>
          <p:nvSpPr>
            <p:cNvPr id="22" name="TextBox 21">
              <a:extLst>
                <a:ext uri="{FF2B5EF4-FFF2-40B4-BE49-F238E27FC236}">
                  <a16:creationId xmlns:a16="http://schemas.microsoft.com/office/drawing/2014/main" id="{FB894FBD-82B2-453E-B2B9-E20F43DF1059}"/>
                </a:ext>
              </a:extLst>
            </p:cNvPr>
            <p:cNvSpPr txBox="1"/>
            <p:nvPr/>
          </p:nvSpPr>
          <p:spPr>
            <a:xfrm>
              <a:off x="885825" y="647700"/>
              <a:ext cx="1066800" cy="369332"/>
            </a:xfrm>
            <a:prstGeom prst="rect">
              <a:avLst/>
            </a:prstGeom>
            <a:noFill/>
            <a:ln w="19050">
              <a:solidFill>
                <a:schemeClr val="tx1"/>
              </a:solidFill>
            </a:ln>
          </p:spPr>
          <p:txBody>
            <a:bodyPr wrap="square" rtlCol="0">
              <a:spAutoFit/>
            </a:bodyPr>
            <a:lstStyle/>
            <a:p>
              <a:pPr algn="ctr"/>
              <a:r>
                <a:rPr lang="en-US" dirty="0"/>
                <a:t>LO 2</a:t>
              </a:r>
            </a:p>
          </p:txBody>
        </p:sp>
        <p:cxnSp>
          <p:nvCxnSpPr>
            <p:cNvPr id="23" name="Straight Connector 22">
              <a:extLst>
                <a:ext uri="{FF2B5EF4-FFF2-40B4-BE49-F238E27FC236}">
                  <a16:creationId xmlns:a16="http://schemas.microsoft.com/office/drawing/2014/main" id="{FF249B75-527D-40F0-99E5-B3D073C7801D}"/>
                </a:ext>
              </a:extLst>
            </p:cNvPr>
            <p:cNvCxnSpPr>
              <a:cxnSpLocks/>
            </p:cNvCxnSpPr>
            <p:nvPr/>
          </p:nvCxnSpPr>
          <p:spPr>
            <a:xfrm flipV="1">
              <a:off x="1952625" y="828675"/>
              <a:ext cx="609600" cy="36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4" name="TextBox 23">
            <a:extLst>
              <a:ext uri="{FF2B5EF4-FFF2-40B4-BE49-F238E27FC236}">
                <a16:creationId xmlns:a16="http://schemas.microsoft.com/office/drawing/2014/main" id="{6AEC6159-E779-43DF-9B50-6524BBE76CBD}"/>
              </a:ext>
            </a:extLst>
          </p:cNvPr>
          <p:cNvSpPr txBox="1"/>
          <p:nvPr/>
        </p:nvSpPr>
        <p:spPr>
          <a:xfrm>
            <a:off x="374025" y="1562294"/>
            <a:ext cx="677750" cy="369332"/>
          </a:xfrm>
          <a:prstGeom prst="rect">
            <a:avLst/>
          </a:prstGeom>
          <a:noFill/>
        </p:spPr>
        <p:txBody>
          <a:bodyPr wrap="none" rtlCol="0">
            <a:spAutoFit/>
          </a:bodyPr>
          <a:lstStyle/>
          <a:p>
            <a:r>
              <a:rPr lang="en-US" dirty="0"/>
              <a:t>Drive</a:t>
            </a:r>
          </a:p>
        </p:txBody>
      </p:sp>
      <p:cxnSp>
        <p:nvCxnSpPr>
          <p:cNvPr id="41" name="Straight Connector 40">
            <a:extLst>
              <a:ext uri="{FF2B5EF4-FFF2-40B4-BE49-F238E27FC236}">
                <a16:creationId xmlns:a16="http://schemas.microsoft.com/office/drawing/2014/main" id="{948149EF-B1CD-4930-A9D2-C18956F15A3F}"/>
              </a:ext>
            </a:extLst>
          </p:cNvPr>
          <p:cNvCxnSpPr>
            <a:cxnSpLocks/>
          </p:cNvCxnSpPr>
          <p:nvPr/>
        </p:nvCxnSpPr>
        <p:spPr>
          <a:xfrm>
            <a:off x="2737050" y="961754"/>
            <a:ext cx="22284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30AB535C-272C-423A-8C7C-D15237EB1691}"/>
              </a:ext>
            </a:extLst>
          </p:cNvPr>
          <p:cNvCxnSpPr>
            <a:cxnSpLocks/>
          </p:cNvCxnSpPr>
          <p:nvPr/>
        </p:nvCxnSpPr>
        <p:spPr>
          <a:xfrm>
            <a:off x="2760338" y="1278969"/>
            <a:ext cx="15954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A7DEB89-F513-47D5-86A4-F92D588AE46E}"/>
              </a:ext>
            </a:extLst>
          </p:cNvPr>
          <p:cNvCxnSpPr>
            <a:cxnSpLocks/>
          </p:cNvCxnSpPr>
          <p:nvPr/>
        </p:nvCxnSpPr>
        <p:spPr>
          <a:xfrm>
            <a:off x="4346603" y="1259656"/>
            <a:ext cx="0" cy="1666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B203559-04D6-4804-A608-514FF1F9CD21}"/>
              </a:ext>
            </a:extLst>
          </p:cNvPr>
          <p:cNvCxnSpPr>
            <a:cxnSpLocks/>
          </p:cNvCxnSpPr>
          <p:nvPr/>
        </p:nvCxnSpPr>
        <p:spPr>
          <a:xfrm>
            <a:off x="2760338" y="2187745"/>
            <a:ext cx="22164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3" name="Group 82">
            <a:extLst>
              <a:ext uri="{FF2B5EF4-FFF2-40B4-BE49-F238E27FC236}">
                <a16:creationId xmlns:a16="http://schemas.microsoft.com/office/drawing/2014/main" id="{5F15C7F0-DA23-4778-B7EC-15160EA3D08B}"/>
              </a:ext>
            </a:extLst>
          </p:cNvPr>
          <p:cNvGrpSpPr/>
          <p:nvPr/>
        </p:nvGrpSpPr>
        <p:grpSpPr>
          <a:xfrm>
            <a:off x="4346603" y="942975"/>
            <a:ext cx="1019622" cy="1244770"/>
            <a:chOff x="4146578" y="647700"/>
            <a:chExt cx="1019622" cy="1244770"/>
          </a:xfrm>
        </p:grpSpPr>
        <p:grpSp>
          <p:nvGrpSpPr>
            <p:cNvPr id="39" name="Group 38">
              <a:extLst>
                <a:ext uri="{FF2B5EF4-FFF2-40B4-BE49-F238E27FC236}">
                  <a16:creationId xmlns:a16="http://schemas.microsoft.com/office/drawing/2014/main" id="{81420BB7-73A4-4983-B0F3-49B2A4EFDC34}"/>
                </a:ext>
              </a:extLst>
            </p:cNvPr>
            <p:cNvGrpSpPr/>
            <p:nvPr/>
          </p:nvGrpSpPr>
          <p:grpSpPr>
            <a:xfrm>
              <a:off x="4387005" y="740597"/>
              <a:ext cx="779195" cy="772687"/>
              <a:chOff x="4691805" y="983694"/>
              <a:chExt cx="779195" cy="772687"/>
            </a:xfrm>
          </p:grpSpPr>
          <p:sp>
            <p:nvSpPr>
              <p:cNvPr id="25" name="Oval 24">
                <a:extLst>
                  <a:ext uri="{FF2B5EF4-FFF2-40B4-BE49-F238E27FC236}">
                    <a16:creationId xmlns:a16="http://schemas.microsoft.com/office/drawing/2014/main" id="{29DD5DDA-C770-48AB-B9CC-F1238AA09226}"/>
                  </a:ext>
                </a:extLst>
              </p:cNvPr>
              <p:cNvSpPr/>
              <p:nvPr/>
            </p:nvSpPr>
            <p:spPr>
              <a:xfrm>
                <a:off x="4724400" y="1017032"/>
                <a:ext cx="677750" cy="67775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Straight Connector 26">
                <a:extLst>
                  <a:ext uri="{FF2B5EF4-FFF2-40B4-BE49-F238E27FC236}">
                    <a16:creationId xmlns:a16="http://schemas.microsoft.com/office/drawing/2014/main" id="{46CC7E81-0B56-4336-A68A-08BAAA99FC86}"/>
                  </a:ext>
                </a:extLst>
              </p:cNvPr>
              <p:cNvCxnSpPr>
                <a:cxnSpLocks/>
              </p:cNvCxnSpPr>
              <p:nvPr/>
            </p:nvCxnSpPr>
            <p:spPr>
              <a:xfrm flipH="1">
                <a:off x="4842704" y="1125811"/>
                <a:ext cx="479242" cy="4792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F09989F-ED2A-4B5B-AF33-0D5DD864576C}"/>
                  </a:ext>
                </a:extLst>
              </p:cNvPr>
              <p:cNvCxnSpPr>
                <a:cxnSpLocks/>
                <a:stCxn id="25" idx="1"/>
                <a:endCxn id="25" idx="5"/>
              </p:cNvCxnSpPr>
              <p:nvPr/>
            </p:nvCxnSpPr>
            <p:spPr>
              <a:xfrm>
                <a:off x="4823654" y="1116286"/>
                <a:ext cx="479242" cy="4792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D11536B6-5BA3-4DFB-8D62-48E6BFDCAF86}"/>
                  </a:ext>
                </a:extLst>
              </p:cNvPr>
              <p:cNvSpPr txBox="1"/>
              <p:nvPr/>
            </p:nvSpPr>
            <p:spPr>
              <a:xfrm>
                <a:off x="4942088" y="983694"/>
                <a:ext cx="242374" cy="369332"/>
              </a:xfrm>
              <a:prstGeom prst="rect">
                <a:avLst/>
              </a:prstGeom>
              <a:noFill/>
            </p:spPr>
            <p:txBody>
              <a:bodyPr wrap="none" rtlCol="0">
                <a:spAutoFit/>
              </a:bodyPr>
              <a:lstStyle/>
              <a:p>
                <a:r>
                  <a:rPr lang="en-US" altLang="zh-CN" dirty="0"/>
                  <a:t>I</a:t>
                </a:r>
                <a:endParaRPr lang="en-US" dirty="0"/>
              </a:p>
            </p:txBody>
          </p:sp>
          <p:sp>
            <p:nvSpPr>
              <p:cNvPr id="36" name="TextBox 35">
                <a:extLst>
                  <a:ext uri="{FF2B5EF4-FFF2-40B4-BE49-F238E27FC236}">
                    <a16:creationId xmlns:a16="http://schemas.microsoft.com/office/drawing/2014/main" id="{8CF43AE2-5C13-4781-A65D-4B396BB30623}"/>
                  </a:ext>
                </a:extLst>
              </p:cNvPr>
              <p:cNvSpPr txBox="1"/>
              <p:nvPr/>
            </p:nvSpPr>
            <p:spPr>
              <a:xfrm>
                <a:off x="4691805" y="1177885"/>
                <a:ext cx="340158" cy="369332"/>
              </a:xfrm>
              <a:prstGeom prst="rect">
                <a:avLst/>
              </a:prstGeom>
              <a:noFill/>
            </p:spPr>
            <p:txBody>
              <a:bodyPr wrap="none" rtlCol="0">
                <a:spAutoFit/>
              </a:bodyPr>
              <a:lstStyle/>
              <a:p>
                <a:r>
                  <a:rPr lang="en-US" altLang="zh-CN" dirty="0"/>
                  <a:t>Q</a:t>
                </a:r>
                <a:endParaRPr lang="en-US" dirty="0"/>
              </a:p>
            </p:txBody>
          </p:sp>
          <p:sp>
            <p:nvSpPr>
              <p:cNvPr id="37" name="TextBox 36">
                <a:extLst>
                  <a:ext uri="{FF2B5EF4-FFF2-40B4-BE49-F238E27FC236}">
                    <a16:creationId xmlns:a16="http://schemas.microsoft.com/office/drawing/2014/main" id="{C9E000A5-A26E-4D8D-98C9-59F2AD5E60B1}"/>
                  </a:ext>
                </a:extLst>
              </p:cNvPr>
              <p:cNvSpPr txBox="1"/>
              <p:nvPr/>
            </p:nvSpPr>
            <p:spPr>
              <a:xfrm>
                <a:off x="4866756" y="1387049"/>
                <a:ext cx="429669" cy="369332"/>
              </a:xfrm>
              <a:prstGeom prst="rect">
                <a:avLst/>
              </a:prstGeom>
              <a:noFill/>
            </p:spPr>
            <p:txBody>
              <a:bodyPr wrap="none" rtlCol="0">
                <a:spAutoFit/>
              </a:bodyPr>
              <a:lstStyle/>
              <a:p>
                <a:r>
                  <a:rPr lang="en-US" dirty="0"/>
                  <a:t>LO</a:t>
                </a:r>
              </a:p>
            </p:txBody>
          </p:sp>
          <p:sp>
            <p:nvSpPr>
              <p:cNvPr id="38" name="TextBox 37">
                <a:extLst>
                  <a:ext uri="{FF2B5EF4-FFF2-40B4-BE49-F238E27FC236}">
                    <a16:creationId xmlns:a16="http://schemas.microsoft.com/office/drawing/2014/main" id="{C94A5C65-4891-4666-8AAC-774ECF21D135}"/>
                  </a:ext>
                </a:extLst>
              </p:cNvPr>
              <p:cNvSpPr txBox="1"/>
              <p:nvPr/>
            </p:nvSpPr>
            <p:spPr>
              <a:xfrm>
                <a:off x="5055502" y="1185649"/>
                <a:ext cx="415498" cy="369332"/>
              </a:xfrm>
              <a:prstGeom prst="rect">
                <a:avLst/>
              </a:prstGeom>
              <a:noFill/>
            </p:spPr>
            <p:txBody>
              <a:bodyPr wrap="none" rtlCol="0">
                <a:spAutoFit/>
              </a:bodyPr>
              <a:lstStyle/>
              <a:p>
                <a:r>
                  <a:rPr lang="en-US" altLang="zh-CN" dirty="0"/>
                  <a:t>RF</a:t>
                </a:r>
                <a:endParaRPr lang="en-US" dirty="0"/>
              </a:p>
            </p:txBody>
          </p:sp>
        </p:grpSp>
        <p:cxnSp>
          <p:nvCxnSpPr>
            <p:cNvPr id="44" name="Straight Connector 43">
              <a:extLst>
                <a:ext uri="{FF2B5EF4-FFF2-40B4-BE49-F238E27FC236}">
                  <a16:creationId xmlns:a16="http://schemas.microsoft.com/office/drawing/2014/main" id="{14BCE668-A9C1-4F19-8AF2-B280F2404D86}"/>
                </a:ext>
              </a:extLst>
            </p:cNvPr>
            <p:cNvCxnSpPr>
              <a:cxnSpLocks/>
            </p:cNvCxnSpPr>
            <p:nvPr/>
          </p:nvCxnSpPr>
          <p:spPr>
            <a:xfrm>
              <a:off x="4765468" y="647700"/>
              <a:ext cx="0" cy="1262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9B61B28-209F-4E7B-9F3F-7FBA4ED68002}"/>
                </a:ext>
              </a:extLst>
            </p:cNvPr>
            <p:cNvCxnSpPr>
              <a:cxnSpLocks/>
            </p:cNvCxnSpPr>
            <p:nvPr/>
          </p:nvCxnSpPr>
          <p:spPr>
            <a:xfrm flipV="1">
              <a:off x="4146578" y="1119294"/>
              <a:ext cx="273022" cy="1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EF049CF-EFC9-47FD-9149-FD84376A183A}"/>
                </a:ext>
              </a:extLst>
            </p:cNvPr>
            <p:cNvCxnSpPr>
              <a:cxnSpLocks/>
            </p:cNvCxnSpPr>
            <p:nvPr/>
          </p:nvCxnSpPr>
          <p:spPr>
            <a:xfrm flipV="1">
              <a:off x="4770486" y="1452211"/>
              <a:ext cx="0" cy="44025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4" name="Group 83">
            <a:extLst>
              <a:ext uri="{FF2B5EF4-FFF2-40B4-BE49-F238E27FC236}">
                <a16:creationId xmlns:a16="http://schemas.microsoft.com/office/drawing/2014/main" id="{FAABC9EA-F434-4B00-A84B-520D9A9D1D17}"/>
              </a:ext>
            </a:extLst>
          </p:cNvPr>
          <p:cNvGrpSpPr/>
          <p:nvPr/>
        </p:nvGrpSpPr>
        <p:grpSpPr>
          <a:xfrm>
            <a:off x="4444401" y="3091772"/>
            <a:ext cx="1019622" cy="968554"/>
            <a:chOff x="4146578" y="634426"/>
            <a:chExt cx="1019622" cy="968554"/>
          </a:xfrm>
        </p:grpSpPr>
        <p:grpSp>
          <p:nvGrpSpPr>
            <p:cNvPr id="85" name="Group 84">
              <a:extLst>
                <a:ext uri="{FF2B5EF4-FFF2-40B4-BE49-F238E27FC236}">
                  <a16:creationId xmlns:a16="http://schemas.microsoft.com/office/drawing/2014/main" id="{55284AB2-5B9F-47A9-895D-5D433BA3AAE9}"/>
                </a:ext>
              </a:extLst>
            </p:cNvPr>
            <p:cNvGrpSpPr/>
            <p:nvPr/>
          </p:nvGrpSpPr>
          <p:grpSpPr>
            <a:xfrm>
              <a:off x="4419600" y="741599"/>
              <a:ext cx="746600" cy="771656"/>
              <a:chOff x="4724400" y="984696"/>
              <a:chExt cx="746600" cy="771656"/>
            </a:xfrm>
          </p:grpSpPr>
          <p:sp>
            <p:nvSpPr>
              <p:cNvPr id="89" name="Oval 88">
                <a:extLst>
                  <a:ext uri="{FF2B5EF4-FFF2-40B4-BE49-F238E27FC236}">
                    <a16:creationId xmlns:a16="http://schemas.microsoft.com/office/drawing/2014/main" id="{2E45EC4F-F15A-4322-844B-A15518D400B9}"/>
                  </a:ext>
                </a:extLst>
              </p:cNvPr>
              <p:cNvSpPr/>
              <p:nvPr/>
            </p:nvSpPr>
            <p:spPr>
              <a:xfrm>
                <a:off x="4724400" y="1017032"/>
                <a:ext cx="677750" cy="67775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0" name="Straight Connector 89">
                <a:extLst>
                  <a:ext uri="{FF2B5EF4-FFF2-40B4-BE49-F238E27FC236}">
                    <a16:creationId xmlns:a16="http://schemas.microsoft.com/office/drawing/2014/main" id="{3656D1D1-BABC-4A38-BD0D-5CB75CF0EC48}"/>
                  </a:ext>
                </a:extLst>
              </p:cNvPr>
              <p:cNvCxnSpPr>
                <a:cxnSpLocks/>
              </p:cNvCxnSpPr>
              <p:nvPr/>
            </p:nvCxnSpPr>
            <p:spPr>
              <a:xfrm flipH="1">
                <a:off x="4842704" y="1125811"/>
                <a:ext cx="479242" cy="4792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E698FCAE-A1A5-4490-B054-DB44097C6B49}"/>
                  </a:ext>
                </a:extLst>
              </p:cNvPr>
              <p:cNvCxnSpPr>
                <a:cxnSpLocks/>
                <a:stCxn id="89" idx="1"/>
                <a:endCxn id="89" idx="5"/>
              </p:cNvCxnSpPr>
              <p:nvPr/>
            </p:nvCxnSpPr>
            <p:spPr>
              <a:xfrm>
                <a:off x="4823654" y="1116286"/>
                <a:ext cx="479242" cy="4792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1CEE7B13-56EC-4F4A-B855-1390C3BF1002}"/>
                  </a:ext>
                </a:extLst>
              </p:cNvPr>
              <p:cNvSpPr txBox="1"/>
              <p:nvPr/>
            </p:nvSpPr>
            <p:spPr>
              <a:xfrm>
                <a:off x="4880788" y="984696"/>
                <a:ext cx="340158" cy="369332"/>
              </a:xfrm>
              <a:prstGeom prst="rect">
                <a:avLst/>
              </a:prstGeom>
              <a:noFill/>
            </p:spPr>
            <p:txBody>
              <a:bodyPr wrap="none" rtlCol="0">
                <a:spAutoFit/>
              </a:bodyPr>
              <a:lstStyle/>
              <a:p>
                <a:r>
                  <a:rPr lang="en-US" dirty="0"/>
                  <a:t>Q</a:t>
                </a:r>
              </a:p>
            </p:txBody>
          </p:sp>
          <p:sp>
            <p:nvSpPr>
              <p:cNvPr id="93" name="TextBox 92">
                <a:extLst>
                  <a:ext uri="{FF2B5EF4-FFF2-40B4-BE49-F238E27FC236}">
                    <a16:creationId xmlns:a16="http://schemas.microsoft.com/office/drawing/2014/main" id="{F5FEA355-63A6-482C-A820-6446EDCA34D2}"/>
                  </a:ext>
                </a:extLst>
              </p:cNvPr>
              <p:cNvSpPr txBox="1"/>
              <p:nvPr/>
            </p:nvSpPr>
            <p:spPr>
              <a:xfrm>
                <a:off x="4744643" y="1175487"/>
                <a:ext cx="242374" cy="369332"/>
              </a:xfrm>
              <a:prstGeom prst="rect">
                <a:avLst/>
              </a:prstGeom>
              <a:noFill/>
            </p:spPr>
            <p:txBody>
              <a:bodyPr wrap="none" rtlCol="0">
                <a:spAutoFit/>
              </a:bodyPr>
              <a:lstStyle/>
              <a:p>
                <a:r>
                  <a:rPr lang="en-US" dirty="0"/>
                  <a:t>I</a:t>
                </a:r>
              </a:p>
            </p:txBody>
          </p:sp>
          <p:sp>
            <p:nvSpPr>
              <p:cNvPr id="94" name="TextBox 93">
                <a:extLst>
                  <a:ext uri="{FF2B5EF4-FFF2-40B4-BE49-F238E27FC236}">
                    <a16:creationId xmlns:a16="http://schemas.microsoft.com/office/drawing/2014/main" id="{1B157357-1866-4932-BB25-4D062702E8A3}"/>
                  </a:ext>
                </a:extLst>
              </p:cNvPr>
              <p:cNvSpPr txBox="1"/>
              <p:nvPr/>
            </p:nvSpPr>
            <p:spPr>
              <a:xfrm>
                <a:off x="4873227" y="1387020"/>
                <a:ext cx="429669" cy="369332"/>
              </a:xfrm>
              <a:prstGeom prst="rect">
                <a:avLst/>
              </a:prstGeom>
              <a:noFill/>
            </p:spPr>
            <p:txBody>
              <a:bodyPr wrap="none" rtlCol="0">
                <a:spAutoFit/>
              </a:bodyPr>
              <a:lstStyle/>
              <a:p>
                <a:r>
                  <a:rPr lang="en-US" dirty="0"/>
                  <a:t>LO</a:t>
                </a:r>
              </a:p>
            </p:txBody>
          </p:sp>
          <p:sp>
            <p:nvSpPr>
              <p:cNvPr id="95" name="TextBox 94">
                <a:extLst>
                  <a:ext uri="{FF2B5EF4-FFF2-40B4-BE49-F238E27FC236}">
                    <a16:creationId xmlns:a16="http://schemas.microsoft.com/office/drawing/2014/main" id="{22EB26F0-D67E-4020-BB2A-113242E70F9A}"/>
                  </a:ext>
                </a:extLst>
              </p:cNvPr>
              <p:cNvSpPr txBox="1"/>
              <p:nvPr/>
            </p:nvSpPr>
            <p:spPr>
              <a:xfrm>
                <a:off x="5055502" y="1185649"/>
                <a:ext cx="415498" cy="369332"/>
              </a:xfrm>
              <a:prstGeom prst="rect">
                <a:avLst/>
              </a:prstGeom>
              <a:noFill/>
            </p:spPr>
            <p:txBody>
              <a:bodyPr wrap="none" rtlCol="0">
                <a:spAutoFit/>
              </a:bodyPr>
              <a:lstStyle/>
              <a:p>
                <a:r>
                  <a:rPr lang="en-US" dirty="0"/>
                  <a:t>RF</a:t>
                </a:r>
              </a:p>
            </p:txBody>
          </p:sp>
        </p:grpSp>
        <p:cxnSp>
          <p:nvCxnSpPr>
            <p:cNvPr id="86" name="Straight Connector 85">
              <a:extLst>
                <a:ext uri="{FF2B5EF4-FFF2-40B4-BE49-F238E27FC236}">
                  <a16:creationId xmlns:a16="http://schemas.microsoft.com/office/drawing/2014/main" id="{4B484026-C93C-4486-9F39-CB00A9A583D2}"/>
                </a:ext>
              </a:extLst>
            </p:cNvPr>
            <p:cNvCxnSpPr>
              <a:cxnSpLocks/>
            </p:cNvCxnSpPr>
            <p:nvPr/>
          </p:nvCxnSpPr>
          <p:spPr>
            <a:xfrm>
              <a:off x="4765469" y="634426"/>
              <a:ext cx="0" cy="13950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1DEEBBCB-8C46-4184-8C6F-436ADE3E94E8}"/>
                </a:ext>
              </a:extLst>
            </p:cNvPr>
            <p:cNvCxnSpPr>
              <a:cxnSpLocks/>
            </p:cNvCxnSpPr>
            <p:nvPr/>
          </p:nvCxnSpPr>
          <p:spPr>
            <a:xfrm flipV="1">
              <a:off x="4146578" y="1119294"/>
              <a:ext cx="273022" cy="1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D2B720D2-4EFA-4858-958D-15347453B299}"/>
                </a:ext>
              </a:extLst>
            </p:cNvPr>
            <p:cNvCxnSpPr>
              <a:cxnSpLocks/>
            </p:cNvCxnSpPr>
            <p:nvPr/>
          </p:nvCxnSpPr>
          <p:spPr>
            <a:xfrm flipV="1">
              <a:off x="4770486" y="1452212"/>
              <a:ext cx="1" cy="1507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6" name="Rectangle: Rounded Corners 95">
            <a:extLst>
              <a:ext uri="{FF2B5EF4-FFF2-40B4-BE49-F238E27FC236}">
                <a16:creationId xmlns:a16="http://schemas.microsoft.com/office/drawing/2014/main" id="{1451C3B7-B846-4A69-B426-888119053F9A}"/>
              </a:ext>
            </a:extLst>
          </p:cNvPr>
          <p:cNvSpPr/>
          <p:nvPr/>
        </p:nvSpPr>
        <p:spPr>
          <a:xfrm>
            <a:off x="10061626" y="2806957"/>
            <a:ext cx="1819270" cy="1051439"/>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Device</a:t>
            </a:r>
          </a:p>
          <a:p>
            <a:pPr algn="ctr"/>
            <a:r>
              <a:rPr lang="en-US" dirty="0">
                <a:solidFill>
                  <a:schemeClr val="tx1"/>
                </a:solidFill>
              </a:rPr>
              <a:t>DR</a:t>
            </a:r>
          </a:p>
        </p:txBody>
      </p:sp>
      <p:sp>
        <p:nvSpPr>
          <p:cNvPr id="97" name="TextBox 96">
            <a:extLst>
              <a:ext uri="{FF2B5EF4-FFF2-40B4-BE49-F238E27FC236}">
                <a16:creationId xmlns:a16="http://schemas.microsoft.com/office/drawing/2014/main" id="{0BB08393-2936-4312-8783-F656762B7A44}"/>
              </a:ext>
            </a:extLst>
          </p:cNvPr>
          <p:cNvSpPr txBox="1"/>
          <p:nvPr/>
        </p:nvSpPr>
        <p:spPr>
          <a:xfrm>
            <a:off x="293958" y="3677461"/>
            <a:ext cx="974113" cy="369332"/>
          </a:xfrm>
          <a:prstGeom prst="rect">
            <a:avLst/>
          </a:prstGeom>
          <a:noFill/>
        </p:spPr>
        <p:txBody>
          <a:bodyPr wrap="none" rtlCol="0">
            <a:spAutoFit/>
          </a:bodyPr>
          <a:lstStyle/>
          <a:p>
            <a:r>
              <a:rPr lang="en-US" dirty="0"/>
              <a:t>Readout</a:t>
            </a:r>
          </a:p>
        </p:txBody>
      </p:sp>
      <p:grpSp>
        <p:nvGrpSpPr>
          <p:cNvPr id="99" name="Group 98">
            <a:extLst>
              <a:ext uri="{FF2B5EF4-FFF2-40B4-BE49-F238E27FC236}">
                <a16:creationId xmlns:a16="http://schemas.microsoft.com/office/drawing/2014/main" id="{F2B8F412-C90A-414A-9114-63D99D235541}"/>
              </a:ext>
            </a:extLst>
          </p:cNvPr>
          <p:cNvGrpSpPr/>
          <p:nvPr/>
        </p:nvGrpSpPr>
        <p:grpSpPr>
          <a:xfrm>
            <a:off x="9109052" y="5146980"/>
            <a:ext cx="779195" cy="723718"/>
            <a:chOff x="4691805" y="971064"/>
            <a:chExt cx="779195" cy="723718"/>
          </a:xfrm>
        </p:grpSpPr>
        <p:sp>
          <p:nvSpPr>
            <p:cNvPr id="103" name="Oval 102">
              <a:extLst>
                <a:ext uri="{FF2B5EF4-FFF2-40B4-BE49-F238E27FC236}">
                  <a16:creationId xmlns:a16="http://schemas.microsoft.com/office/drawing/2014/main" id="{AF12D5E5-0234-4D0F-A00F-EC1786ED86F7}"/>
                </a:ext>
              </a:extLst>
            </p:cNvPr>
            <p:cNvSpPr/>
            <p:nvPr/>
          </p:nvSpPr>
          <p:spPr>
            <a:xfrm>
              <a:off x="4724400" y="1017032"/>
              <a:ext cx="677750" cy="67775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4" name="Straight Connector 103">
              <a:extLst>
                <a:ext uri="{FF2B5EF4-FFF2-40B4-BE49-F238E27FC236}">
                  <a16:creationId xmlns:a16="http://schemas.microsoft.com/office/drawing/2014/main" id="{B5873A30-B05D-4B8A-B33B-77333F6F2D90}"/>
                </a:ext>
              </a:extLst>
            </p:cNvPr>
            <p:cNvCxnSpPr>
              <a:cxnSpLocks/>
            </p:cNvCxnSpPr>
            <p:nvPr/>
          </p:nvCxnSpPr>
          <p:spPr>
            <a:xfrm flipH="1">
              <a:off x="4842704" y="1125811"/>
              <a:ext cx="479242" cy="4792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A7B73E5C-97A4-454A-A7B0-D0D37898B5AE}"/>
                </a:ext>
              </a:extLst>
            </p:cNvPr>
            <p:cNvCxnSpPr>
              <a:cxnSpLocks/>
              <a:stCxn id="103" idx="1"/>
              <a:endCxn id="103" idx="5"/>
            </p:cNvCxnSpPr>
            <p:nvPr/>
          </p:nvCxnSpPr>
          <p:spPr>
            <a:xfrm>
              <a:off x="4823654" y="1116286"/>
              <a:ext cx="479242" cy="4792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0430432D-4C13-400E-B5EF-98244BFCD3F9}"/>
                </a:ext>
              </a:extLst>
            </p:cNvPr>
            <p:cNvSpPr txBox="1"/>
            <p:nvPr/>
          </p:nvSpPr>
          <p:spPr>
            <a:xfrm>
              <a:off x="4691805" y="1177885"/>
              <a:ext cx="348172" cy="369332"/>
            </a:xfrm>
            <a:prstGeom prst="rect">
              <a:avLst/>
            </a:prstGeom>
            <a:noFill/>
          </p:spPr>
          <p:txBody>
            <a:bodyPr wrap="none" rtlCol="0">
              <a:spAutoFit/>
            </a:bodyPr>
            <a:lstStyle/>
            <a:p>
              <a:r>
                <a:rPr lang="en-US" altLang="zh-CN" dirty="0"/>
                <a:t>IF</a:t>
              </a:r>
              <a:endParaRPr lang="en-US" dirty="0"/>
            </a:p>
          </p:txBody>
        </p:sp>
        <p:sp>
          <p:nvSpPr>
            <p:cNvPr id="108" name="TextBox 107">
              <a:extLst>
                <a:ext uri="{FF2B5EF4-FFF2-40B4-BE49-F238E27FC236}">
                  <a16:creationId xmlns:a16="http://schemas.microsoft.com/office/drawing/2014/main" id="{EB93F9D5-FA93-4936-BB56-516B3CDA39D9}"/>
                </a:ext>
              </a:extLst>
            </p:cNvPr>
            <p:cNvSpPr txBox="1"/>
            <p:nvPr/>
          </p:nvSpPr>
          <p:spPr>
            <a:xfrm>
              <a:off x="4848440" y="971064"/>
              <a:ext cx="429669" cy="369332"/>
            </a:xfrm>
            <a:prstGeom prst="rect">
              <a:avLst/>
            </a:prstGeom>
            <a:noFill/>
          </p:spPr>
          <p:txBody>
            <a:bodyPr wrap="none" rtlCol="0">
              <a:spAutoFit/>
            </a:bodyPr>
            <a:lstStyle/>
            <a:p>
              <a:r>
                <a:rPr lang="en-US" dirty="0"/>
                <a:t>LO</a:t>
              </a:r>
            </a:p>
          </p:txBody>
        </p:sp>
        <p:sp>
          <p:nvSpPr>
            <p:cNvPr id="109" name="TextBox 108">
              <a:extLst>
                <a:ext uri="{FF2B5EF4-FFF2-40B4-BE49-F238E27FC236}">
                  <a16:creationId xmlns:a16="http://schemas.microsoft.com/office/drawing/2014/main" id="{096A71C9-8388-4FB9-9069-44C58FC0D2CD}"/>
                </a:ext>
              </a:extLst>
            </p:cNvPr>
            <p:cNvSpPr txBox="1"/>
            <p:nvPr/>
          </p:nvSpPr>
          <p:spPr>
            <a:xfrm>
              <a:off x="5055502" y="1185649"/>
              <a:ext cx="415498" cy="369332"/>
            </a:xfrm>
            <a:prstGeom prst="rect">
              <a:avLst/>
            </a:prstGeom>
            <a:noFill/>
          </p:spPr>
          <p:txBody>
            <a:bodyPr wrap="none" rtlCol="0">
              <a:spAutoFit/>
            </a:bodyPr>
            <a:lstStyle/>
            <a:p>
              <a:r>
                <a:rPr lang="en-US" altLang="zh-CN" dirty="0"/>
                <a:t>RF</a:t>
              </a:r>
              <a:endParaRPr lang="en-US" dirty="0"/>
            </a:p>
          </p:txBody>
        </p:sp>
      </p:grpSp>
      <p:grpSp>
        <p:nvGrpSpPr>
          <p:cNvPr id="133" name="Group 132">
            <a:extLst>
              <a:ext uri="{FF2B5EF4-FFF2-40B4-BE49-F238E27FC236}">
                <a16:creationId xmlns:a16="http://schemas.microsoft.com/office/drawing/2014/main" id="{A052E4C8-E086-4902-933D-7B4973D08503}"/>
              </a:ext>
            </a:extLst>
          </p:cNvPr>
          <p:cNvGrpSpPr/>
          <p:nvPr/>
        </p:nvGrpSpPr>
        <p:grpSpPr>
          <a:xfrm>
            <a:off x="6308653" y="1297634"/>
            <a:ext cx="787040" cy="872803"/>
            <a:chOff x="6518635" y="1790506"/>
            <a:chExt cx="787040" cy="872803"/>
          </a:xfrm>
        </p:grpSpPr>
        <p:sp>
          <p:nvSpPr>
            <p:cNvPr id="111" name="Rectangle 110">
              <a:extLst>
                <a:ext uri="{FF2B5EF4-FFF2-40B4-BE49-F238E27FC236}">
                  <a16:creationId xmlns:a16="http://schemas.microsoft.com/office/drawing/2014/main" id="{F12F95E3-8D78-4EBF-BD8E-07ECB424E863}"/>
                </a:ext>
              </a:extLst>
            </p:cNvPr>
            <p:cNvSpPr/>
            <p:nvPr/>
          </p:nvSpPr>
          <p:spPr>
            <a:xfrm>
              <a:off x="6518635" y="1790506"/>
              <a:ext cx="787037" cy="87280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9" name="Straight Arrow Connector 118">
              <a:extLst>
                <a:ext uri="{FF2B5EF4-FFF2-40B4-BE49-F238E27FC236}">
                  <a16:creationId xmlns:a16="http://schemas.microsoft.com/office/drawing/2014/main" id="{69AFD772-C6B4-4C44-B037-85C022C24169}"/>
                </a:ext>
              </a:extLst>
            </p:cNvPr>
            <p:cNvCxnSpPr>
              <a:cxnSpLocks/>
            </p:cNvCxnSpPr>
            <p:nvPr/>
          </p:nvCxnSpPr>
          <p:spPr>
            <a:xfrm>
              <a:off x="6881812" y="2247900"/>
              <a:ext cx="42386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30" name="Group 129">
              <a:extLst>
                <a:ext uri="{FF2B5EF4-FFF2-40B4-BE49-F238E27FC236}">
                  <a16:creationId xmlns:a16="http://schemas.microsoft.com/office/drawing/2014/main" id="{EC8F0325-369A-4C82-AFD1-B88756CA5DC4}"/>
                </a:ext>
              </a:extLst>
            </p:cNvPr>
            <p:cNvGrpSpPr/>
            <p:nvPr/>
          </p:nvGrpSpPr>
          <p:grpSpPr>
            <a:xfrm>
              <a:off x="6526850" y="1892470"/>
              <a:ext cx="354962" cy="355430"/>
              <a:chOff x="6526850" y="1892470"/>
              <a:chExt cx="354962" cy="355430"/>
            </a:xfrm>
          </p:grpSpPr>
          <p:cxnSp>
            <p:nvCxnSpPr>
              <p:cNvPr id="113" name="Straight Arrow Connector 112">
                <a:extLst>
                  <a:ext uri="{FF2B5EF4-FFF2-40B4-BE49-F238E27FC236}">
                    <a16:creationId xmlns:a16="http://schemas.microsoft.com/office/drawing/2014/main" id="{FB74D4E9-470E-4F15-AF4B-EC75AB295186}"/>
                  </a:ext>
                </a:extLst>
              </p:cNvPr>
              <p:cNvCxnSpPr>
                <a:cxnSpLocks/>
              </p:cNvCxnSpPr>
              <p:nvPr/>
            </p:nvCxnSpPr>
            <p:spPr>
              <a:xfrm>
                <a:off x="6526850" y="1892470"/>
                <a:ext cx="197800" cy="1883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3579456B-E470-4744-8C4C-4C22015DF054}"/>
                  </a:ext>
                </a:extLst>
              </p:cNvPr>
              <p:cNvCxnSpPr/>
              <p:nvPr/>
            </p:nvCxnSpPr>
            <p:spPr>
              <a:xfrm>
                <a:off x="6719887" y="2080827"/>
                <a:ext cx="161925" cy="1670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1" name="Group 130">
              <a:extLst>
                <a:ext uri="{FF2B5EF4-FFF2-40B4-BE49-F238E27FC236}">
                  <a16:creationId xmlns:a16="http://schemas.microsoft.com/office/drawing/2014/main" id="{E483FEEF-18A7-44DE-95CB-0AAC39AC3060}"/>
                </a:ext>
              </a:extLst>
            </p:cNvPr>
            <p:cNvGrpSpPr/>
            <p:nvPr/>
          </p:nvGrpSpPr>
          <p:grpSpPr>
            <a:xfrm rot="16200000">
              <a:off x="6526616" y="2247666"/>
              <a:ext cx="354962" cy="355430"/>
              <a:chOff x="6522087" y="2638337"/>
              <a:chExt cx="354962" cy="355430"/>
            </a:xfrm>
          </p:grpSpPr>
          <p:cxnSp>
            <p:nvCxnSpPr>
              <p:cNvPr id="128" name="Straight Arrow Connector 127">
                <a:extLst>
                  <a:ext uri="{FF2B5EF4-FFF2-40B4-BE49-F238E27FC236}">
                    <a16:creationId xmlns:a16="http://schemas.microsoft.com/office/drawing/2014/main" id="{23B6228F-4E1E-48E5-9BC4-5366D563603B}"/>
                  </a:ext>
                </a:extLst>
              </p:cNvPr>
              <p:cNvCxnSpPr>
                <a:cxnSpLocks/>
              </p:cNvCxnSpPr>
              <p:nvPr/>
            </p:nvCxnSpPr>
            <p:spPr>
              <a:xfrm>
                <a:off x="6522087" y="2638337"/>
                <a:ext cx="197800" cy="1883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A078A72C-AFCC-427D-9F34-5CCAF5159E9A}"/>
                  </a:ext>
                </a:extLst>
              </p:cNvPr>
              <p:cNvCxnSpPr/>
              <p:nvPr/>
            </p:nvCxnSpPr>
            <p:spPr>
              <a:xfrm>
                <a:off x="6715124" y="2826694"/>
                <a:ext cx="161925" cy="1670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34" name="Straight Connector 133">
            <a:extLst>
              <a:ext uri="{FF2B5EF4-FFF2-40B4-BE49-F238E27FC236}">
                <a16:creationId xmlns:a16="http://schemas.microsoft.com/office/drawing/2014/main" id="{060461A9-607E-4FAD-ADE9-51DD92DA627F}"/>
              </a:ext>
            </a:extLst>
          </p:cNvPr>
          <p:cNvCxnSpPr>
            <a:cxnSpLocks/>
          </p:cNvCxnSpPr>
          <p:nvPr/>
        </p:nvCxnSpPr>
        <p:spPr>
          <a:xfrm>
            <a:off x="5289220" y="1405204"/>
            <a:ext cx="100680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0" name="Group 199">
            <a:extLst>
              <a:ext uri="{FF2B5EF4-FFF2-40B4-BE49-F238E27FC236}">
                <a16:creationId xmlns:a16="http://schemas.microsoft.com/office/drawing/2014/main" id="{E4F56A52-FB0A-40D7-B7FA-9007615DA4EA}"/>
              </a:ext>
            </a:extLst>
          </p:cNvPr>
          <p:cNvGrpSpPr/>
          <p:nvPr/>
        </p:nvGrpSpPr>
        <p:grpSpPr>
          <a:xfrm flipH="1">
            <a:off x="2745830" y="3938908"/>
            <a:ext cx="787040" cy="872803"/>
            <a:chOff x="3251166" y="4042479"/>
            <a:chExt cx="787040" cy="872803"/>
          </a:xfrm>
        </p:grpSpPr>
        <p:sp>
          <p:nvSpPr>
            <p:cNvPr id="137" name="Rectangle 136">
              <a:extLst>
                <a:ext uri="{FF2B5EF4-FFF2-40B4-BE49-F238E27FC236}">
                  <a16:creationId xmlns:a16="http://schemas.microsoft.com/office/drawing/2014/main" id="{2CDAE68C-AB14-4069-8287-16DDEB203ACA}"/>
                </a:ext>
              </a:extLst>
            </p:cNvPr>
            <p:cNvSpPr/>
            <p:nvPr/>
          </p:nvSpPr>
          <p:spPr>
            <a:xfrm>
              <a:off x="3251166" y="4042479"/>
              <a:ext cx="787037" cy="87280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8" name="Straight Arrow Connector 137">
              <a:extLst>
                <a:ext uri="{FF2B5EF4-FFF2-40B4-BE49-F238E27FC236}">
                  <a16:creationId xmlns:a16="http://schemas.microsoft.com/office/drawing/2014/main" id="{6C400046-B9CE-4787-B5A8-868555BEDCBE}"/>
                </a:ext>
              </a:extLst>
            </p:cNvPr>
            <p:cNvCxnSpPr>
              <a:cxnSpLocks/>
            </p:cNvCxnSpPr>
            <p:nvPr/>
          </p:nvCxnSpPr>
          <p:spPr>
            <a:xfrm flipH="1">
              <a:off x="3614343" y="4499873"/>
              <a:ext cx="42386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39" name="Group 138">
              <a:extLst>
                <a:ext uri="{FF2B5EF4-FFF2-40B4-BE49-F238E27FC236}">
                  <a16:creationId xmlns:a16="http://schemas.microsoft.com/office/drawing/2014/main" id="{930B8F23-8DB8-4C7D-8694-C118CE7F8583}"/>
                </a:ext>
              </a:extLst>
            </p:cNvPr>
            <p:cNvGrpSpPr/>
            <p:nvPr/>
          </p:nvGrpSpPr>
          <p:grpSpPr>
            <a:xfrm rot="10800000">
              <a:off x="3259381" y="4144443"/>
              <a:ext cx="354962" cy="355430"/>
              <a:chOff x="6526850" y="1892470"/>
              <a:chExt cx="354962" cy="355430"/>
            </a:xfrm>
          </p:grpSpPr>
          <p:cxnSp>
            <p:nvCxnSpPr>
              <p:cNvPr id="143" name="Straight Arrow Connector 142">
                <a:extLst>
                  <a:ext uri="{FF2B5EF4-FFF2-40B4-BE49-F238E27FC236}">
                    <a16:creationId xmlns:a16="http://schemas.microsoft.com/office/drawing/2014/main" id="{4502B1BA-729D-4D48-A2B2-977C90B2F5E8}"/>
                  </a:ext>
                </a:extLst>
              </p:cNvPr>
              <p:cNvCxnSpPr>
                <a:cxnSpLocks/>
              </p:cNvCxnSpPr>
              <p:nvPr/>
            </p:nvCxnSpPr>
            <p:spPr>
              <a:xfrm>
                <a:off x="6526850" y="1892470"/>
                <a:ext cx="197800" cy="1883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62E5E39C-F69E-45C5-AB09-490B355700E0}"/>
                  </a:ext>
                </a:extLst>
              </p:cNvPr>
              <p:cNvCxnSpPr/>
              <p:nvPr/>
            </p:nvCxnSpPr>
            <p:spPr>
              <a:xfrm>
                <a:off x="6719887" y="2080827"/>
                <a:ext cx="161925" cy="1670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0" name="Group 139">
              <a:extLst>
                <a:ext uri="{FF2B5EF4-FFF2-40B4-BE49-F238E27FC236}">
                  <a16:creationId xmlns:a16="http://schemas.microsoft.com/office/drawing/2014/main" id="{97B46CFE-D16C-4F95-BDC6-2F9541F0C64B}"/>
                </a:ext>
              </a:extLst>
            </p:cNvPr>
            <p:cNvGrpSpPr/>
            <p:nvPr/>
          </p:nvGrpSpPr>
          <p:grpSpPr>
            <a:xfrm rot="5400000">
              <a:off x="3259147" y="4499639"/>
              <a:ext cx="354962" cy="355430"/>
              <a:chOff x="6522087" y="2638337"/>
              <a:chExt cx="354962" cy="355430"/>
            </a:xfrm>
          </p:grpSpPr>
          <p:cxnSp>
            <p:nvCxnSpPr>
              <p:cNvPr id="141" name="Straight Arrow Connector 140">
                <a:extLst>
                  <a:ext uri="{FF2B5EF4-FFF2-40B4-BE49-F238E27FC236}">
                    <a16:creationId xmlns:a16="http://schemas.microsoft.com/office/drawing/2014/main" id="{6D3CBA5F-D330-46E3-B6E8-2BD5ED3697B3}"/>
                  </a:ext>
                </a:extLst>
              </p:cNvPr>
              <p:cNvCxnSpPr>
                <a:cxnSpLocks/>
              </p:cNvCxnSpPr>
              <p:nvPr/>
            </p:nvCxnSpPr>
            <p:spPr>
              <a:xfrm>
                <a:off x="6522087" y="2638337"/>
                <a:ext cx="197800" cy="1883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02163DD1-C609-48B2-9329-C626BE176E00}"/>
                  </a:ext>
                </a:extLst>
              </p:cNvPr>
              <p:cNvCxnSpPr/>
              <p:nvPr/>
            </p:nvCxnSpPr>
            <p:spPr>
              <a:xfrm>
                <a:off x="6715124" y="2826694"/>
                <a:ext cx="161925" cy="1670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54" name="Group 153">
            <a:extLst>
              <a:ext uri="{FF2B5EF4-FFF2-40B4-BE49-F238E27FC236}">
                <a16:creationId xmlns:a16="http://schemas.microsoft.com/office/drawing/2014/main" id="{0221277A-94C0-4858-8728-62EB6BD9303D}"/>
              </a:ext>
            </a:extLst>
          </p:cNvPr>
          <p:cNvGrpSpPr/>
          <p:nvPr/>
        </p:nvGrpSpPr>
        <p:grpSpPr>
          <a:xfrm>
            <a:off x="8102495" y="1493776"/>
            <a:ext cx="1044747" cy="790640"/>
            <a:chOff x="8071477" y="2263222"/>
            <a:chExt cx="1044747" cy="790640"/>
          </a:xfrm>
        </p:grpSpPr>
        <p:sp>
          <p:nvSpPr>
            <p:cNvPr id="153" name="Rectangle 152">
              <a:extLst>
                <a:ext uri="{FF2B5EF4-FFF2-40B4-BE49-F238E27FC236}">
                  <a16:creationId xmlns:a16="http://schemas.microsoft.com/office/drawing/2014/main" id="{E0452C5A-A29F-41B5-B118-C76E6A8D109A}"/>
                </a:ext>
              </a:extLst>
            </p:cNvPr>
            <p:cNvSpPr/>
            <p:nvPr/>
          </p:nvSpPr>
          <p:spPr>
            <a:xfrm>
              <a:off x="8074314" y="2263222"/>
              <a:ext cx="1041910" cy="67542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2" name="Group 151">
              <a:extLst>
                <a:ext uri="{FF2B5EF4-FFF2-40B4-BE49-F238E27FC236}">
                  <a16:creationId xmlns:a16="http://schemas.microsoft.com/office/drawing/2014/main" id="{9209945F-3FB4-41FF-A045-90420E7B1524}"/>
                </a:ext>
              </a:extLst>
            </p:cNvPr>
            <p:cNvGrpSpPr/>
            <p:nvPr/>
          </p:nvGrpSpPr>
          <p:grpSpPr>
            <a:xfrm>
              <a:off x="8071477" y="2530324"/>
              <a:ext cx="1044747" cy="523538"/>
              <a:chOff x="8080203" y="1104323"/>
              <a:chExt cx="1044747" cy="523538"/>
            </a:xfrm>
          </p:grpSpPr>
          <p:cxnSp>
            <p:nvCxnSpPr>
              <p:cNvPr id="146" name="Straight Arrow Connector 145">
                <a:extLst>
                  <a:ext uri="{FF2B5EF4-FFF2-40B4-BE49-F238E27FC236}">
                    <a16:creationId xmlns:a16="http://schemas.microsoft.com/office/drawing/2014/main" id="{C4F1A94F-F2D1-4386-8393-6901A5645B23}"/>
                  </a:ext>
                </a:extLst>
              </p:cNvPr>
              <p:cNvCxnSpPr/>
              <p:nvPr/>
            </p:nvCxnSpPr>
            <p:spPr>
              <a:xfrm>
                <a:off x="8080203" y="1104323"/>
                <a:ext cx="23576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98F8CFDB-0910-4D26-B2E2-3DF3C5F73912}"/>
                  </a:ext>
                </a:extLst>
              </p:cNvPr>
              <p:cNvCxnSpPr>
                <a:cxnSpLocks/>
              </p:cNvCxnSpPr>
              <p:nvPr/>
            </p:nvCxnSpPr>
            <p:spPr>
              <a:xfrm>
                <a:off x="8288512" y="1104323"/>
                <a:ext cx="836438" cy="84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9" name="Arc 148">
                <a:extLst>
                  <a:ext uri="{FF2B5EF4-FFF2-40B4-BE49-F238E27FC236}">
                    <a16:creationId xmlns:a16="http://schemas.microsoft.com/office/drawing/2014/main" id="{B69E6B00-C5CC-4726-8483-6CD978551011}"/>
                  </a:ext>
                </a:extLst>
              </p:cNvPr>
              <p:cNvSpPr/>
              <p:nvPr/>
            </p:nvSpPr>
            <p:spPr>
              <a:xfrm>
                <a:off x="8505239" y="1118731"/>
                <a:ext cx="289971" cy="509130"/>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1" name="Straight Arrow Connector 150">
                <a:extLst>
                  <a:ext uri="{FF2B5EF4-FFF2-40B4-BE49-F238E27FC236}">
                    <a16:creationId xmlns:a16="http://schemas.microsoft.com/office/drawing/2014/main" id="{47A1FD8E-523F-4283-8BC5-62F563524437}"/>
                  </a:ext>
                </a:extLst>
              </p:cNvPr>
              <p:cNvCxnSpPr>
                <a:stCxn id="149" idx="2"/>
              </p:cNvCxnSpPr>
              <p:nvPr/>
            </p:nvCxnSpPr>
            <p:spPr>
              <a:xfrm>
                <a:off x="8795210" y="1373296"/>
                <a:ext cx="0" cy="1399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cxnSp>
        <p:nvCxnSpPr>
          <p:cNvPr id="155" name="Straight Connector 154">
            <a:extLst>
              <a:ext uri="{FF2B5EF4-FFF2-40B4-BE49-F238E27FC236}">
                <a16:creationId xmlns:a16="http://schemas.microsoft.com/office/drawing/2014/main" id="{1017DB0E-3233-4C68-9756-40F9CA81528E}"/>
              </a:ext>
            </a:extLst>
          </p:cNvPr>
          <p:cNvCxnSpPr>
            <a:cxnSpLocks/>
          </p:cNvCxnSpPr>
          <p:nvPr/>
        </p:nvCxnSpPr>
        <p:spPr>
          <a:xfrm>
            <a:off x="7095690" y="1755028"/>
            <a:ext cx="100680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E35E1466-4984-4044-A090-A3D7054CAF33}"/>
              </a:ext>
            </a:extLst>
          </p:cNvPr>
          <p:cNvCxnSpPr>
            <a:cxnSpLocks/>
          </p:cNvCxnSpPr>
          <p:nvPr/>
        </p:nvCxnSpPr>
        <p:spPr>
          <a:xfrm>
            <a:off x="9147242" y="1775286"/>
            <a:ext cx="182401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41E762F7-F112-4F86-A24E-7C089F007816}"/>
              </a:ext>
            </a:extLst>
          </p:cNvPr>
          <p:cNvCxnSpPr>
            <a:cxnSpLocks/>
          </p:cNvCxnSpPr>
          <p:nvPr/>
        </p:nvCxnSpPr>
        <p:spPr>
          <a:xfrm>
            <a:off x="10971261" y="1775286"/>
            <a:ext cx="0" cy="10404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8" name="TextBox 167">
            <a:extLst>
              <a:ext uri="{FF2B5EF4-FFF2-40B4-BE49-F238E27FC236}">
                <a16:creationId xmlns:a16="http://schemas.microsoft.com/office/drawing/2014/main" id="{F4F2E8EA-09D3-4A5A-8453-6432177B6B1E}"/>
              </a:ext>
            </a:extLst>
          </p:cNvPr>
          <p:cNvSpPr txBox="1"/>
          <p:nvPr/>
        </p:nvSpPr>
        <p:spPr>
          <a:xfrm>
            <a:off x="11034625" y="2437625"/>
            <a:ext cx="391454" cy="369332"/>
          </a:xfrm>
          <a:prstGeom prst="rect">
            <a:avLst/>
          </a:prstGeom>
          <a:noFill/>
        </p:spPr>
        <p:txBody>
          <a:bodyPr wrap="none" rtlCol="0">
            <a:spAutoFit/>
          </a:bodyPr>
          <a:lstStyle/>
          <a:p>
            <a:r>
              <a:rPr lang="en-US" altLang="zh-CN" dirty="0"/>
              <a:t>IN</a:t>
            </a:r>
            <a:endParaRPr lang="en-US" dirty="0"/>
          </a:p>
        </p:txBody>
      </p:sp>
      <p:cxnSp>
        <p:nvCxnSpPr>
          <p:cNvPr id="169" name="Straight Connector 168">
            <a:extLst>
              <a:ext uri="{FF2B5EF4-FFF2-40B4-BE49-F238E27FC236}">
                <a16:creationId xmlns:a16="http://schemas.microsoft.com/office/drawing/2014/main" id="{49A369A4-855F-43FC-ABFC-8FD0D74DA848}"/>
              </a:ext>
            </a:extLst>
          </p:cNvPr>
          <p:cNvCxnSpPr>
            <a:cxnSpLocks/>
          </p:cNvCxnSpPr>
          <p:nvPr/>
        </p:nvCxnSpPr>
        <p:spPr>
          <a:xfrm>
            <a:off x="10971261" y="3854314"/>
            <a:ext cx="0" cy="5209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0" name="TextBox 169">
            <a:extLst>
              <a:ext uri="{FF2B5EF4-FFF2-40B4-BE49-F238E27FC236}">
                <a16:creationId xmlns:a16="http://schemas.microsoft.com/office/drawing/2014/main" id="{DD2699E6-A7AA-4390-81AF-0F03351D7906}"/>
              </a:ext>
            </a:extLst>
          </p:cNvPr>
          <p:cNvSpPr txBox="1"/>
          <p:nvPr/>
        </p:nvSpPr>
        <p:spPr>
          <a:xfrm>
            <a:off x="11005440" y="3858396"/>
            <a:ext cx="535724" cy="369332"/>
          </a:xfrm>
          <a:prstGeom prst="rect">
            <a:avLst/>
          </a:prstGeom>
          <a:noFill/>
        </p:spPr>
        <p:txBody>
          <a:bodyPr wrap="none" rtlCol="0">
            <a:spAutoFit/>
          </a:bodyPr>
          <a:lstStyle/>
          <a:p>
            <a:r>
              <a:rPr lang="en-US" altLang="zh-CN" dirty="0"/>
              <a:t>Out</a:t>
            </a:r>
            <a:endParaRPr lang="en-US" dirty="0"/>
          </a:p>
        </p:txBody>
      </p:sp>
      <p:sp>
        <p:nvSpPr>
          <p:cNvPr id="172" name="Isosceles Triangle 171">
            <a:extLst>
              <a:ext uri="{FF2B5EF4-FFF2-40B4-BE49-F238E27FC236}">
                <a16:creationId xmlns:a16="http://schemas.microsoft.com/office/drawing/2014/main" id="{FE0A4350-1629-4691-8A87-B2F0AD4BD2B7}"/>
              </a:ext>
            </a:extLst>
          </p:cNvPr>
          <p:cNvSpPr/>
          <p:nvPr/>
        </p:nvSpPr>
        <p:spPr>
          <a:xfrm rot="10800000">
            <a:off x="10694637" y="4386942"/>
            <a:ext cx="535715" cy="469993"/>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6" name="Straight Connector 175">
            <a:extLst>
              <a:ext uri="{FF2B5EF4-FFF2-40B4-BE49-F238E27FC236}">
                <a16:creationId xmlns:a16="http://schemas.microsoft.com/office/drawing/2014/main" id="{F5E5C6E1-D939-4B59-9752-8036986C56CD}"/>
              </a:ext>
            </a:extLst>
          </p:cNvPr>
          <p:cNvCxnSpPr>
            <a:cxnSpLocks/>
          </p:cNvCxnSpPr>
          <p:nvPr/>
        </p:nvCxnSpPr>
        <p:spPr>
          <a:xfrm flipV="1">
            <a:off x="9833054" y="5535746"/>
            <a:ext cx="1172386" cy="6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24F12494-799C-4B17-978F-439A64BE9621}"/>
              </a:ext>
            </a:extLst>
          </p:cNvPr>
          <p:cNvCxnSpPr>
            <a:cxnSpLocks/>
          </p:cNvCxnSpPr>
          <p:nvPr/>
        </p:nvCxnSpPr>
        <p:spPr>
          <a:xfrm flipV="1">
            <a:off x="10971261" y="4850151"/>
            <a:ext cx="0" cy="6855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6" name="TextBox 185">
            <a:extLst>
              <a:ext uri="{FF2B5EF4-FFF2-40B4-BE49-F238E27FC236}">
                <a16:creationId xmlns:a16="http://schemas.microsoft.com/office/drawing/2014/main" id="{0C9750BD-1299-4AC5-851C-0A348B1891F5}"/>
              </a:ext>
            </a:extLst>
          </p:cNvPr>
          <p:cNvSpPr txBox="1"/>
          <p:nvPr/>
        </p:nvSpPr>
        <p:spPr>
          <a:xfrm>
            <a:off x="7244004" y="5208995"/>
            <a:ext cx="1066800" cy="640080"/>
          </a:xfrm>
          <a:prstGeom prst="rect">
            <a:avLst/>
          </a:prstGeom>
          <a:noFill/>
          <a:ln w="19050">
            <a:solidFill>
              <a:schemeClr val="tx1"/>
            </a:solidFill>
          </a:ln>
        </p:spPr>
        <p:txBody>
          <a:bodyPr wrap="square" rtlCol="0" anchor="ctr" anchorCtr="0">
            <a:spAutoFit/>
          </a:bodyPr>
          <a:lstStyle/>
          <a:p>
            <a:pPr algn="ctr"/>
            <a:r>
              <a:rPr lang="en-US" dirty="0"/>
              <a:t>Digitizer</a:t>
            </a:r>
          </a:p>
        </p:txBody>
      </p:sp>
      <p:cxnSp>
        <p:nvCxnSpPr>
          <p:cNvPr id="187" name="Straight Connector 186">
            <a:extLst>
              <a:ext uri="{FF2B5EF4-FFF2-40B4-BE49-F238E27FC236}">
                <a16:creationId xmlns:a16="http://schemas.microsoft.com/office/drawing/2014/main" id="{6EBC39A5-DDFE-44AB-A868-A648720B9B5E}"/>
              </a:ext>
            </a:extLst>
          </p:cNvPr>
          <p:cNvCxnSpPr>
            <a:cxnSpLocks/>
          </p:cNvCxnSpPr>
          <p:nvPr/>
        </p:nvCxnSpPr>
        <p:spPr>
          <a:xfrm>
            <a:off x="8296623" y="5529035"/>
            <a:ext cx="849218" cy="55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9" name="TextBox 188">
            <a:extLst>
              <a:ext uri="{FF2B5EF4-FFF2-40B4-BE49-F238E27FC236}">
                <a16:creationId xmlns:a16="http://schemas.microsoft.com/office/drawing/2014/main" id="{944453FF-0A54-415C-8DE7-C72BAF214AD9}"/>
              </a:ext>
            </a:extLst>
          </p:cNvPr>
          <p:cNvSpPr txBox="1"/>
          <p:nvPr/>
        </p:nvSpPr>
        <p:spPr>
          <a:xfrm>
            <a:off x="2459870" y="2757959"/>
            <a:ext cx="340158" cy="369332"/>
          </a:xfrm>
          <a:prstGeom prst="rect">
            <a:avLst/>
          </a:prstGeom>
          <a:noFill/>
        </p:spPr>
        <p:txBody>
          <a:bodyPr wrap="none" rtlCol="0">
            <a:spAutoFit/>
          </a:bodyPr>
          <a:lstStyle/>
          <a:p>
            <a:pPr algn="ctr"/>
            <a:r>
              <a:rPr lang="en-US" dirty="0"/>
              <a:t>Q</a:t>
            </a:r>
          </a:p>
        </p:txBody>
      </p:sp>
      <p:sp>
        <p:nvSpPr>
          <p:cNvPr id="190" name="TextBox 189">
            <a:extLst>
              <a:ext uri="{FF2B5EF4-FFF2-40B4-BE49-F238E27FC236}">
                <a16:creationId xmlns:a16="http://schemas.microsoft.com/office/drawing/2014/main" id="{47D6AD3D-70FB-4AF9-90B8-B8357BB5B49C}"/>
              </a:ext>
            </a:extLst>
          </p:cNvPr>
          <p:cNvSpPr txBox="1"/>
          <p:nvPr/>
        </p:nvSpPr>
        <p:spPr>
          <a:xfrm>
            <a:off x="2501665" y="3214076"/>
            <a:ext cx="242374" cy="369332"/>
          </a:xfrm>
          <a:prstGeom prst="rect">
            <a:avLst/>
          </a:prstGeom>
          <a:noFill/>
        </p:spPr>
        <p:txBody>
          <a:bodyPr wrap="none" rtlCol="0">
            <a:spAutoFit/>
          </a:bodyPr>
          <a:lstStyle/>
          <a:p>
            <a:pPr algn="ctr"/>
            <a:r>
              <a:rPr lang="en-US" dirty="0"/>
              <a:t>I</a:t>
            </a:r>
          </a:p>
        </p:txBody>
      </p:sp>
      <p:cxnSp>
        <p:nvCxnSpPr>
          <p:cNvPr id="204" name="Straight Connector 203">
            <a:extLst>
              <a:ext uri="{FF2B5EF4-FFF2-40B4-BE49-F238E27FC236}">
                <a16:creationId xmlns:a16="http://schemas.microsoft.com/office/drawing/2014/main" id="{EB55BEB6-6DD4-48B0-BB03-09C9521B84D7}"/>
              </a:ext>
            </a:extLst>
          </p:cNvPr>
          <p:cNvCxnSpPr>
            <a:cxnSpLocks/>
          </p:cNvCxnSpPr>
          <p:nvPr/>
        </p:nvCxnSpPr>
        <p:spPr>
          <a:xfrm>
            <a:off x="3532870" y="4734319"/>
            <a:ext cx="5924354" cy="142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23D58FDF-F82F-4058-AF75-5303483107E6}"/>
              </a:ext>
            </a:extLst>
          </p:cNvPr>
          <p:cNvCxnSpPr>
            <a:cxnSpLocks/>
          </p:cNvCxnSpPr>
          <p:nvPr/>
        </p:nvCxnSpPr>
        <p:spPr>
          <a:xfrm>
            <a:off x="5916350" y="2121671"/>
            <a:ext cx="4000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6598DDF3-B2A7-4B14-AA37-D879884F0A7C}"/>
              </a:ext>
            </a:extLst>
          </p:cNvPr>
          <p:cNvCxnSpPr>
            <a:cxnSpLocks/>
          </p:cNvCxnSpPr>
          <p:nvPr/>
        </p:nvCxnSpPr>
        <p:spPr>
          <a:xfrm>
            <a:off x="5916350" y="2109991"/>
            <a:ext cx="0" cy="14912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99906E86-E210-4E02-9A05-FD6525D5032B}"/>
              </a:ext>
            </a:extLst>
          </p:cNvPr>
          <p:cNvCxnSpPr>
            <a:cxnSpLocks/>
          </p:cNvCxnSpPr>
          <p:nvPr/>
        </p:nvCxnSpPr>
        <p:spPr>
          <a:xfrm>
            <a:off x="3532870" y="4051047"/>
            <a:ext cx="1542478" cy="55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AE234F98-854E-41A6-9453-806618036725}"/>
              </a:ext>
            </a:extLst>
          </p:cNvPr>
          <p:cNvCxnSpPr>
            <a:cxnSpLocks/>
          </p:cNvCxnSpPr>
          <p:nvPr/>
        </p:nvCxnSpPr>
        <p:spPr>
          <a:xfrm flipH="1" flipV="1">
            <a:off x="5411064" y="3594898"/>
            <a:ext cx="505286" cy="59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8" name="TextBox 227">
            <a:extLst>
              <a:ext uri="{FF2B5EF4-FFF2-40B4-BE49-F238E27FC236}">
                <a16:creationId xmlns:a16="http://schemas.microsoft.com/office/drawing/2014/main" id="{FB4869E3-C524-4E85-B74F-4D1EA57DA538}"/>
              </a:ext>
            </a:extLst>
          </p:cNvPr>
          <p:cNvSpPr txBox="1"/>
          <p:nvPr/>
        </p:nvSpPr>
        <p:spPr>
          <a:xfrm>
            <a:off x="8028362" y="2715795"/>
            <a:ext cx="1602241" cy="646331"/>
          </a:xfrm>
          <a:prstGeom prst="rect">
            <a:avLst/>
          </a:prstGeom>
          <a:noFill/>
          <a:ln w="19050">
            <a:solidFill>
              <a:schemeClr val="tx1"/>
            </a:solidFill>
          </a:ln>
        </p:spPr>
        <p:txBody>
          <a:bodyPr wrap="square" rtlCol="0">
            <a:spAutoFit/>
          </a:bodyPr>
          <a:lstStyle/>
          <a:p>
            <a:pPr algn="ctr"/>
            <a:r>
              <a:rPr lang="en-US" dirty="0"/>
              <a:t>Spectrum Analyzer</a:t>
            </a:r>
          </a:p>
        </p:txBody>
      </p:sp>
      <p:cxnSp>
        <p:nvCxnSpPr>
          <p:cNvPr id="229" name="Straight Connector 228">
            <a:extLst>
              <a:ext uri="{FF2B5EF4-FFF2-40B4-BE49-F238E27FC236}">
                <a16:creationId xmlns:a16="http://schemas.microsoft.com/office/drawing/2014/main" id="{9814A9AF-B18D-45D3-8EBF-ADE1B8E2F01C}"/>
              </a:ext>
            </a:extLst>
          </p:cNvPr>
          <p:cNvCxnSpPr>
            <a:cxnSpLocks/>
          </p:cNvCxnSpPr>
          <p:nvPr/>
        </p:nvCxnSpPr>
        <p:spPr>
          <a:xfrm>
            <a:off x="8827656" y="2158103"/>
            <a:ext cx="0" cy="5357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6598DDF3-B2A7-4B14-AA37-D879884F0A7C}"/>
              </a:ext>
            </a:extLst>
          </p:cNvPr>
          <p:cNvCxnSpPr>
            <a:cxnSpLocks/>
          </p:cNvCxnSpPr>
          <p:nvPr/>
        </p:nvCxnSpPr>
        <p:spPr>
          <a:xfrm>
            <a:off x="9472749" y="4768711"/>
            <a:ext cx="7772" cy="4264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AE234F98-854E-41A6-9453-806618036725}"/>
              </a:ext>
            </a:extLst>
          </p:cNvPr>
          <p:cNvCxnSpPr>
            <a:cxnSpLocks/>
          </p:cNvCxnSpPr>
          <p:nvPr/>
        </p:nvCxnSpPr>
        <p:spPr>
          <a:xfrm flipH="1">
            <a:off x="2106243" y="3577622"/>
            <a:ext cx="2344538" cy="147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AE234F98-854E-41A6-9453-806618036725}"/>
              </a:ext>
            </a:extLst>
          </p:cNvPr>
          <p:cNvCxnSpPr>
            <a:cxnSpLocks/>
          </p:cNvCxnSpPr>
          <p:nvPr/>
        </p:nvCxnSpPr>
        <p:spPr>
          <a:xfrm flipH="1">
            <a:off x="2129699" y="3096763"/>
            <a:ext cx="293648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6598DDF3-B2A7-4B14-AA37-D879884F0A7C}"/>
              </a:ext>
            </a:extLst>
          </p:cNvPr>
          <p:cNvCxnSpPr>
            <a:cxnSpLocks/>
          </p:cNvCxnSpPr>
          <p:nvPr/>
        </p:nvCxnSpPr>
        <p:spPr>
          <a:xfrm>
            <a:off x="2106243" y="3449120"/>
            <a:ext cx="0" cy="1432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FD204B32-7224-435A-B4B0-010A633BB208}"/>
              </a:ext>
            </a:extLst>
          </p:cNvPr>
          <p:cNvSpPr txBox="1"/>
          <p:nvPr/>
        </p:nvSpPr>
        <p:spPr>
          <a:xfrm>
            <a:off x="61364" y="68241"/>
            <a:ext cx="2166152" cy="369332"/>
          </a:xfrm>
          <a:prstGeom prst="rect">
            <a:avLst/>
          </a:prstGeom>
          <a:noFill/>
        </p:spPr>
        <p:txBody>
          <a:bodyPr wrap="square" rtlCol="0">
            <a:spAutoFit/>
          </a:bodyPr>
          <a:lstStyle/>
          <a:p>
            <a:r>
              <a:rPr lang="en-US" dirty="0"/>
              <a:t>RT RF circuit</a:t>
            </a:r>
          </a:p>
        </p:txBody>
      </p:sp>
    </p:spTree>
    <p:extLst>
      <p:ext uri="{BB962C8B-B14F-4D97-AF65-F5344CB8AC3E}">
        <p14:creationId xmlns:p14="http://schemas.microsoft.com/office/powerpoint/2010/main" val="752236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5C612F-AC4A-4A3C-B16D-94C939742AEE}"/>
              </a:ext>
            </a:extLst>
          </p:cNvPr>
          <p:cNvPicPr>
            <a:picLocks noChangeAspect="1"/>
          </p:cNvPicPr>
          <p:nvPr/>
        </p:nvPicPr>
        <p:blipFill>
          <a:blip r:embed="rId2"/>
          <a:stretch>
            <a:fillRect/>
          </a:stretch>
        </p:blipFill>
        <p:spPr>
          <a:xfrm>
            <a:off x="547319" y="882515"/>
            <a:ext cx="10564699" cy="3353268"/>
          </a:xfrm>
          <a:prstGeom prst="rect">
            <a:avLst/>
          </a:prstGeom>
        </p:spPr>
      </p:pic>
      <p:sp>
        <p:nvSpPr>
          <p:cNvPr id="4" name="TextBox 3">
            <a:extLst>
              <a:ext uri="{FF2B5EF4-FFF2-40B4-BE49-F238E27FC236}">
                <a16:creationId xmlns:a16="http://schemas.microsoft.com/office/drawing/2014/main" id="{D91BA30B-6565-4C03-9A61-CB4BE0684673}"/>
              </a:ext>
            </a:extLst>
          </p:cNvPr>
          <p:cNvSpPr txBox="1"/>
          <p:nvPr/>
        </p:nvSpPr>
        <p:spPr>
          <a:xfrm>
            <a:off x="709127" y="513183"/>
            <a:ext cx="2198679" cy="369332"/>
          </a:xfrm>
          <a:prstGeom prst="rect">
            <a:avLst/>
          </a:prstGeom>
          <a:noFill/>
        </p:spPr>
        <p:txBody>
          <a:bodyPr wrap="none" rtlCol="0">
            <a:spAutoFit/>
          </a:bodyPr>
          <a:lstStyle/>
          <a:p>
            <a:r>
              <a:rPr lang="en-US" dirty="0"/>
              <a:t>IQ mixer and IR mixer</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AC424DB-AC67-4006-A4B9-5AF99E5DE577}"/>
                  </a:ext>
                </a:extLst>
              </p:cNvPr>
              <p:cNvSpPr txBox="1"/>
              <p:nvPr/>
            </p:nvSpPr>
            <p:spPr>
              <a:xfrm>
                <a:off x="547319" y="4071915"/>
                <a:ext cx="5529847"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𝑅𝐹</m:t>
                      </m:r>
                      <m:r>
                        <m:rPr>
                          <m:aln/>
                        </m:rP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𝐼𝐹</m:t>
                                  </m:r>
                                </m:sub>
                              </m:sSub>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0</m:t>
                              </m:r>
                            </m:e>
                          </m:d>
                        </m:e>
                      </m:func>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𝐿𝑂</m:t>
                                  </m:r>
                                </m:sub>
                              </m:sSub>
                            </m:e>
                          </m:d>
                        </m:e>
                      </m:func>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𝐼𝐹</m:t>
                                  </m:r>
                                </m:sub>
                              </m:sSub>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0</m:t>
                              </m:r>
                            </m:e>
                          </m:d>
                        </m:e>
                      </m:func>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𝐿𝑂</m:t>
                                  </m:r>
                                </m:sub>
                              </m:sSub>
                            </m:e>
                          </m:d>
                        </m:e>
                      </m:func>
                    </m:oMath>
                    <m:oMath xmlns:m="http://schemas.openxmlformats.org/officeDocument/2006/math">
                      <m:r>
                        <m:rPr>
                          <m:aln/>
                        </m:rPr>
                        <a:rPr lang="en-US" b="0" i="1" smtClean="0">
                          <a:latin typeface="Cambria Math" panose="02040503050406030204" pitchFamily="18" charset="0"/>
                        </a:rPr>
                        <m:t>=</m:t>
                      </m:r>
                      <m:r>
                        <m:rPr>
                          <m:sty m:val="p"/>
                        </m:rPr>
                        <a:rPr lang="en-US" b="0" i="0" smtClean="0">
                          <a:latin typeface="Cambria Math" panose="02040503050406030204" pitchFamily="18" charset="0"/>
                        </a:rPr>
                        <m:t>cos</m:t>
                      </m:r>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𝐿𝑂</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𝐼𝐹</m:t>
                              </m:r>
                            </m:sub>
                          </m:sSub>
                        </m:e>
                      </m:d>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0]</m:t>
                      </m:r>
                    </m:oMath>
                  </m:oMathPara>
                </a14:m>
                <a:endParaRPr lang="en-US" b="0" dirty="0"/>
              </a:p>
            </p:txBody>
          </p:sp>
        </mc:Choice>
        <mc:Fallback xmlns="">
          <p:sp>
            <p:nvSpPr>
              <p:cNvPr id="6" name="TextBox 5">
                <a:extLst>
                  <a:ext uri="{FF2B5EF4-FFF2-40B4-BE49-F238E27FC236}">
                    <a16:creationId xmlns:a16="http://schemas.microsoft.com/office/drawing/2014/main" id="{0AC424DB-AC67-4006-A4B9-5AF99E5DE577}"/>
                  </a:ext>
                </a:extLst>
              </p:cNvPr>
              <p:cNvSpPr txBox="1">
                <a:spLocks noRot="1" noChangeAspect="1" noMove="1" noResize="1" noEditPoints="1" noAdjustHandles="1" noChangeArrowheads="1" noChangeShapeType="1" noTextEdit="1"/>
              </p:cNvSpPr>
              <p:nvPr/>
            </p:nvSpPr>
            <p:spPr>
              <a:xfrm>
                <a:off x="547319" y="4071915"/>
                <a:ext cx="5529847" cy="553998"/>
              </a:xfrm>
              <a:prstGeom prst="rect">
                <a:avLst/>
              </a:prstGeom>
              <a:blipFill>
                <a:blip r:embed="rId3"/>
                <a:stretch>
                  <a:fillRect l="-551" b="-175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D3DA3AA-9A76-40E3-AE69-E163CBD2FFD4}"/>
                  </a:ext>
                </a:extLst>
              </p:cNvPr>
              <p:cNvSpPr txBox="1"/>
              <p:nvPr/>
            </p:nvSpPr>
            <p:spPr>
              <a:xfrm>
                <a:off x="792934" y="4705325"/>
                <a:ext cx="5036734" cy="2031325"/>
              </a:xfrm>
              <a:prstGeom prst="rect">
                <a:avLst/>
              </a:prstGeom>
              <a:noFill/>
            </p:spPr>
            <p:txBody>
              <a:bodyPr wrap="square" rtlCol="0">
                <a:spAutoFit/>
              </a:bodyPr>
              <a:lstStyle/>
              <a:p>
                <a:r>
                  <a:rPr lang="en-US" dirty="0"/>
                  <a:t>After tuning the IQ Mixer, there will be only the </a:t>
                </a:r>
                <a14:m>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𝐿𝑂</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𝐼𝐹</m:t>
                            </m:r>
                          </m:sub>
                        </m:sSub>
                      </m:e>
                    </m:d>
                  </m:oMath>
                </a14:m>
                <a:r>
                  <a:rPr lang="en-US" dirty="0"/>
                  <a:t> band, when the IF signal is zero the LO signal is isolated by the mixer and off from the resonance frequency. Ex. If the qubit frequency is 5GHz, the LO will be set at 5.050 GHz, and the IF 50MHz, the 5GHz signal will be generated by the mixer</a:t>
                </a:r>
              </a:p>
            </p:txBody>
          </p:sp>
        </mc:Choice>
        <mc:Fallback xmlns="">
          <p:sp>
            <p:nvSpPr>
              <p:cNvPr id="7" name="TextBox 6">
                <a:extLst>
                  <a:ext uri="{FF2B5EF4-FFF2-40B4-BE49-F238E27FC236}">
                    <a16:creationId xmlns:a16="http://schemas.microsoft.com/office/drawing/2014/main" id="{1D3DA3AA-9A76-40E3-AE69-E163CBD2FFD4}"/>
                  </a:ext>
                </a:extLst>
              </p:cNvPr>
              <p:cNvSpPr txBox="1">
                <a:spLocks noRot="1" noChangeAspect="1" noMove="1" noResize="1" noEditPoints="1" noAdjustHandles="1" noChangeArrowheads="1" noChangeShapeType="1" noTextEdit="1"/>
              </p:cNvSpPr>
              <p:nvPr/>
            </p:nvSpPr>
            <p:spPr>
              <a:xfrm>
                <a:off x="792934" y="4705325"/>
                <a:ext cx="5036734" cy="2031325"/>
              </a:xfrm>
              <a:prstGeom prst="rect">
                <a:avLst/>
              </a:prstGeom>
              <a:blipFill>
                <a:blip r:embed="rId4"/>
                <a:stretch>
                  <a:fillRect l="-969" t="-1802" r="-1211" b="-3904"/>
                </a:stretch>
              </a:blipFill>
            </p:spPr>
            <p:txBody>
              <a:bodyPr/>
              <a:lstStyle/>
              <a:p>
                <a:r>
                  <a:rPr lang="en-US">
                    <a:noFill/>
                  </a:rPr>
                  <a:t> </a:t>
                </a:r>
              </a:p>
            </p:txBody>
          </p:sp>
        </mc:Fallback>
      </mc:AlternateContent>
    </p:spTree>
    <p:extLst>
      <p:ext uri="{BB962C8B-B14F-4D97-AF65-F5344CB8AC3E}">
        <p14:creationId xmlns:p14="http://schemas.microsoft.com/office/powerpoint/2010/main" val="1219459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46F6D5-250C-451A-89DB-56561224D97A}"/>
              </a:ext>
            </a:extLst>
          </p:cNvPr>
          <p:cNvSpPr txBox="1"/>
          <p:nvPr/>
        </p:nvSpPr>
        <p:spPr>
          <a:xfrm>
            <a:off x="639192" y="426128"/>
            <a:ext cx="4641592" cy="369332"/>
          </a:xfrm>
          <a:prstGeom prst="rect">
            <a:avLst/>
          </a:prstGeom>
          <a:noFill/>
        </p:spPr>
        <p:txBody>
          <a:bodyPr wrap="none" rtlCol="0">
            <a:spAutoFit/>
          </a:bodyPr>
          <a:lstStyle/>
          <a:p>
            <a:r>
              <a:rPr lang="en-US" dirty="0"/>
              <a:t>Step 1 Find cavity resonance frequency by VNA </a:t>
            </a:r>
          </a:p>
        </p:txBody>
      </p:sp>
      <p:sp>
        <p:nvSpPr>
          <p:cNvPr id="3" name="TextBox 2">
            <a:extLst>
              <a:ext uri="{FF2B5EF4-FFF2-40B4-BE49-F238E27FC236}">
                <a16:creationId xmlns:a16="http://schemas.microsoft.com/office/drawing/2014/main" id="{FD805AA3-E37A-4079-A6E2-83F53209BB65}"/>
              </a:ext>
            </a:extLst>
          </p:cNvPr>
          <p:cNvSpPr txBox="1"/>
          <p:nvPr/>
        </p:nvSpPr>
        <p:spPr>
          <a:xfrm>
            <a:off x="639192" y="871491"/>
            <a:ext cx="8487053" cy="923330"/>
          </a:xfrm>
          <a:prstGeom prst="rect">
            <a:avLst/>
          </a:prstGeom>
          <a:noFill/>
        </p:spPr>
        <p:txBody>
          <a:bodyPr wrap="square" rtlCol="0">
            <a:spAutoFit/>
          </a:bodyPr>
          <a:lstStyle/>
          <a:p>
            <a:r>
              <a:rPr lang="en-US" dirty="0"/>
              <a:t>Step 2 Find rough qubit resonance frequency by VNA.</a:t>
            </a:r>
            <a:r>
              <a:rPr lang="zh-CN" altLang="en-US" dirty="0"/>
              <a:t> </a:t>
            </a:r>
            <a:r>
              <a:rPr lang="en-US" altLang="zh-CN" dirty="0"/>
              <a:t>Let VNA measure S21 at cavity frequency, same time sweep the LO frequency. when qubit frequency couple to the cavity the reading of VNA will change </a:t>
            </a:r>
            <a:endParaRPr lang="en-US" dirty="0"/>
          </a:p>
        </p:txBody>
      </p:sp>
      <p:pic>
        <p:nvPicPr>
          <p:cNvPr id="5" name="Picture 4">
            <a:extLst>
              <a:ext uri="{FF2B5EF4-FFF2-40B4-BE49-F238E27FC236}">
                <a16:creationId xmlns:a16="http://schemas.microsoft.com/office/drawing/2014/main" id="{2AED6DA6-E5A4-4B8D-8B83-167C632A593C}"/>
              </a:ext>
            </a:extLst>
          </p:cNvPr>
          <p:cNvPicPr>
            <a:picLocks noChangeAspect="1"/>
          </p:cNvPicPr>
          <p:nvPr/>
        </p:nvPicPr>
        <p:blipFill>
          <a:blip r:embed="rId2"/>
          <a:stretch>
            <a:fillRect/>
          </a:stretch>
        </p:blipFill>
        <p:spPr>
          <a:xfrm>
            <a:off x="4434736" y="1678186"/>
            <a:ext cx="4101475" cy="2004281"/>
          </a:xfrm>
          <a:prstGeom prst="rect">
            <a:avLst/>
          </a:prstGeom>
        </p:spPr>
      </p:pic>
      <p:sp>
        <p:nvSpPr>
          <p:cNvPr id="6" name="TextBox 5">
            <a:extLst>
              <a:ext uri="{FF2B5EF4-FFF2-40B4-BE49-F238E27FC236}">
                <a16:creationId xmlns:a16="http://schemas.microsoft.com/office/drawing/2014/main" id="{5077CFE6-56FF-45A9-9C0B-28D447F49E3E}"/>
              </a:ext>
            </a:extLst>
          </p:cNvPr>
          <p:cNvSpPr txBox="1"/>
          <p:nvPr/>
        </p:nvSpPr>
        <p:spPr>
          <a:xfrm>
            <a:off x="639193" y="3565832"/>
            <a:ext cx="5306165" cy="1200329"/>
          </a:xfrm>
          <a:prstGeom prst="rect">
            <a:avLst/>
          </a:prstGeom>
          <a:noFill/>
        </p:spPr>
        <p:txBody>
          <a:bodyPr wrap="square" rtlCol="0">
            <a:spAutoFit/>
          </a:bodyPr>
          <a:lstStyle/>
          <a:p>
            <a:r>
              <a:rPr lang="en-US" dirty="0"/>
              <a:t>Step 3 Spectroscopy measurement to find the precise qubit resonance. Apply qubit resonance pulse, followed by the readout pulse. Scan the LO frequency to find the qubit resonance frequency.</a:t>
            </a:r>
          </a:p>
        </p:txBody>
      </p:sp>
      <p:pic>
        <p:nvPicPr>
          <p:cNvPr id="8" name="Picture 7">
            <a:extLst>
              <a:ext uri="{FF2B5EF4-FFF2-40B4-BE49-F238E27FC236}">
                <a16:creationId xmlns:a16="http://schemas.microsoft.com/office/drawing/2014/main" id="{65C5A29A-6BB2-4ECC-AD25-AFEB20F25480}"/>
              </a:ext>
            </a:extLst>
          </p:cNvPr>
          <p:cNvPicPr>
            <a:picLocks noChangeAspect="1"/>
          </p:cNvPicPr>
          <p:nvPr/>
        </p:nvPicPr>
        <p:blipFill rotWithShape="1">
          <a:blip r:embed="rId3"/>
          <a:srcRect t="6172"/>
          <a:stretch/>
        </p:blipFill>
        <p:spPr>
          <a:xfrm>
            <a:off x="6096000" y="3935164"/>
            <a:ext cx="5306165" cy="2922836"/>
          </a:xfrm>
          <a:prstGeom prst="rect">
            <a:avLst/>
          </a:prstGeom>
        </p:spPr>
      </p:pic>
    </p:spTree>
    <p:extLst>
      <p:ext uri="{BB962C8B-B14F-4D97-AF65-F5344CB8AC3E}">
        <p14:creationId xmlns:p14="http://schemas.microsoft.com/office/powerpoint/2010/main" val="2145024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311BA1-C711-4B6A-AB26-6B616075E892}"/>
              </a:ext>
            </a:extLst>
          </p:cNvPr>
          <p:cNvSpPr txBox="1"/>
          <p:nvPr/>
        </p:nvSpPr>
        <p:spPr>
          <a:xfrm>
            <a:off x="639192" y="426128"/>
            <a:ext cx="11070726" cy="646331"/>
          </a:xfrm>
          <a:prstGeom prst="rect">
            <a:avLst/>
          </a:prstGeom>
          <a:noFill/>
        </p:spPr>
        <p:txBody>
          <a:bodyPr wrap="square" rtlCol="0">
            <a:spAutoFit/>
          </a:bodyPr>
          <a:lstStyle/>
          <a:p>
            <a:r>
              <a:rPr lang="en-US" dirty="0"/>
              <a:t>Step 4 Find the Pi or Pi/2 pulse. Drive the qubit at the resonance frequency (Q) and vary the gaussian wave packet height. The readout signal (C) should oscillate with the “pulse length”, then the Pi pulse or Pi/2 pulse can be tuned. </a:t>
            </a:r>
          </a:p>
        </p:txBody>
      </p:sp>
      <p:pic>
        <p:nvPicPr>
          <p:cNvPr id="4" name="Picture 3">
            <a:extLst>
              <a:ext uri="{FF2B5EF4-FFF2-40B4-BE49-F238E27FC236}">
                <a16:creationId xmlns:a16="http://schemas.microsoft.com/office/drawing/2014/main" id="{4D11AB95-66FC-4AF6-B878-34059B2BBE77}"/>
              </a:ext>
            </a:extLst>
          </p:cNvPr>
          <p:cNvPicPr>
            <a:picLocks noChangeAspect="1"/>
          </p:cNvPicPr>
          <p:nvPr/>
        </p:nvPicPr>
        <p:blipFill>
          <a:blip r:embed="rId2"/>
          <a:stretch>
            <a:fillRect/>
          </a:stretch>
        </p:blipFill>
        <p:spPr>
          <a:xfrm>
            <a:off x="3197577" y="1072459"/>
            <a:ext cx="5953956" cy="3391373"/>
          </a:xfrm>
          <a:prstGeom prst="rect">
            <a:avLst/>
          </a:prstGeom>
        </p:spPr>
      </p:pic>
    </p:spTree>
    <p:extLst>
      <p:ext uri="{BB962C8B-B14F-4D97-AF65-F5344CB8AC3E}">
        <p14:creationId xmlns:p14="http://schemas.microsoft.com/office/powerpoint/2010/main" val="2883725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96AEC6-B437-4938-B8BE-621A40601BD3}"/>
              </a:ext>
            </a:extLst>
          </p:cNvPr>
          <p:cNvSpPr txBox="1"/>
          <p:nvPr/>
        </p:nvSpPr>
        <p:spPr>
          <a:xfrm>
            <a:off x="560637" y="321529"/>
            <a:ext cx="11070726" cy="369332"/>
          </a:xfrm>
          <a:prstGeom prst="rect">
            <a:avLst/>
          </a:prstGeom>
          <a:noFill/>
        </p:spPr>
        <p:txBody>
          <a:bodyPr wrap="square" rtlCol="0">
            <a:spAutoFit/>
          </a:bodyPr>
          <a:lstStyle/>
          <a:p>
            <a:r>
              <a:rPr lang="en-US" dirty="0"/>
              <a:t>Step 5 Use the tune pulses to drive the qubit to find the T1 T2 time.</a:t>
            </a:r>
          </a:p>
        </p:txBody>
      </p:sp>
      <p:pic>
        <p:nvPicPr>
          <p:cNvPr id="4" name="Picture 3">
            <a:extLst>
              <a:ext uri="{FF2B5EF4-FFF2-40B4-BE49-F238E27FC236}">
                <a16:creationId xmlns:a16="http://schemas.microsoft.com/office/drawing/2014/main" id="{82DBEBF6-E99E-40BA-9BA1-0833A95C0CA2}"/>
              </a:ext>
            </a:extLst>
          </p:cNvPr>
          <p:cNvPicPr>
            <a:picLocks noChangeAspect="1"/>
          </p:cNvPicPr>
          <p:nvPr/>
        </p:nvPicPr>
        <p:blipFill>
          <a:blip r:embed="rId2"/>
          <a:stretch>
            <a:fillRect/>
          </a:stretch>
        </p:blipFill>
        <p:spPr>
          <a:xfrm>
            <a:off x="1" y="811383"/>
            <a:ext cx="5740680" cy="2808895"/>
          </a:xfrm>
          <a:prstGeom prst="rect">
            <a:avLst/>
          </a:prstGeom>
        </p:spPr>
      </p:pic>
      <p:pic>
        <p:nvPicPr>
          <p:cNvPr id="6" name="Picture 5">
            <a:extLst>
              <a:ext uri="{FF2B5EF4-FFF2-40B4-BE49-F238E27FC236}">
                <a16:creationId xmlns:a16="http://schemas.microsoft.com/office/drawing/2014/main" id="{3976DB2C-84E3-471C-A690-3F5083EE5770}"/>
              </a:ext>
            </a:extLst>
          </p:cNvPr>
          <p:cNvPicPr>
            <a:picLocks noChangeAspect="1"/>
          </p:cNvPicPr>
          <p:nvPr/>
        </p:nvPicPr>
        <p:blipFill>
          <a:blip r:embed="rId3"/>
          <a:stretch>
            <a:fillRect/>
          </a:stretch>
        </p:blipFill>
        <p:spPr>
          <a:xfrm>
            <a:off x="4351831" y="811383"/>
            <a:ext cx="7840169" cy="5572903"/>
          </a:xfrm>
          <a:prstGeom prst="rect">
            <a:avLst/>
          </a:prstGeom>
        </p:spPr>
      </p:pic>
    </p:spTree>
    <p:extLst>
      <p:ext uri="{BB962C8B-B14F-4D97-AF65-F5344CB8AC3E}">
        <p14:creationId xmlns:p14="http://schemas.microsoft.com/office/powerpoint/2010/main" val="4295973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286</Words>
  <Application>Microsoft Office PowerPoint</Application>
  <PresentationFormat>Widescreen</PresentationFormat>
  <Paragraphs>40</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Cambria Math</vt:lpstr>
      <vt:lpstr>Office Theme</vt:lpstr>
      <vt:lpstr>Guide on measurement code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Guide on measurement code</dc:title>
  <dc:creator>Yue, Guang</dc:creator>
  <cp:lastModifiedBy>Yue, Guang</cp:lastModifiedBy>
  <cp:revision>5</cp:revision>
  <dcterms:created xsi:type="dcterms:W3CDTF">2022-04-25T20:12:33Z</dcterms:created>
  <dcterms:modified xsi:type="dcterms:W3CDTF">2022-04-28T01:50:15Z</dcterms:modified>
</cp:coreProperties>
</file>