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9669-8ADA-9263-F5FA-36D8C5D5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2339B-8963-7BCF-BA4B-DEA3F506B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A089-A1F1-31D0-BD7B-560A9A7A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79E3-1209-4A1D-2920-224B1D2C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3E6A-8AA5-B9BE-32E4-26FA4558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2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82E3-2CEE-041F-DD58-62B828B3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109F-3DCC-8258-BA0F-B7753C09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4B49-6C1E-F53D-5E5F-3321996C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3A87-2949-CBEB-D4C1-FF078D83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0D17-354B-757B-8749-E1AE0289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9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CC861-ED3B-21E8-9829-5E310AB25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F3F43-070F-A43E-0DCC-2F7CD25A3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DDA2-009C-4D99-4505-48592318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3681-093E-9BA0-832D-919CFFBD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F546-08B4-AA4B-7B56-6C35F370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60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A36E-B89B-44A5-0EBD-44737FAB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CDA4-E361-FCFD-EABB-B57DDB26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5BBC-245E-04DE-9CA9-5A523237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D257-9B88-AC01-D490-445E5BF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E20A-61D4-F291-97F0-020FB56F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03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FC56-A740-E6B4-E7D6-2E29F698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6093-5718-2786-87EA-A4F3C75A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B7F1-D5FB-B861-7703-56121FA2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A262-47F4-7935-3396-A2232284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BE6A-FC36-5E83-95D2-AE7B38A5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2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CC99-96B0-379A-61F3-B25143C2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43C4-C88A-A9D2-8963-9A386BD3D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C13AE-86EB-D48E-A152-8BB7480CB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97DC-098C-6AC4-CB27-306B5343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E0CC-DFB2-D81D-5B80-BC6931AC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8956-FED1-A02C-7B04-68F049BC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8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CAA7-BA49-E9D7-6274-054C603D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EF81-F8B0-9E1A-EE82-B064BD8B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1556C-958D-A9CD-1FA0-A5F95F52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BAEB3-CACC-EDAA-BDD9-0E0389056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C61C2-6A29-5A01-0B7D-84A944C72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38E3E-9AEC-7322-D6E7-7A00C976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0E0E8-6C2C-3E32-2E34-1E69CB57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1F9DA-D4EA-E651-BDBF-63637F16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8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7952-A701-8C6B-42D7-B34010F5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67EBD-FA87-7DA4-DA26-36ACA9AC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9824-73D7-0A69-4010-B3903164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3E8F0-5BC5-8451-5E1A-B3C71196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00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F7B8C-D1F1-E7C7-9CE8-824DDD03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B41C2-4F38-5299-4BB0-FB277EBA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BBB7-E510-1FD1-178B-A4B5A38F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8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4565-A2CE-4982-AA87-F8A294A2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A9D3-FDAE-4BD0-A42E-E7DE135F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4995C-B3E1-6539-8ADC-220F7550F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F614-E22A-E16A-0D07-ACB4D9ED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C03B-7554-8C2A-3177-DCD5AB8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0A8D5-870A-A21E-67D5-525E9845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0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A36B-6315-6840-99D3-D3C96C13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997AF-AA1F-C80C-0906-81DF65BC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8A6F1-A161-A5F1-8E38-A28530B36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F2B2-8020-9CA3-2054-BB3542FB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0FDC-DE8B-ACA8-42A6-4897FAD1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4E76-528E-E286-86B2-5F780C99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1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8695-06DD-D5A0-9272-8DCC1512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8A0F-D847-9D04-B2F8-7EA46304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A68FD-EF6A-033E-5ED8-8F7E9979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08C6-D603-4E77-92F8-38FF1EB0F0F4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E5F3-FAC1-E7D4-09E6-17636F753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8C04-858D-F274-F658-1AE020BBC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21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0185-A90D-05AF-B6D3-9DE67C652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637" y="1041400"/>
            <a:ext cx="4572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Emmanuelle Henao</a:t>
            </a:r>
            <a:br>
              <a:rPr lang="en-CA" dirty="0"/>
            </a:br>
            <a:r>
              <a:rPr lang="en-CA" dirty="0"/>
              <a:t>101237746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B6F5D-C5AB-5FCF-3AC6-4C5FFDB43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4983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GAME2014 – Mobile Game Development I</a:t>
            </a:r>
            <a:br>
              <a:rPr lang="en-US" sz="4000" b="0" i="0" dirty="0">
                <a:effectLst/>
                <a:latin typeface="Arial" panose="020B0604020202020204" pitchFamily="34" charset="0"/>
              </a:rPr>
            </a:br>
            <a:r>
              <a:rPr lang="en-US" sz="4000" b="0" i="0" dirty="0">
                <a:effectLst/>
                <a:latin typeface="Arial" panose="020B0604020202020204" pitchFamily="34" charset="0"/>
              </a:rPr>
              <a:t>Assignment 1 – Part 2 – Unity Arcade Game for Mobile</a:t>
            </a:r>
            <a:endParaRPr lang="en-CA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60E95-6201-CD79-B616-6E240898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50" y="283220"/>
            <a:ext cx="5079850" cy="39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2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Emmanuelle Henao 101237746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Emmanuelle Henao 101237746</dc:title>
  <dc:creator>Emmanuelle Henao</dc:creator>
  <cp:lastModifiedBy>Emmanuelle Henao</cp:lastModifiedBy>
  <cp:revision>2</cp:revision>
  <dcterms:created xsi:type="dcterms:W3CDTF">2023-10-02T07:44:44Z</dcterms:created>
  <dcterms:modified xsi:type="dcterms:W3CDTF">2023-10-19T16:31:58Z</dcterms:modified>
</cp:coreProperties>
</file>