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9C2D0-067C-3434-3756-FC2C38CF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AFC4339-5C38-DB0F-814C-0F07F3178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5AB5941-72AD-DE85-8F80-39DDA80AE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3A070-4B1A-DBFA-FFA5-DAB168C82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14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3D7D6-8177-7B67-DFDE-2F7ECCDC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C70A2B9-8D3A-F436-3821-1426DFFE196F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Домашнее задание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5D2B7B-5228-7FA4-043A-28E5E2AD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1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01A81B5-E92D-9BAB-0233-72ACB808E1F9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84012C4-9E62-F284-BB58-B6E76750854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5237F051-6387-5C93-16E8-5DD04A30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6" name="Time_explanation">
            <a:extLst>
              <a:ext uri="{FF2B5EF4-FFF2-40B4-BE49-F238E27FC236}">
                <a16:creationId xmlns:a16="http://schemas.microsoft.com/office/drawing/2014/main" id="{2AC6C6A3-9498-5CD3-BCED-CEB0C87D308D}"/>
              </a:ext>
            </a:extLst>
          </p:cNvPr>
          <p:cNvSpPr txBox="1"/>
          <p:nvPr/>
        </p:nvSpPr>
        <p:spPr>
          <a:xfrm>
            <a:off x="436131" y="902620"/>
            <a:ext cx="11073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Выбрать на сайте http://www.lib.ru любой крупный текст, например, русскую классику</a:t>
            </a:r>
            <a:endParaRPr lang="en-US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С помощью следующего кода провести </a:t>
            </a:r>
            <a:r>
              <a:rPr lang="ru-RU" sz="2000" dirty="0" err="1">
                <a:latin typeface="+mn-lt"/>
              </a:rPr>
              <a:t>парсинг</a:t>
            </a:r>
            <a:r>
              <a:rPr lang="ru-RU" sz="2000" dirty="0">
                <a:latin typeface="+mn-lt"/>
              </a:rPr>
              <a:t> текста в строку (установить библиотеку </a:t>
            </a:r>
            <a:r>
              <a:rPr lang="en-US" sz="2000" dirty="0">
                <a:latin typeface="+mn-lt"/>
              </a:rPr>
              <a:t>bs4!)</a:t>
            </a:r>
            <a:r>
              <a:rPr lang="ru-RU" sz="2000" dirty="0">
                <a:latin typeface="+mn-lt"/>
              </a:rPr>
              <a:t>:</a:t>
            </a: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Определить 10 самых часто встречающихся слов </a:t>
            </a:r>
            <a:endParaRPr lang="en-US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Построить гистограмму распределения</a:t>
            </a: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+mn-lt"/>
            </a:endParaRPr>
          </a:p>
          <a:p>
            <a:pPr marL="354013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+mn-lt"/>
              </a:rPr>
              <a:t>Срок – до 18 ноября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3753F-17E3-C65F-27AE-C21F52651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42" y="2081644"/>
            <a:ext cx="6209077" cy="17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1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SemiBold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Denis Alekseev</cp:lastModifiedBy>
  <cp:revision>64</cp:revision>
  <dcterms:created xsi:type="dcterms:W3CDTF">2022-09-08T07:31:07Z</dcterms:created>
  <dcterms:modified xsi:type="dcterms:W3CDTF">2024-11-12T18:14:37Z</dcterms:modified>
</cp:coreProperties>
</file>