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600" dirty="0" err="1" smtClean="0"/>
              <a:t>Tạp</a:t>
            </a:r>
            <a:r>
              <a:rPr lang="en-US" sz="5600" dirty="0" smtClean="0"/>
              <a:t> </a:t>
            </a:r>
            <a:r>
              <a:rPr lang="en-US" sz="5600" dirty="0" err="1" smtClean="0"/>
              <a:t>Chí</a:t>
            </a:r>
            <a:r>
              <a:rPr lang="en-US" sz="5600" dirty="0" smtClean="0"/>
              <a:t> </a:t>
            </a:r>
            <a:r>
              <a:rPr lang="en-US" sz="5600" dirty="0" err="1" smtClean="0"/>
              <a:t>Người</a:t>
            </a:r>
            <a:r>
              <a:rPr lang="en-US" sz="5600" dirty="0" smtClean="0"/>
              <a:t> </a:t>
            </a:r>
            <a:r>
              <a:rPr lang="en-US" sz="5600" dirty="0" err="1" smtClean="0"/>
              <a:t>Nghèo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(poor people’s magazine)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DVL Group</a:t>
            </a:r>
            <a:endParaRPr lang="en-US" sz="4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Nghèo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BTC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nghèo</a:t>
            </a:r>
            <a:endParaRPr lang="en-US" dirty="0" smtClean="0"/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nghèo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Nghèo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Reponsive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Nghèo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(</a:t>
            </a:r>
            <a:r>
              <a:rPr lang="en-US" dirty="0" err="1" smtClean="0"/>
              <a:t>faceboook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,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Nghèo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Nghèo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err="1" smtClean="0"/>
              <a:t>Vì</a:t>
            </a:r>
            <a:r>
              <a:rPr lang="en-US" b="1" dirty="0" smtClean="0"/>
              <a:t> 1 </a:t>
            </a:r>
            <a:r>
              <a:rPr lang="en-US" b="1" dirty="0" err="1" smtClean="0"/>
              <a:t>thế</a:t>
            </a:r>
            <a:r>
              <a:rPr lang="en-US" b="1" dirty="0" smtClean="0"/>
              <a:t> </a:t>
            </a: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nghèo</a:t>
            </a:r>
            <a:endParaRPr lang="en-US" b="1" dirty="0" smtClean="0"/>
          </a:p>
          <a:p>
            <a:pPr algn="ctr">
              <a:buNone/>
            </a:pPr>
            <a:r>
              <a:rPr lang="en-US" b="1" dirty="0" err="1" smtClean="0"/>
              <a:t>Cám</a:t>
            </a:r>
            <a:r>
              <a:rPr lang="en-US" b="1" dirty="0" smtClean="0"/>
              <a:t> </a:t>
            </a:r>
            <a:r>
              <a:rPr lang="en-US" b="1" dirty="0" err="1" smtClean="0"/>
              <a:t>ơn</a:t>
            </a:r>
            <a:r>
              <a:rPr lang="en-US" b="1" dirty="0" smtClean="0"/>
              <a:t> </a:t>
            </a:r>
            <a:r>
              <a:rPr lang="en-US" b="1" dirty="0" err="1" smtClean="0"/>
              <a:t>mọi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lắng</a:t>
            </a:r>
            <a:r>
              <a:rPr lang="en-US" b="1" dirty="0" smtClean="0"/>
              <a:t> </a:t>
            </a:r>
            <a:r>
              <a:rPr lang="en-US" b="1" dirty="0" err="1" smtClean="0"/>
              <a:t>nghe</a:t>
            </a:r>
            <a:endParaRPr 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106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Tạp Chí Người Nghèo (poor people’s magazine) </vt:lpstr>
      <vt:lpstr>Tạp Chí Người Nghèo</vt:lpstr>
      <vt:lpstr>Tạp Chí Người Nghèo</vt:lpstr>
      <vt:lpstr>Tạp Chí Người Nghèo</vt:lpstr>
      <vt:lpstr>Tạp Chí Người Nghèo</vt:lpstr>
      <vt:lpstr>Tạp Chí Người Nghèo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Tạp Chí Vì Người Nghèo </dc:title>
  <dc:creator>Chơi 5 phút thôi nhé</dc:creator>
  <cp:lastModifiedBy>Dell</cp:lastModifiedBy>
  <cp:revision>9</cp:revision>
  <dcterms:created xsi:type="dcterms:W3CDTF">2006-08-16T00:00:00Z</dcterms:created>
  <dcterms:modified xsi:type="dcterms:W3CDTF">2013-12-22T00:23:50Z</dcterms:modified>
</cp:coreProperties>
</file>