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43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61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2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7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5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4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4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65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3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1436-A0B3-45DF-97A9-08794F027A0E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4A9D-300B-4324-B143-74D82F7673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85E57-D432-48C5-909C-F44453F2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Use Generate?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0DB56-BD52-4018-BB0D-543A3DF15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Example: hasHazard_generate.py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727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A1001-B15B-4FE2-B195-3D3F3D74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The Simplest Way: Python IDLE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1D9DC-B992-43FD-ACCE-C3049BF1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Python first (latest preferred)</a:t>
            </a:r>
          </a:p>
          <a:p>
            <a:pPr lvl="1"/>
            <a:r>
              <a:rPr lang="en-US" altLang="zh-TW" dirty="0">
                <a:hlinkClick r:id="rId2"/>
              </a:rPr>
              <a:t>https://www.python.org/downloads/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97DA6A-DFAF-488A-930F-C27901BD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25348"/>
            <a:ext cx="7901155" cy="3382434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78FCA67-32CA-41D0-8561-11DD110FE8AA}"/>
              </a:ext>
            </a:extLst>
          </p:cNvPr>
          <p:cNvSpPr/>
          <p:nvPr/>
        </p:nvSpPr>
        <p:spPr>
          <a:xfrm>
            <a:off x="417251" y="4509856"/>
            <a:ext cx="953212" cy="34622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9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31EF7-910F-42B1-B8F8-90A8C76C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Open File: Method 1</a:t>
            </a:r>
            <a:endParaRPr lang="zh-TW" altLang="en-US" dirty="0">
              <a:latin typeface="+mn-lt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1CCEFF6-CAB3-42C8-913F-54092EED1A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Choose IDLE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F3F655-9C58-45DB-B8E5-4D6666C0AA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File </a:t>
            </a:r>
            <a:r>
              <a:rPr lang="en-US" altLang="zh-TW" dirty="0">
                <a:sym typeface="Wingdings" panose="05000000000000000000" pitchFamily="2" charset="2"/>
              </a:rPr>
              <a:t> Open…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7A44AF-560F-4C60-B859-5B2C9D5E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143396"/>
            <a:ext cx="2505075" cy="1733550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D817FDB-CFFD-4E51-9D4D-480851853599}"/>
              </a:ext>
            </a:extLst>
          </p:cNvPr>
          <p:cNvSpPr/>
          <p:nvPr/>
        </p:nvSpPr>
        <p:spPr>
          <a:xfrm>
            <a:off x="417251" y="3522215"/>
            <a:ext cx="953212" cy="34622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721BF43-9EBC-4C1B-AF83-D29209EBA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9876" r="63611" b="35309"/>
          <a:stretch/>
        </p:blipFill>
        <p:spPr>
          <a:xfrm>
            <a:off x="4710714" y="2580423"/>
            <a:ext cx="3723072" cy="37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E5BC1-2914-47B1-9F08-F398DB9E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Open File: Method 2</a:t>
            </a:r>
            <a:endParaRPr lang="zh-TW" altLang="en-US" dirty="0">
              <a:latin typeface="+mn-lt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839FD8-3B52-4392-8D20-01A9EF43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Right click the file</a:t>
            </a:r>
          </a:p>
          <a:p>
            <a:r>
              <a:rPr lang="en-US" altLang="zh-TW" dirty="0"/>
              <a:t>Ex: hasHazard_generate.py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000" dirty="0"/>
          </a:p>
          <a:p>
            <a:r>
              <a:rPr lang="en-US" altLang="zh-TW" dirty="0"/>
              <a:t>And you will see the code: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AF6444-C312-4499-8349-60759815A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4" t="5077" r="48750" b="82745"/>
          <a:stretch/>
        </p:blipFill>
        <p:spPr>
          <a:xfrm>
            <a:off x="1314129" y="2850588"/>
            <a:ext cx="6401442" cy="11568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6809A59-4302-4484-B9EC-E4E34CBFB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14"/>
          <a:stretch/>
        </p:blipFill>
        <p:spPr>
          <a:xfrm>
            <a:off x="1847850" y="4679830"/>
            <a:ext cx="5448300" cy="16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1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A6171-AB7F-4650-8169-F6292F8F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Modify and Run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ED033-2E58-4939-8C9F-0ECB19D4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Change parameters (This case: </a:t>
            </a:r>
            <a:r>
              <a:rPr lang="en-US" altLang="zh-TW" dirty="0" err="1"/>
              <a:t>nb</a:t>
            </a:r>
            <a:r>
              <a:rPr lang="en-US" altLang="zh-TW" dirty="0"/>
              <a:t> = 16)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1400" dirty="0"/>
          </a:p>
          <a:p>
            <a:r>
              <a:rPr lang="en-US" altLang="zh-TW" dirty="0"/>
              <a:t>Run Module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6ECE8E-9E17-44D3-87F0-54CCC54D5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14"/>
          <a:stretch/>
        </p:blipFill>
        <p:spPr>
          <a:xfrm>
            <a:off x="1847850" y="2379871"/>
            <a:ext cx="5448300" cy="1621423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DFA1091E-1362-42B5-B3AC-E6CA7ADDA604}"/>
              </a:ext>
            </a:extLst>
          </p:cNvPr>
          <p:cNvSpPr/>
          <p:nvPr/>
        </p:nvSpPr>
        <p:spPr>
          <a:xfrm>
            <a:off x="761644" y="3655065"/>
            <a:ext cx="953212" cy="34622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07FF3C-5E9B-40BB-995C-1169DCB1A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62" t="19433" r="58155" b="67821"/>
          <a:stretch/>
        </p:blipFill>
        <p:spPr>
          <a:xfrm>
            <a:off x="1811045" y="4714046"/>
            <a:ext cx="5521910" cy="129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9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95FC54-049A-485E-BFAC-0DA30523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Simulation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EBD58-BB58-4807-ACD0-5A3D2119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files (testbench and pattern) are constructed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your Verilog simulation</a:t>
            </a:r>
          </a:p>
          <a:p>
            <a:r>
              <a:rPr lang="en-US" altLang="zh-TW" dirty="0"/>
              <a:t>Have fun!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DA5807-67BD-4999-8D96-7C60A74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424112"/>
            <a:ext cx="5705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101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How to Use Generate?</vt:lpstr>
      <vt:lpstr>The Simplest Way: Python IDLE</vt:lpstr>
      <vt:lpstr>Open File: Method 1</vt:lpstr>
      <vt:lpstr>Open File: Method 2</vt:lpstr>
      <vt:lpstr>Modify and Run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Generate?</dc:title>
  <dc:creator>鈞嚴 姚</dc:creator>
  <cp:lastModifiedBy>鈞嚴 姚</cp:lastModifiedBy>
  <cp:revision>3</cp:revision>
  <dcterms:created xsi:type="dcterms:W3CDTF">2019-05-08T09:48:35Z</dcterms:created>
  <dcterms:modified xsi:type="dcterms:W3CDTF">2019-05-08T10:10:54Z</dcterms:modified>
</cp:coreProperties>
</file>