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4411"/>
            <a:ext cx="91440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3490"/>
            <a:ext cx="9144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65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6753"/>
            <a:ext cx="2628900" cy="52010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6753"/>
            <a:ext cx="7734300" cy="520105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0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30058"/>
            <a:ext cx="105156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7145"/>
            <a:ext cx="105156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48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3765"/>
            <a:ext cx="5181600" cy="389404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3765"/>
            <a:ext cx="5181600" cy="389404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7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754"/>
            <a:ext cx="10515600" cy="11862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4485"/>
            <a:ext cx="5157787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41810"/>
            <a:ext cx="5157787" cy="329736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4485"/>
            <a:ext cx="518318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41810"/>
            <a:ext cx="5183188" cy="329736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3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3654"/>
            <a:ext cx="617220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1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9152"/>
            <a:ext cx="393223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3654"/>
            <a:ext cx="617220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41183"/>
            <a:ext cx="393223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6754"/>
            <a:ext cx="105156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3765"/>
            <a:ext cx="105156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21640-F1E9-4344-B5F4-499589091AE9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88345"/>
            <a:ext cx="41148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88345"/>
            <a:ext cx="27432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F2DF-B05E-4B16-88F2-87C4219D27E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6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D960E64-5D00-4895-BF77-B1249DED0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04"/>
          <a:stretch/>
        </p:blipFill>
        <p:spPr>
          <a:xfrm>
            <a:off x="0" y="-1"/>
            <a:ext cx="12191999" cy="39076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5BC9BBD-39CE-4FC1-A98A-B124A2A0F662}"/>
              </a:ext>
            </a:extLst>
          </p:cNvPr>
          <p:cNvSpPr txBox="1"/>
          <p:nvPr/>
        </p:nvSpPr>
        <p:spPr>
          <a:xfrm>
            <a:off x="7104739" y="2634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 err="1"/>
              <a:t>Calidris</a:t>
            </a:r>
            <a:r>
              <a:rPr lang="es-ES" sz="1400" i="1" dirty="0"/>
              <a:t> alpina</a:t>
            </a:r>
            <a:endParaRPr lang="en-GB" sz="1400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75407A-112E-4D49-9D4F-1388C3C30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432" y="4069219"/>
            <a:ext cx="2588982" cy="14794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B341C1A-20BD-47AC-B7C7-F0FD1D1AD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" y="4052147"/>
            <a:ext cx="2588982" cy="147941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38034CB-4A85-4F1C-9F6D-09ADD2D3C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9" y="4052147"/>
            <a:ext cx="2588982" cy="1479418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08752F-7F8F-4F75-8A9C-547DB9EE4D77}"/>
              </a:ext>
            </a:extLst>
          </p:cNvPr>
          <p:cNvCxnSpPr>
            <a:cxnSpLocks/>
          </p:cNvCxnSpPr>
          <p:nvPr/>
        </p:nvCxnSpPr>
        <p:spPr>
          <a:xfrm flipH="1">
            <a:off x="41106" y="3448282"/>
            <a:ext cx="578444" cy="6038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49CA52F-2283-4BD7-9500-D309F702109C}"/>
              </a:ext>
            </a:extLst>
          </p:cNvPr>
          <p:cNvCxnSpPr>
            <a:cxnSpLocks/>
          </p:cNvCxnSpPr>
          <p:nvPr/>
        </p:nvCxnSpPr>
        <p:spPr>
          <a:xfrm>
            <a:off x="1233997" y="3448282"/>
            <a:ext cx="1396091" cy="6038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A07ECFA-587B-44FA-A97F-1F3F28A42716}"/>
              </a:ext>
            </a:extLst>
          </p:cNvPr>
          <p:cNvCxnSpPr>
            <a:cxnSpLocks/>
          </p:cNvCxnSpPr>
          <p:nvPr/>
        </p:nvCxnSpPr>
        <p:spPr>
          <a:xfrm>
            <a:off x="4974461" y="3448282"/>
            <a:ext cx="594790" cy="6038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F42C619-96B7-44C4-A951-405D683CD660}"/>
              </a:ext>
            </a:extLst>
          </p:cNvPr>
          <p:cNvCxnSpPr>
            <a:cxnSpLocks/>
          </p:cNvCxnSpPr>
          <p:nvPr/>
        </p:nvCxnSpPr>
        <p:spPr>
          <a:xfrm flipH="1">
            <a:off x="3008713" y="3448282"/>
            <a:ext cx="1360087" cy="62093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31906ED-F9F4-47BD-A0B9-F7E9E5273B21}"/>
              </a:ext>
            </a:extLst>
          </p:cNvPr>
          <p:cNvCxnSpPr>
            <a:cxnSpLocks/>
          </p:cNvCxnSpPr>
          <p:nvPr/>
        </p:nvCxnSpPr>
        <p:spPr>
          <a:xfrm flipH="1">
            <a:off x="5919432" y="3448282"/>
            <a:ext cx="358307" cy="6038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021FC72-04BF-4629-A743-457B27AAD5BA}"/>
              </a:ext>
            </a:extLst>
          </p:cNvPr>
          <p:cNvCxnSpPr>
            <a:cxnSpLocks/>
          </p:cNvCxnSpPr>
          <p:nvPr/>
        </p:nvCxnSpPr>
        <p:spPr>
          <a:xfrm>
            <a:off x="6883400" y="3448282"/>
            <a:ext cx="1547523" cy="6038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5B136812-7EC8-4E44-970C-1A8332998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106" y="4069219"/>
            <a:ext cx="2559106" cy="1462346"/>
          </a:xfrm>
          <a:prstGeom prst="rect">
            <a:avLst/>
          </a:prstGeom>
        </p:spPr>
      </p:pic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7A29697-0ECB-40D6-A8FD-22E62F3B934D}"/>
              </a:ext>
            </a:extLst>
          </p:cNvPr>
          <p:cNvCxnSpPr>
            <a:cxnSpLocks/>
          </p:cNvCxnSpPr>
          <p:nvPr/>
        </p:nvCxnSpPr>
        <p:spPr>
          <a:xfrm>
            <a:off x="10598284" y="3465354"/>
            <a:ext cx="995044" cy="6038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D78246E-01C9-4FA3-823F-7122C133A13B}"/>
              </a:ext>
            </a:extLst>
          </p:cNvPr>
          <p:cNvCxnSpPr>
            <a:cxnSpLocks/>
          </p:cNvCxnSpPr>
          <p:nvPr/>
        </p:nvCxnSpPr>
        <p:spPr>
          <a:xfrm flipH="1">
            <a:off x="9055829" y="3448282"/>
            <a:ext cx="943784" cy="6038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90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delia</dc:creator>
  <cp:lastModifiedBy>delia</cp:lastModifiedBy>
  <cp:revision>2</cp:revision>
  <dcterms:created xsi:type="dcterms:W3CDTF">2025-04-03T00:24:57Z</dcterms:created>
  <dcterms:modified xsi:type="dcterms:W3CDTF">2025-04-03T00:42:30Z</dcterms:modified>
</cp:coreProperties>
</file>