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79" r:id="rId2"/>
    <p:sldId id="280" r:id="rId3"/>
    <p:sldId id="281" r:id="rId4"/>
    <p:sldId id="276" r:id="rId5"/>
    <p:sldId id="283" r:id="rId6"/>
    <p:sldId id="277" r:id="rId7"/>
    <p:sldId id="282" r:id="rId8"/>
    <p:sldId id="284" r:id="rId9"/>
    <p:sldId id="278" r:id="rId10"/>
    <p:sldId id="285" r:id="rId11"/>
    <p:sldId id="286" r:id="rId12"/>
    <p:sldId id="287" r:id="rId13"/>
  </p:sldIdLst>
  <p:sldSz cx="14676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1"/>
    <p:restoredTop sz="94633"/>
  </p:normalViewPr>
  <p:slideViewPr>
    <p:cSldViewPr snapToGrid="0">
      <p:cViewPr varScale="1">
        <p:scale>
          <a:sx n="102" d="100"/>
          <a:sy n="102" d="100"/>
        </p:scale>
        <p:origin x="91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B0873-440C-D44D-B4B6-A787440B38DE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" y="1143000"/>
            <a:ext cx="6604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2F4A8-7FC7-F24B-8044-C791255F22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09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2F4A8-7FC7-F24B-8044-C791255F2256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3854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2F4A8-7FC7-F24B-8044-C791255F2256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5866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2F4A8-7FC7-F24B-8044-C791255F2256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1789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2F4A8-7FC7-F24B-8044-C791255F2256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5973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2F4A8-7FC7-F24B-8044-C791255F2256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1398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2F4A8-7FC7-F24B-8044-C791255F2256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5865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2F4A8-7FC7-F24B-8044-C791255F2256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13919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2F4A8-7FC7-F24B-8044-C791255F2256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9459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2F4A8-7FC7-F24B-8044-C791255F2256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6300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2F4A8-7FC7-F24B-8044-C791255F2256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7798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2F4A8-7FC7-F24B-8044-C791255F2256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9480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2F4A8-7FC7-F24B-8044-C791255F2256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971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4555" y="1122363"/>
            <a:ext cx="11007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4555" y="3602038"/>
            <a:ext cx="11007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884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2909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02826" y="365125"/>
            <a:ext cx="316460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005" y="365125"/>
            <a:ext cx="931036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44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885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361" y="1709738"/>
            <a:ext cx="1265842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361" y="4589464"/>
            <a:ext cx="1265842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173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005" y="1825625"/>
            <a:ext cx="623748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947" y="1825625"/>
            <a:ext cx="623748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217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917" y="365126"/>
            <a:ext cx="1265842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0917" y="1681163"/>
            <a:ext cx="620882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0917" y="2505075"/>
            <a:ext cx="62088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29947" y="1681163"/>
            <a:ext cx="623939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29947" y="2505075"/>
            <a:ext cx="623939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107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463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9874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917" y="457200"/>
            <a:ext cx="47335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9398" y="987426"/>
            <a:ext cx="742994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0917" y="2057400"/>
            <a:ext cx="47335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779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917" y="457200"/>
            <a:ext cx="47335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39398" y="987426"/>
            <a:ext cx="742994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0917" y="2057400"/>
            <a:ext cx="47335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572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005" y="365126"/>
            <a:ext cx="12658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005" y="1825625"/>
            <a:ext cx="12658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005" y="6356351"/>
            <a:ext cx="3302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4F3A-3989-014B-9EAE-F6439A910C74}" type="datetimeFigureOut">
              <a:rPr lang="en-CN" smtClean="0"/>
              <a:t>01/31/2024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61570" y="6356351"/>
            <a:ext cx="49532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5234" y="6356351"/>
            <a:ext cx="3302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A06C-7BB9-7F46-BBC0-A45E758F63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73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.png"/><Relationship Id="rId5" Type="http://schemas.openxmlformats.org/officeDocument/2006/relationships/image" Target="../media/image10.png"/><Relationship Id="rId15" Type="http://schemas.openxmlformats.org/officeDocument/2006/relationships/image" Target="../media/image6.png"/><Relationship Id="rId10" Type="http://schemas.openxmlformats.org/officeDocument/2006/relationships/image" Target="../media/image2.svg"/><Relationship Id="rId4" Type="http://schemas.openxmlformats.org/officeDocument/2006/relationships/image" Target="../media/image9.png"/><Relationship Id="rId9" Type="http://schemas.openxmlformats.org/officeDocument/2006/relationships/image" Target="../media/image1.png"/><Relationship Id="rId1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2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.svg"/><Relationship Id="rId5" Type="http://schemas.openxmlformats.org/officeDocument/2006/relationships/image" Target="../media/image9.png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.svg"/><Relationship Id="rId5" Type="http://schemas.openxmlformats.org/officeDocument/2006/relationships/image" Target="../media/image9.png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2.sv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657752CF-399B-4CA8-0A23-4815248802A1}"/>
              </a:ext>
            </a:extLst>
          </p:cNvPr>
          <p:cNvGrpSpPr/>
          <p:nvPr/>
        </p:nvGrpSpPr>
        <p:grpSpPr>
          <a:xfrm>
            <a:off x="3194743" y="574362"/>
            <a:ext cx="408357" cy="411480"/>
            <a:chOff x="6803319" y="3192016"/>
            <a:chExt cx="731520" cy="731520"/>
          </a:xfrm>
        </p:grpSpPr>
        <p:pic>
          <p:nvPicPr>
            <p:cNvPr id="85" name="Graphic 84" descr="Users with solid fill">
              <a:extLst>
                <a:ext uri="{FF2B5EF4-FFF2-40B4-BE49-F238E27FC236}">
                  <a16:creationId xmlns:a16="http://schemas.microsoft.com/office/drawing/2014/main" id="{98D22E50-FBDB-B177-D040-C62CC493F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1019" y="3296084"/>
              <a:ext cx="590115" cy="590115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A3B8858-0E84-FCB2-B342-FA1D6611DBE7}"/>
                </a:ext>
              </a:extLst>
            </p:cNvPr>
            <p:cNvSpPr/>
            <p:nvPr/>
          </p:nvSpPr>
          <p:spPr>
            <a:xfrm>
              <a:off x="6803319" y="3192016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1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A2F24E54-B532-E961-CFC1-AACFAE55B8D5}"/>
              </a:ext>
            </a:extLst>
          </p:cNvPr>
          <p:cNvSpPr txBox="1"/>
          <p:nvPr/>
        </p:nvSpPr>
        <p:spPr>
          <a:xfrm>
            <a:off x="4035358" y="590141"/>
            <a:ext cx="8670908" cy="35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81" b="1" dirty="0"/>
              <a:t>I am looking for a queen</a:t>
            </a:r>
            <a:r>
              <a:rPr lang="en-US" sz="1681" b="1" dirty="0"/>
              <a:t>-</a:t>
            </a:r>
            <a:r>
              <a:rPr lang="en-CN" sz="1681" b="1" dirty="0"/>
              <a:t>sized bed that is black, and price lower than 120.0 dollars.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F965DF7-6C69-BBF1-5194-9F309A4C773E}"/>
              </a:ext>
            </a:extLst>
          </p:cNvPr>
          <p:cNvSpPr txBox="1"/>
          <p:nvPr/>
        </p:nvSpPr>
        <p:spPr>
          <a:xfrm>
            <a:off x="2284274" y="564132"/>
            <a:ext cx="123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User </a:t>
            </a:r>
          </a:p>
          <a:p>
            <a:r>
              <a:rPr lang="en-US" altLang="zh-CN" sz="1200" b="1" dirty="0"/>
              <a:t>Instruction</a:t>
            </a:r>
            <a:endParaRPr lang="en-US" sz="1200" b="1" dirty="0"/>
          </a:p>
        </p:txBody>
      </p:sp>
      <p:sp>
        <p:nvSpPr>
          <p:cNvPr id="90" name="Speech Bubble: Rectangle with Corners Rounded 89">
            <a:extLst>
              <a:ext uri="{FF2B5EF4-FFF2-40B4-BE49-F238E27FC236}">
                <a16:creationId xmlns:a16="http://schemas.microsoft.com/office/drawing/2014/main" id="{B8931492-F3CA-BD5A-F604-9AF1BE160EE1}"/>
              </a:ext>
            </a:extLst>
          </p:cNvPr>
          <p:cNvSpPr/>
          <p:nvPr/>
        </p:nvSpPr>
        <p:spPr>
          <a:xfrm rot="5400000">
            <a:off x="7821890" y="-3269191"/>
            <a:ext cx="365775" cy="8096024"/>
          </a:xfrm>
          <a:prstGeom prst="wedgeRoundRectCallout">
            <a:avLst>
              <a:gd name="adj1" fmla="val -22883"/>
              <a:gd name="adj2" fmla="val 52316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26" name="矩形: 圆角 43">
            <a:extLst>
              <a:ext uri="{FF2B5EF4-FFF2-40B4-BE49-F238E27FC236}">
                <a16:creationId xmlns:a16="http://schemas.microsoft.com/office/drawing/2014/main" id="{3B148F95-5EBF-6DCE-A3F6-C66F400D8276}"/>
              </a:ext>
            </a:extLst>
          </p:cNvPr>
          <p:cNvSpPr/>
          <p:nvPr/>
        </p:nvSpPr>
        <p:spPr>
          <a:xfrm>
            <a:off x="5418990" y="1088992"/>
            <a:ext cx="3897904" cy="4503349"/>
          </a:xfrm>
          <a:prstGeom prst="roundRect">
            <a:avLst>
              <a:gd name="adj" fmla="val 516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CEDEAF-C9D2-7A8F-3CCE-B0C25E4B8CEF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0F018F-185D-C2CE-A14E-3F16CC1C7A86}"/>
              </a:ext>
            </a:extLst>
          </p:cNvPr>
          <p:cNvCxnSpPr>
            <a:cxnSpLocks/>
          </p:cNvCxnSpPr>
          <p:nvPr/>
        </p:nvCxnSpPr>
        <p:spPr>
          <a:xfrm flipV="1">
            <a:off x="4467897" y="3332100"/>
            <a:ext cx="0" cy="141246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0C9845-A860-23EE-5771-182BD11BBC59}"/>
              </a:ext>
            </a:extLst>
          </p:cNvPr>
          <p:cNvCxnSpPr>
            <a:cxnSpLocks/>
          </p:cNvCxnSpPr>
          <p:nvPr/>
        </p:nvCxnSpPr>
        <p:spPr>
          <a:xfrm>
            <a:off x="4645552" y="5037319"/>
            <a:ext cx="1274014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8">
            <a:extLst>
              <a:ext uri="{FF2B5EF4-FFF2-40B4-BE49-F238E27FC236}">
                <a16:creationId xmlns:a16="http://schemas.microsoft.com/office/drawing/2014/main" id="{8C41B993-D487-3BDF-1EB4-34CC17B0A855}"/>
              </a:ext>
            </a:extLst>
          </p:cNvPr>
          <p:cNvCxnSpPr>
            <a:cxnSpLocks/>
          </p:cNvCxnSpPr>
          <p:nvPr/>
        </p:nvCxnSpPr>
        <p:spPr>
          <a:xfrm>
            <a:off x="3694663" y="3327754"/>
            <a:ext cx="0" cy="52006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9">
            <a:extLst>
              <a:ext uri="{FF2B5EF4-FFF2-40B4-BE49-F238E27FC236}">
                <a16:creationId xmlns:a16="http://schemas.microsoft.com/office/drawing/2014/main" id="{11E48EED-59F6-AA4C-DE51-6D51D82D0055}"/>
              </a:ext>
            </a:extLst>
          </p:cNvPr>
          <p:cNvSpPr txBox="1"/>
          <p:nvPr/>
        </p:nvSpPr>
        <p:spPr>
          <a:xfrm>
            <a:off x="2913990" y="3399906"/>
            <a:ext cx="108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ounded Rectangle 89">
            <a:extLst>
              <a:ext uri="{FF2B5EF4-FFF2-40B4-BE49-F238E27FC236}">
                <a16:creationId xmlns:a16="http://schemas.microsoft.com/office/drawing/2014/main" id="{0B764CE2-CBEE-6909-8F8E-BBDAB5091FFB}"/>
              </a:ext>
            </a:extLst>
          </p:cNvPr>
          <p:cNvSpPr/>
          <p:nvPr/>
        </p:nvSpPr>
        <p:spPr>
          <a:xfrm>
            <a:off x="5922301" y="1476227"/>
            <a:ext cx="2990251" cy="955787"/>
          </a:xfrm>
          <a:prstGeom prst="roundRect">
            <a:avLst>
              <a:gd name="adj" fmla="val 1068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Action Primitive Concepts</a:t>
            </a:r>
          </a:p>
        </p:txBody>
      </p:sp>
      <p:cxnSp>
        <p:nvCxnSpPr>
          <p:cNvPr id="40" name="Straight Arrow Connector 18">
            <a:extLst>
              <a:ext uri="{FF2B5EF4-FFF2-40B4-BE49-F238E27FC236}">
                <a16:creationId xmlns:a16="http://schemas.microsoft.com/office/drawing/2014/main" id="{3B2B22CD-7E6C-29D8-176D-87B6E204BDD4}"/>
              </a:ext>
            </a:extLst>
          </p:cNvPr>
          <p:cNvCxnSpPr>
            <a:cxnSpLocks/>
            <a:stCxn id="37" idx="2"/>
            <a:endCxn id="52" idx="0"/>
          </p:cNvCxnSpPr>
          <p:nvPr/>
        </p:nvCxnSpPr>
        <p:spPr>
          <a:xfrm>
            <a:off x="7417426" y="2432014"/>
            <a:ext cx="0" cy="3776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89">
            <a:extLst>
              <a:ext uri="{FF2B5EF4-FFF2-40B4-BE49-F238E27FC236}">
                <a16:creationId xmlns:a16="http://schemas.microsoft.com/office/drawing/2014/main" id="{F36E91C5-9E75-24B9-67A0-C5D8E76B4BA3}"/>
              </a:ext>
            </a:extLst>
          </p:cNvPr>
          <p:cNvSpPr/>
          <p:nvPr/>
        </p:nvSpPr>
        <p:spPr>
          <a:xfrm>
            <a:off x="5919567" y="4665764"/>
            <a:ext cx="2992985" cy="688518"/>
          </a:xfrm>
          <a:prstGeom prst="roundRect">
            <a:avLst>
              <a:gd name="adj" fmla="val 1436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N" altLang="zh-C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18">
            <a:extLst>
              <a:ext uri="{FF2B5EF4-FFF2-40B4-BE49-F238E27FC236}">
                <a16:creationId xmlns:a16="http://schemas.microsoft.com/office/drawing/2014/main" id="{9790C52E-CACE-C71F-E589-4321412C898A}"/>
              </a:ext>
            </a:extLst>
          </p:cNvPr>
          <p:cNvCxnSpPr>
            <a:cxnSpLocks/>
            <a:stCxn id="52" idx="2"/>
            <a:endCxn id="45" idx="0"/>
          </p:cNvCxnSpPr>
          <p:nvPr/>
        </p:nvCxnSpPr>
        <p:spPr>
          <a:xfrm flipH="1">
            <a:off x="7416060" y="4011068"/>
            <a:ext cx="1367" cy="65469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87">
            <a:extLst>
              <a:ext uri="{FF2B5EF4-FFF2-40B4-BE49-F238E27FC236}">
                <a16:creationId xmlns:a16="http://schemas.microsoft.com/office/drawing/2014/main" id="{E66E0983-B343-2F01-FCFF-0F178E5F39B0}"/>
              </a:ext>
            </a:extLst>
          </p:cNvPr>
          <p:cNvCxnSpPr>
            <a:cxnSpLocks/>
          </p:cNvCxnSpPr>
          <p:nvPr/>
        </p:nvCxnSpPr>
        <p:spPr>
          <a:xfrm flipH="1" flipV="1">
            <a:off x="4714214" y="3289234"/>
            <a:ext cx="1238408" cy="1407176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95">
            <a:extLst>
              <a:ext uri="{FF2B5EF4-FFF2-40B4-BE49-F238E27FC236}">
                <a16:creationId xmlns:a16="http://schemas.microsoft.com/office/drawing/2014/main" id="{80FC80B7-FF0C-5B76-9534-F95EC34350F5}"/>
              </a:ext>
            </a:extLst>
          </p:cNvPr>
          <p:cNvSpPr/>
          <p:nvPr/>
        </p:nvSpPr>
        <p:spPr>
          <a:xfrm rot="2846388">
            <a:off x="4677028" y="3811361"/>
            <a:ext cx="1685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Vetted Observation</a:t>
            </a:r>
          </a:p>
        </p:txBody>
      </p:sp>
      <p:sp>
        <p:nvSpPr>
          <p:cNvPr id="52" name="Rounded Rectangle 89">
            <a:extLst>
              <a:ext uri="{FF2B5EF4-FFF2-40B4-BE49-F238E27FC236}">
                <a16:creationId xmlns:a16="http://schemas.microsoft.com/office/drawing/2014/main" id="{D97263D8-AB9D-A551-E615-424E242EC1C3}"/>
              </a:ext>
            </a:extLst>
          </p:cNvPr>
          <p:cNvSpPr/>
          <p:nvPr/>
        </p:nvSpPr>
        <p:spPr>
          <a:xfrm>
            <a:off x="5922301" y="2809669"/>
            <a:ext cx="2990251" cy="1201399"/>
          </a:xfrm>
          <a:prstGeom prst="roundRect">
            <a:avLst>
              <a:gd name="adj" fmla="val 10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b="1" dirty="0">
              <a:solidFill>
                <a:srgbClr val="DEA900"/>
              </a:solidFill>
            </a:endParaRPr>
          </a:p>
        </p:txBody>
      </p:sp>
      <p:sp>
        <p:nvSpPr>
          <p:cNvPr id="55" name="Rounded Rectangle 89">
            <a:extLst>
              <a:ext uri="{FF2B5EF4-FFF2-40B4-BE49-F238E27FC236}">
                <a16:creationId xmlns:a16="http://schemas.microsoft.com/office/drawing/2014/main" id="{E7A474B2-6AC6-C36C-086B-AC9B889CC389}"/>
              </a:ext>
            </a:extLst>
          </p:cNvPr>
          <p:cNvSpPr/>
          <p:nvPr/>
        </p:nvSpPr>
        <p:spPr>
          <a:xfrm>
            <a:off x="6016337" y="3205928"/>
            <a:ext cx="1182377" cy="6784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1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C0528F-EC4D-3984-A97A-2A10138402D6}"/>
              </a:ext>
            </a:extLst>
          </p:cNvPr>
          <p:cNvSpPr txBox="1"/>
          <p:nvPr/>
        </p:nvSpPr>
        <p:spPr>
          <a:xfrm>
            <a:off x="6653749" y="4825357"/>
            <a:ext cx="211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>
              <a:defRPr sz="1600">
                <a:solidFill>
                  <a:srgbClr val="FFC000"/>
                </a:solidFill>
              </a:defRPr>
            </a:lvl1pPr>
          </a:lstStyle>
          <a:p>
            <a:r>
              <a:rPr lang="en-CN" altLang="zh-CN" sz="1800" b="1" dirty="0">
                <a:solidFill>
                  <a:srgbClr val="00B050"/>
                </a:solidFill>
              </a:rPr>
              <a:t>Avoiding </a:t>
            </a:r>
            <a:r>
              <a:rPr lang="en-US" altLang="zh-CN" sz="1800" b="1" dirty="0">
                <a:solidFill>
                  <a:srgbClr val="00B050"/>
                </a:solidFill>
              </a:rPr>
              <a:t>A</a:t>
            </a:r>
            <a:r>
              <a:rPr lang="en-CN" altLang="zh-CN" sz="1800" b="1" dirty="0">
                <a:solidFill>
                  <a:srgbClr val="00B050"/>
                </a:solidFill>
              </a:rPr>
              <a:t>ctions</a:t>
            </a:r>
          </a:p>
        </p:txBody>
      </p:sp>
      <p:sp>
        <p:nvSpPr>
          <p:cNvPr id="57" name="TextBox 14">
            <a:extLst>
              <a:ext uri="{FF2B5EF4-FFF2-40B4-BE49-F238E27FC236}">
                <a16:creationId xmlns:a16="http://schemas.microsoft.com/office/drawing/2014/main" id="{BD3BF09C-5A13-26F4-89C5-018F0287F43E}"/>
              </a:ext>
            </a:extLst>
          </p:cNvPr>
          <p:cNvSpPr txBox="1"/>
          <p:nvPr/>
        </p:nvSpPr>
        <p:spPr>
          <a:xfrm>
            <a:off x="7430640" y="2459698"/>
            <a:ext cx="212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Generated Oracles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endParaRPr lang="en-CN" sz="1400" dirty="0">
              <a:solidFill>
                <a:srgbClr val="00B050"/>
              </a:solidFill>
            </a:endParaRPr>
          </a:p>
        </p:txBody>
      </p:sp>
      <p:sp>
        <p:nvSpPr>
          <p:cNvPr id="59" name="TextBox 14">
            <a:extLst>
              <a:ext uri="{FF2B5EF4-FFF2-40B4-BE49-F238E27FC236}">
                <a16:creationId xmlns:a16="http://schemas.microsoft.com/office/drawing/2014/main" id="{915B10C8-D277-4DCB-8296-CA59B7E22A56}"/>
              </a:ext>
            </a:extLst>
          </p:cNvPr>
          <p:cNvSpPr txBox="1"/>
          <p:nvPr/>
        </p:nvSpPr>
        <p:spPr>
          <a:xfrm>
            <a:off x="4598698" y="4709239"/>
            <a:ext cx="1524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8E98499E-70C5-DE7D-74FA-B464701024B8}"/>
              </a:ext>
            </a:extLst>
          </p:cNvPr>
          <p:cNvSpPr txBox="1"/>
          <p:nvPr/>
        </p:nvSpPr>
        <p:spPr>
          <a:xfrm>
            <a:off x="7395809" y="4051395"/>
            <a:ext cx="187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Oracle Violation</a:t>
            </a:r>
            <a:endParaRPr lang="en-CN" sz="1400" dirty="0">
              <a:solidFill>
                <a:srgbClr val="00B050"/>
              </a:solidFill>
            </a:endParaRPr>
          </a:p>
        </p:txBody>
      </p:sp>
      <p:sp>
        <p:nvSpPr>
          <p:cNvPr id="61" name="文本框 126">
            <a:extLst>
              <a:ext uri="{FF2B5EF4-FFF2-40B4-BE49-F238E27FC236}">
                <a16:creationId xmlns:a16="http://schemas.microsoft.com/office/drawing/2014/main" id="{760D8DBB-D7BA-C167-65DE-5DB48A3D5429}"/>
              </a:ext>
            </a:extLst>
          </p:cNvPr>
          <p:cNvSpPr txBox="1"/>
          <p:nvPr/>
        </p:nvSpPr>
        <p:spPr>
          <a:xfrm>
            <a:off x="7115146" y="2813619"/>
            <a:ext cx="98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Oracles</a:t>
            </a:r>
            <a:endParaRPr lang="en-CN" altLang="zh-CN" b="1" dirty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3" name="文本框 127">
            <a:extLst>
              <a:ext uri="{FF2B5EF4-FFF2-40B4-BE49-F238E27FC236}">
                <a16:creationId xmlns:a16="http://schemas.microsoft.com/office/drawing/2014/main" id="{6EF6C2FA-9B29-46D5-EF13-0B599DBFF03E}"/>
              </a:ext>
            </a:extLst>
          </p:cNvPr>
          <p:cNvSpPr txBox="1"/>
          <p:nvPr/>
        </p:nvSpPr>
        <p:spPr>
          <a:xfrm>
            <a:off x="8512348" y="3270170"/>
            <a:ext cx="98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…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67" name="组合 180">
            <a:extLst>
              <a:ext uri="{FF2B5EF4-FFF2-40B4-BE49-F238E27FC236}">
                <a16:creationId xmlns:a16="http://schemas.microsoft.com/office/drawing/2014/main" id="{89684D71-E3B7-8F19-9BDE-6C7A88766FA5}"/>
              </a:ext>
            </a:extLst>
          </p:cNvPr>
          <p:cNvGrpSpPr/>
          <p:nvPr/>
        </p:nvGrpSpPr>
        <p:grpSpPr>
          <a:xfrm>
            <a:off x="7272556" y="1838273"/>
            <a:ext cx="1030710" cy="445190"/>
            <a:chOff x="8335236" y="3714302"/>
            <a:chExt cx="986126" cy="351597"/>
          </a:xfrm>
        </p:grpSpPr>
        <p:sp>
          <p:nvSpPr>
            <p:cNvPr id="68" name="Rounded Rectangle 89">
              <a:extLst>
                <a:ext uri="{FF2B5EF4-FFF2-40B4-BE49-F238E27FC236}">
                  <a16:creationId xmlns:a16="http://schemas.microsoft.com/office/drawing/2014/main" id="{3B3A89E9-2DC6-2CD5-F8D8-3813AE5C22BD}"/>
                </a:ext>
              </a:extLst>
            </p:cNvPr>
            <p:cNvSpPr/>
            <p:nvPr/>
          </p:nvSpPr>
          <p:spPr>
            <a:xfrm>
              <a:off x="8335236" y="3741071"/>
              <a:ext cx="986126" cy="3248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b="1" dirty="0">
                <a:solidFill>
                  <a:srgbClr val="E6BC51"/>
                </a:solidFill>
              </a:endParaRPr>
            </a:p>
          </p:txBody>
        </p:sp>
        <p:sp>
          <p:nvSpPr>
            <p:cNvPr id="69" name="文本框 77">
              <a:extLst>
                <a:ext uri="{FF2B5EF4-FFF2-40B4-BE49-F238E27FC236}">
                  <a16:creationId xmlns:a16="http://schemas.microsoft.com/office/drawing/2014/main" id="{B9A3E5BE-E9A8-DE55-CFD0-EB013FC30832}"/>
                </a:ext>
              </a:extLst>
            </p:cNvPr>
            <p:cNvSpPr txBox="1"/>
            <p:nvPr/>
          </p:nvSpPr>
          <p:spPr>
            <a:xfrm>
              <a:off x="8368808" y="3790158"/>
              <a:ext cx="523207" cy="24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9797"/>
                  </a:solidFill>
                </a:rPr>
                <a:t>red</a:t>
              </a:r>
              <a:endParaRPr lang="zh-CN" altLang="en-US" sz="1400" dirty="0">
                <a:solidFill>
                  <a:srgbClr val="FF9797"/>
                </a:solidFill>
              </a:endParaRPr>
            </a:p>
          </p:txBody>
        </p:sp>
        <p:sp>
          <p:nvSpPr>
            <p:cNvPr id="74" name="文本框 97">
              <a:extLst>
                <a:ext uri="{FF2B5EF4-FFF2-40B4-BE49-F238E27FC236}">
                  <a16:creationId xmlns:a16="http://schemas.microsoft.com/office/drawing/2014/main" id="{DA4C6DAB-0FA8-EF6C-5FAE-335210BC0FEC}"/>
                </a:ext>
              </a:extLst>
            </p:cNvPr>
            <p:cNvSpPr txBox="1"/>
            <p:nvPr/>
          </p:nvSpPr>
          <p:spPr>
            <a:xfrm>
              <a:off x="8663984" y="3795006"/>
              <a:ext cx="523207" cy="24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/>
                  </a:solidFill>
                </a:rPr>
                <a:t>blue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75" name="文本框 99">
              <a:extLst>
                <a:ext uri="{FF2B5EF4-FFF2-40B4-BE49-F238E27FC236}">
                  <a16:creationId xmlns:a16="http://schemas.microsoft.com/office/drawing/2014/main" id="{2298AAE0-7EB1-0CE5-1933-EB47903D8329}"/>
                </a:ext>
              </a:extLst>
            </p:cNvPr>
            <p:cNvSpPr txBox="1"/>
            <p:nvPr/>
          </p:nvSpPr>
          <p:spPr>
            <a:xfrm>
              <a:off x="9011240" y="3714302"/>
              <a:ext cx="310122" cy="315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…</a:t>
              </a:r>
              <a:endParaRPr lang="zh-CN" altLang="en-US" sz="2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F4203903-E529-08B5-8EA8-95EABA8AA419}"/>
              </a:ext>
            </a:extLst>
          </p:cNvPr>
          <p:cNvSpPr txBox="1"/>
          <p:nvPr/>
        </p:nvSpPr>
        <p:spPr>
          <a:xfrm>
            <a:off x="4431350" y="4341630"/>
            <a:ext cx="172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0D8FB11-EEE8-2BCE-C0F9-1F056AB38966}"/>
              </a:ext>
            </a:extLst>
          </p:cNvPr>
          <p:cNvGrpSpPr/>
          <p:nvPr/>
        </p:nvGrpSpPr>
        <p:grpSpPr>
          <a:xfrm>
            <a:off x="399102" y="3822508"/>
            <a:ext cx="4252190" cy="1804529"/>
            <a:chOff x="2658597" y="4253203"/>
            <a:chExt cx="4252190" cy="1804529"/>
          </a:xfrm>
        </p:grpSpPr>
        <p:sp>
          <p:nvSpPr>
            <p:cNvPr id="92" name="Rounded Rectangle 35">
              <a:extLst>
                <a:ext uri="{FF2B5EF4-FFF2-40B4-BE49-F238E27FC236}">
                  <a16:creationId xmlns:a16="http://schemas.microsoft.com/office/drawing/2014/main" id="{DAB4DF04-DB13-277A-ED5E-B7F7CE1B6A89}"/>
                </a:ext>
              </a:extLst>
            </p:cNvPr>
            <p:cNvSpPr/>
            <p:nvPr/>
          </p:nvSpPr>
          <p:spPr>
            <a:xfrm>
              <a:off x="2658597" y="4253203"/>
              <a:ext cx="2800521" cy="1768152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70C0"/>
                </a:solidFill>
              </a:endParaRPr>
            </a:p>
          </p:txBody>
        </p:sp>
        <p:sp>
          <p:nvSpPr>
            <p:cNvPr id="93" name="文本框 1">
              <a:extLst>
                <a:ext uri="{FF2B5EF4-FFF2-40B4-BE49-F238E27FC236}">
                  <a16:creationId xmlns:a16="http://schemas.microsoft.com/office/drawing/2014/main" id="{DB44F578-8274-2F10-CE05-3DB34D80B82B}"/>
                </a:ext>
              </a:extLst>
            </p:cNvPr>
            <p:cNvSpPr txBox="1"/>
            <p:nvPr/>
          </p:nvSpPr>
          <p:spPr>
            <a:xfrm>
              <a:off x="3324206" y="5657622"/>
              <a:ext cx="230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</a:rPr>
                <a:t>Environment</a:t>
              </a:r>
              <a:endParaRPr lang="en-CN" altLang="zh-CN" sz="2000" b="1" dirty="0">
                <a:solidFill>
                  <a:srgbClr val="0070C0"/>
                </a:solidFill>
              </a:endParaRPr>
            </a:p>
          </p:txBody>
        </p:sp>
        <p:pic>
          <p:nvPicPr>
            <p:cNvPr id="95" name="图片 4">
              <a:extLst>
                <a:ext uri="{FF2B5EF4-FFF2-40B4-BE49-F238E27FC236}">
                  <a16:creationId xmlns:a16="http://schemas.microsoft.com/office/drawing/2014/main" id="{9DF33FF7-B330-8B3F-E3D6-D592DE61B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93083" y="4410251"/>
              <a:ext cx="1721252" cy="1209555"/>
            </a:xfrm>
            <a:prstGeom prst="rect">
              <a:avLst/>
            </a:prstGeom>
          </p:spPr>
        </p:pic>
        <p:sp>
          <p:nvSpPr>
            <p:cNvPr id="101" name="矩形: 圆角 6">
              <a:extLst>
                <a:ext uri="{FF2B5EF4-FFF2-40B4-BE49-F238E27FC236}">
                  <a16:creationId xmlns:a16="http://schemas.microsoft.com/office/drawing/2014/main" id="{301FE983-1809-55F8-3FC0-E7D2EB265DCC}"/>
                </a:ext>
              </a:extLst>
            </p:cNvPr>
            <p:cNvSpPr/>
            <p:nvPr/>
          </p:nvSpPr>
          <p:spPr>
            <a:xfrm>
              <a:off x="4648822" y="4374852"/>
              <a:ext cx="636554" cy="1230364"/>
            </a:xfrm>
            <a:prstGeom prst="round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Rounded Rectangle 35">
              <a:extLst>
                <a:ext uri="{FF2B5EF4-FFF2-40B4-BE49-F238E27FC236}">
                  <a16:creationId xmlns:a16="http://schemas.microsoft.com/office/drawing/2014/main" id="{8977B8E1-3273-061C-0D4C-F769063DBDC4}"/>
                </a:ext>
              </a:extLst>
            </p:cNvPr>
            <p:cNvSpPr/>
            <p:nvPr/>
          </p:nvSpPr>
          <p:spPr>
            <a:xfrm>
              <a:off x="5573275" y="4267044"/>
              <a:ext cx="1059556" cy="792763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107" name="Rounded Rectangle 35">
              <a:extLst>
                <a:ext uri="{FF2B5EF4-FFF2-40B4-BE49-F238E27FC236}">
                  <a16:creationId xmlns:a16="http://schemas.microsoft.com/office/drawing/2014/main" id="{D10898F8-8B71-439F-C30A-61E4FDDAD1C2}"/>
                </a:ext>
              </a:extLst>
            </p:cNvPr>
            <p:cNvSpPr/>
            <p:nvPr/>
          </p:nvSpPr>
          <p:spPr>
            <a:xfrm>
              <a:off x="5573276" y="5175259"/>
              <a:ext cx="1337511" cy="843968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108" name="Straight Arrow Connector 18">
              <a:extLst>
                <a:ext uri="{FF2B5EF4-FFF2-40B4-BE49-F238E27FC236}">
                  <a16:creationId xmlns:a16="http://schemas.microsoft.com/office/drawing/2014/main" id="{58504355-BD2B-1A98-B7EF-2C92DCCA9E84}"/>
                </a:ext>
              </a:extLst>
            </p:cNvPr>
            <p:cNvCxnSpPr>
              <a:cxnSpLocks/>
            </p:cNvCxnSpPr>
            <p:nvPr/>
          </p:nvCxnSpPr>
          <p:spPr>
            <a:xfrm>
              <a:off x="5373763" y="5589253"/>
              <a:ext cx="328574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8">
              <a:extLst>
                <a:ext uri="{FF2B5EF4-FFF2-40B4-BE49-F238E27FC236}">
                  <a16:creationId xmlns:a16="http://schemas.microsoft.com/office/drawing/2014/main" id="{6DF94C1E-1C5E-D25E-6257-F8F034891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745" y="4644493"/>
              <a:ext cx="327941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4">
              <a:extLst>
                <a:ext uri="{FF2B5EF4-FFF2-40B4-BE49-F238E27FC236}">
                  <a16:creationId xmlns:a16="http://schemas.microsoft.com/office/drawing/2014/main" id="{37216577-9BD4-847E-5B27-CBE8B8976E71}"/>
                </a:ext>
              </a:extLst>
            </p:cNvPr>
            <p:cNvSpPr txBox="1"/>
            <p:nvPr/>
          </p:nvSpPr>
          <p:spPr>
            <a:xfrm>
              <a:off x="5373764" y="4702487"/>
              <a:ext cx="1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Controller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111" name="图片 137">
              <a:extLst>
                <a:ext uri="{FF2B5EF4-FFF2-40B4-BE49-F238E27FC236}">
                  <a16:creationId xmlns:a16="http://schemas.microsoft.com/office/drawing/2014/main" id="{4F2D1ABC-5FBA-CF1D-9255-EC9E15656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4159" y="4359930"/>
              <a:ext cx="348677" cy="348677"/>
            </a:xfrm>
            <a:prstGeom prst="rect">
              <a:avLst/>
            </a:prstGeom>
          </p:spPr>
        </p:pic>
        <p:sp>
          <p:nvSpPr>
            <p:cNvPr id="113" name="TextBox 14">
              <a:extLst>
                <a:ext uri="{FF2B5EF4-FFF2-40B4-BE49-F238E27FC236}">
                  <a16:creationId xmlns:a16="http://schemas.microsoft.com/office/drawing/2014/main" id="{50EA80AE-ECAC-842B-C5A3-A4EBCAD6EAC2}"/>
                </a:ext>
              </a:extLst>
            </p:cNvPr>
            <p:cNvSpPr txBox="1"/>
            <p:nvPr/>
          </p:nvSpPr>
          <p:spPr>
            <a:xfrm>
              <a:off x="5705543" y="5435117"/>
              <a:ext cx="1104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Vision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Module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114" name="图片 140">
              <a:extLst>
                <a:ext uri="{FF2B5EF4-FFF2-40B4-BE49-F238E27FC236}">
                  <a16:creationId xmlns:a16="http://schemas.microsoft.com/office/drawing/2014/main" id="{F4EEE462-57A2-7F12-3E89-098AA15C2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65204" y="5149835"/>
              <a:ext cx="385292" cy="385292"/>
            </a:xfrm>
            <a:prstGeom prst="rect">
              <a:avLst/>
            </a:prstGeom>
          </p:spPr>
        </p:pic>
      </p:grpSp>
      <p:grpSp>
        <p:nvGrpSpPr>
          <p:cNvPr id="115" name="组合 144">
            <a:extLst>
              <a:ext uri="{FF2B5EF4-FFF2-40B4-BE49-F238E27FC236}">
                <a16:creationId xmlns:a16="http://schemas.microsoft.com/office/drawing/2014/main" id="{7A0A21E0-6F71-0915-A54B-97CC84F55FBD}"/>
              </a:ext>
            </a:extLst>
          </p:cNvPr>
          <p:cNvGrpSpPr/>
          <p:nvPr/>
        </p:nvGrpSpPr>
        <p:grpSpPr>
          <a:xfrm>
            <a:off x="3797244" y="3440182"/>
            <a:ext cx="233656" cy="209912"/>
            <a:chOff x="5532453" y="4540607"/>
            <a:chExt cx="286454" cy="251228"/>
          </a:xfrm>
        </p:grpSpPr>
        <p:sp>
          <p:nvSpPr>
            <p:cNvPr id="116" name="等腰三角形 145">
              <a:extLst>
                <a:ext uri="{FF2B5EF4-FFF2-40B4-BE49-F238E27FC236}">
                  <a16:creationId xmlns:a16="http://schemas.microsoft.com/office/drawing/2014/main" id="{401A3F30-0B26-74E4-07B6-AC95817680C3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43">
              <a:extLst>
                <a:ext uri="{FF2B5EF4-FFF2-40B4-BE49-F238E27FC236}">
                  <a16:creationId xmlns:a16="http://schemas.microsoft.com/office/drawing/2014/main" id="{CA794B4A-B992-C457-A21A-70CDBFF9CBDD}"/>
                </a:ext>
              </a:extLst>
            </p:cNvPr>
            <p:cNvSpPr/>
            <p:nvPr/>
          </p:nvSpPr>
          <p:spPr>
            <a:xfrm>
              <a:off x="5532453" y="4540607"/>
              <a:ext cx="286454" cy="251228"/>
            </a:xfrm>
            <a:prstGeom prst="rect">
              <a:avLst/>
            </a:prstGeom>
            <a:noFill/>
            <a:ln>
              <a:solidFill>
                <a:srgbClr val="E5B40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49">
            <a:extLst>
              <a:ext uri="{FF2B5EF4-FFF2-40B4-BE49-F238E27FC236}">
                <a16:creationId xmlns:a16="http://schemas.microsoft.com/office/drawing/2014/main" id="{6FA6E882-0C6B-65F7-9C90-521F7FDAA212}"/>
              </a:ext>
            </a:extLst>
          </p:cNvPr>
          <p:cNvGrpSpPr/>
          <p:nvPr/>
        </p:nvGrpSpPr>
        <p:grpSpPr>
          <a:xfrm>
            <a:off x="4835471" y="5117178"/>
            <a:ext cx="664735" cy="219499"/>
            <a:chOff x="5532452" y="4540607"/>
            <a:chExt cx="758959" cy="251228"/>
          </a:xfrm>
        </p:grpSpPr>
        <p:sp>
          <p:nvSpPr>
            <p:cNvPr id="119" name="矩形 150">
              <a:extLst>
                <a:ext uri="{FF2B5EF4-FFF2-40B4-BE49-F238E27FC236}">
                  <a16:creationId xmlns:a16="http://schemas.microsoft.com/office/drawing/2014/main" id="{456C4FEF-8718-E127-ABBD-D81A2BEA2F65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151">
              <a:extLst>
                <a:ext uri="{FF2B5EF4-FFF2-40B4-BE49-F238E27FC236}">
                  <a16:creationId xmlns:a16="http://schemas.microsoft.com/office/drawing/2014/main" id="{2AF649FE-51AC-0F3A-A233-ED4D38CCDFB9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52">
              <a:extLst>
                <a:ext uri="{FF2B5EF4-FFF2-40B4-BE49-F238E27FC236}">
                  <a16:creationId xmlns:a16="http://schemas.microsoft.com/office/drawing/2014/main" id="{EA17B8E8-A31C-CEBF-EF31-61A66315666B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53">
              <a:extLst>
                <a:ext uri="{FF2B5EF4-FFF2-40B4-BE49-F238E27FC236}">
                  <a16:creationId xmlns:a16="http://schemas.microsoft.com/office/drawing/2014/main" id="{56FDF138-FD02-F13D-84FA-2C6367AF9AEC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55">
            <a:extLst>
              <a:ext uri="{FF2B5EF4-FFF2-40B4-BE49-F238E27FC236}">
                <a16:creationId xmlns:a16="http://schemas.microsoft.com/office/drawing/2014/main" id="{CFE58D28-635D-4C56-8A75-5D720B60A504}"/>
              </a:ext>
            </a:extLst>
          </p:cNvPr>
          <p:cNvGrpSpPr/>
          <p:nvPr/>
        </p:nvGrpSpPr>
        <p:grpSpPr>
          <a:xfrm>
            <a:off x="4569474" y="4171438"/>
            <a:ext cx="645986" cy="217177"/>
            <a:chOff x="5532452" y="4540607"/>
            <a:chExt cx="758959" cy="251228"/>
          </a:xfrm>
        </p:grpSpPr>
        <p:sp>
          <p:nvSpPr>
            <p:cNvPr id="126" name="矩形 156">
              <a:extLst>
                <a:ext uri="{FF2B5EF4-FFF2-40B4-BE49-F238E27FC236}">
                  <a16:creationId xmlns:a16="http://schemas.microsoft.com/office/drawing/2014/main" id="{E5F3060B-355B-01BE-74DE-C67DACC3F22A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57">
              <a:extLst>
                <a:ext uri="{FF2B5EF4-FFF2-40B4-BE49-F238E27FC236}">
                  <a16:creationId xmlns:a16="http://schemas.microsoft.com/office/drawing/2014/main" id="{F0C785A6-2943-7AB9-DF38-2A3253D9E5EA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58">
              <a:extLst>
                <a:ext uri="{FF2B5EF4-FFF2-40B4-BE49-F238E27FC236}">
                  <a16:creationId xmlns:a16="http://schemas.microsoft.com/office/drawing/2014/main" id="{E3DB0E31-82E0-1420-75C7-AB119BD5114D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59">
              <a:extLst>
                <a:ext uri="{FF2B5EF4-FFF2-40B4-BE49-F238E27FC236}">
                  <a16:creationId xmlns:a16="http://schemas.microsoft.com/office/drawing/2014/main" id="{8FA96871-10BF-A1A4-C899-1743B9D0A112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3" name="组合 160">
            <a:extLst>
              <a:ext uri="{FF2B5EF4-FFF2-40B4-BE49-F238E27FC236}">
                <a16:creationId xmlns:a16="http://schemas.microsoft.com/office/drawing/2014/main" id="{6F9544B9-9A16-FF0D-A79F-E408E3D6F2D3}"/>
              </a:ext>
            </a:extLst>
          </p:cNvPr>
          <p:cNvGrpSpPr/>
          <p:nvPr/>
        </p:nvGrpSpPr>
        <p:grpSpPr>
          <a:xfrm rot="2813253">
            <a:off x="5420966" y="3667288"/>
            <a:ext cx="437608" cy="195178"/>
            <a:chOff x="5532453" y="4540606"/>
            <a:chExt cx="551782" cy="251228"/>
          </a:xfrm>
        </p:grpSpPr>
        <p:sp>
          <p:nvSpPr>
            <p:cNvPr id="134" name="矩形 161">
              <a:extLst>
                <a:ext uri="{FF2B5EF4-FFF2-40B4-BE49-F238E27FC236}">
                  <a16:creationId xmlns:a16="http://schemas.microsoft.com/office/drawing/2014/main" id="{AA12B442-8C5D-5479-6E84-12060948B04A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等腰三角形 162">
              <a:extLst>
                <a:ext uri="{FF2B5EF4-FFF2-40B4-BE49-F238E27FC236}">
                  <a16:creationId xmlns:a16="http://schemas.microsoft.com/office/drawing/2014/main" id="{B8049B3D-A2DE-885F-CDAA-33F46AAAD924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64">
              <a:extLst>
                <a:ext uri="{FF2B5EF4-FFF2-40B4-BE49-F238E27FC236}">
                  <a16:creationId xmlns:a16="http://schemas.microsoft.com/office/drawing/2014/main" id="{06D54BF1-36AF-A67F-CDED-3EA6004A1ECF}"/>
                </a:ext>
              </a:extLst>
            </p:cNvPr>
            <p:cNvSpPr/>
            <p:nvPr/>
          </p:nvSpPr>
          <p:spPr>
            <a:xfrm>
              <a:off x="5532453" y="4540606"/>
              <a:ext cx="551782" cy="25122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6360941-5440-3E3A-2C8C-3D8AA4C45050}"/>
              </a:ext>
            </a:extLst>
          </p:cNvPr>
          <p:cNvGrpSpPr/>
          <p:nvPr/>
        </p:nvGrpSpPr>
        <p:grpSpPr>
          <a:xfrm>
            <a:off x="4774261" y="2452843"/>
            <a:ext cx="1148039" cy="554956"/>
            <a:chOff x="7033756" y="2883538"/>
            <a:chExt cx="1148039" cy="554956"/>
          </a:xfrm>
        </p:grpSpPr>
        <p:sp>
          <p:nvSpPr>
            <p:cNvPr id="140" name="TextBox 14">
              <a:extLst>
                <a:ext uri="{FF2B5EF4-FFF2-40B4-BE49-F238E27FC236}">
                  <a16:creationId xmlns:a16="http://schemas.microsoft.com/office/drawing/2014/main" id="{01688836-EA37-6B54-2848-9D738B406A3A}"/>
                </a:ext>
              </a:extLst>
            </p:cNvPr>
            <p:cNvSpPr txBox="1"/>
            <p:nvPr/>
          </p:nvSpPr>
          <p:spPr>
            <a:xfrm>
              <a:off x="7033756" y="2883538"/>
              <a:ext cx="108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Planned 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Action</a:t>
              </a:r>
              <a:endParaRPr lang="en-CN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43" name="Straight Arrow Connector 18">
              <a:extLst>
                <a:ext uri="{FF2B5EF4-FFF2-40B4-BE49-F238E27FC236}">
                  <a16:creationId xmlns:a16="http://schemas.microsoft.com/office/drawing/2014/main" id="{81085109-78ED-DCE2-9A19-03B06CFA9143}"/>
                </a:ext>
              </a:extLst>
            </p:cNvPr>
            <p:cNvCxnSpPr>
              <a:cxnSpLocks/>
            </p:cNvCxnSpPr>
            <p:nvPr/>
          </p:nvCxnSpPr>
          <p:spPr>
            <a:xfrm>
              <a:off x="7070273" y="3438494"/>
              <a:ext cx="1111522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组合 177">
              <a:extLst>
                <a:ext uri="{FF2B5EF4-FFF2-40B4-BE49-F238E27FC236}">
                  <a16:creationId xmlns:a16="http://schemas.microsoft.com/office/drawing/2014/main" id="{28E2458E-BA31-64EC-C18B-E27DA16218C5}"/>
                </a:ext>
              </a:extLst>
            </p:cNvPr>
            <p:cNvGrpSpPr/>
            <p:nvPr/>
          </p:nvGrpSpPr>
          <p:grpSpPr>
            <a:xfrm>
              <a:off x="7834508" y="3145149"/>
              <a:ext cx="209108" cy="200405"/>
              <a:chOff x="6228825" y="3400538"/>
              <a:chExt cx="286454" cy="251228"/>
            </a:xfrm>
          </p:grpSpPr>
          <p:sp>
            <p:nvSpPr>
              <p:cNvPr id="155" name="矩形 175">
                <a:extLst>
                  <a:ext uri="{FF2B5EF4-FFF2-40B4-BE49-F238E27FC236}">
                    <a16:creationId xmlns:a16="http://schemas.microsoft.com/office/drawing/2014/main" id="{DB301533-B4AA-80FD-9071-BD55C3FDBD90}"/>
                  </a:ext>
                </a:extLst>
              </p:cNvPr>
              <p:cNvSpPr/>
              <p:nvPr/>
            </p:nvSpPr>
            <p:spPr>
              <a:xfrm>
                <a:off x="6228825" y="3400538"/>
                <a:ext cx="286454" cy="251228"/>
              </a:xfrm>
              <a:prstGeom prst="rect">
                <a:avLst/>
              </a:prstGeom>
              <a:noFill/>
              <a:ln>
                <a:solidFill>
                  <a:srgbClr val="E5B40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4" name="椭圆 176">
                <a:extLst>
                  <a:ext uri="{FF2B5EF4-FFF2-40B4-BE49-F238E27FC236}">
                    <a16:creationId xmlns:a16="http://schemas.microsoft.com/office/drawing/2014/main" id="{FE5B5264-FCCD-FAA4-3403-576FB43AD44A}"/>
                  </a:ext>
                </a:extLst>
              </p:cNvPr>
              <p:cNvSpPr/>
              <p:nvPr/>
            </p:nvSpPr>
            <p:spPr>
              <a:xfrm>
                <a:off x="6274116" y="3429000"/>
                <a:ext cx="187200" cy="18621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6" name="文本框 184">
            <a:extLst>
              <a:ext uri="{FF2B5EF4-FFF2-40B4-BE49-F238E27FC236}">
                <a16:creationId xmlns:a16="http://schemas.microsoft.com/office/drawing/2014/main" id="{D72FBAD2-6C0C-F24A-6E1E-96F2341DF5F7}"/>
              </a:ext>
            </a:extLst>
          </p:cNvPr>
          <p:cNvSpPr txBox="1"/>
          <p:nvPr/>
        </p:nvSpPr>
        <p:spPr>
          <a:xfrm>
            <a:off x="8381724" y="1829076"/>
            <a:ext cx="32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…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167" name="组合 200">
            <a:extLst>
              <a:ext uri="{FF2B5EF4-FFF2-40B4-BE49-F238E27FC236}">
                <a16:creationId xmlns:a16="http://schemas.microsoft.com/office/drawing/2014/main" id="{43B0877D-C61F-9354-828D-F62192DE23E1}"/>
              </a:ext>
            </a:extLst>
          </p:cNvPr>
          <p:cNvGrpSpPr/>
          <p:nvPr/>
        </p:nvGrpSpPr>
        <p:grpSpPr>
          <a:xfrm>
            <a:off x="6098305" y="1825954"/>
            <a:ext cx="1037181" cy="455872"/>
            <a:chOff x="7117545" y="2261606"/>
            <a:chExt cx="1037184" cy="455871"/>
          </a:xfrm>
        </p:grpSpPr>
        <p:grpSp>
          <p:nvGrpSpPr>
            <p:cNvPr id="168" name="组合 185">
              <a:extLst>
                <a:ext uri="{FF2B5EF4-FFF2-40B4-BE49-F238E27FC236}">
                  <a16:creationId xmlns:a16="http://schemas.microsoft.com/office/drawing/2014/main" id="{1C1BB910-F911-EB03-A8BA-24481BBA381D}"/>
                </a:ext>
              </a:extLst>
            </p:cNvPr>
            <p:cNvGrpSpPr/>
            <p:nvPr/>
          </p:nvGrpSpPr>
          <p:grpSpPr>
            <a:xfrm>
              <a:off x="7117545" y="2261606"/>
              <a:ext cx="1037184" cy="455871"/>
              <a:chOff x="8335236" y="3705867"/>
              <a:chExt cx="992320" cy="360032"/>
            </a:xfrm>
          </p:grpSpPr>
          <p:sp>
            <p:nvSpPr>
              <p:cNvPr id="172" name="Rounded Rectangle 89">
                <a:extLst>
                  <a:ext uri="{FF2B5EF4-FFF2-40B4-BE49-F238E27FC236}">
                    <a16:creationId xmlns:a16="http://schemas.microsoft.com/office/drawing/2014/main" id="{DDB11CFD-E308-CEC5-A398-4E63FC1E0AF5}"/>
                  </a:ext>
                </a:extLst>
              </p:cNvPr>
              <p:cNvSpPr/>
              <p:nvPr/>
            </p:nvSpPr>
            <p:spPr>
              <a:xfrm>
                <a:off x="8335236" y="3741071"/>
                <a:ext cx="986126" cy="3248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000" b="1" dirty="0">
                  <a:solidFill>
                    <a:srgbClr val="E6BC51"/>
                  </a:solidFill>
                </a:endParaRPr>
              </a:p>
            </p:txBody>
          </p:sp>
          <p:sp>
            <p:nvSpPr>
              <p:cNvPr id="173" name="文本框 189">
                <a:extLst>
                  <a:ext uri="{FF2B5EF4-FFF2-40B4-BE49-F238E27FC236}">
                    <a16:creationId xmlns:a16="http://schemas.microsoft.com/office/drawing/2014/main" id="{AB1E486A-1DFE-85AF-4968-B951EB689994}"/>
                  </a:ext>
                </a:extLst>
              </p:cNvPr>
              <p:cNvSpPr txBox="1"/>
              <p:nvPr/>
            </p:nvSpPr>
            <p:spPr>
              <a:xfrm>
                <a:off x="9017434" y="3705867"/>
                <a:ext cx="310122" cy="315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B050"/>
                    </a:solidFill>
                  </a:rPr>
                  <a:t>…</a:t>
                </a:r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9" name="椭圆 190">
              <a:extLst>
                <a:ext uri="{FF2B5EF4-FFF2-40B4-BE49-F238E27FC236}">
                  <a16:creationId xmlns:a16="http://schemas.microsoft.com/office/drawing/2014/main" id="{C7F0EF5F-ADAD-DA3D-8750-118580852274}"/>
                </a:ext>
              </a:extLst>
            </p:cNvPr>
            <p:cNvSpPr/>
            <p:nvPr/>
          </p:nvSpPr>
          <p:spPr>
            <a:xfrm>
              <a:off x="7190081" y="244927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等腰三角形 191">
              <a:extLst>
                <a:ext uri="{FF2B5EF4-FFF2-40B4-BE49-F238E27FC236}">
                  <a16:creationId xmlns:a16="http://schemas.microsoft.com/office/drawing/2014/main" id="{82F50665-47D7-EA27-AB3C-7FB43249524B}"/>
                </a:ext>
              </a:extLst>
            </p:cNvPr>
            <p:cNvSpPr/>
            <p:nvPr/>
          </p:nvSpPr>
          <p:spPr>
            <a:xfrm>
              <a:off x="7424012" y="2446280"/>
              <a:ext cx="180000" cy="180000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95">
              <a:extLst>
                <a:ext uri="{FF2B5EF4-FFF2-40B4-BE49-F238E27FC236}">
                  <a16:creationId xmlns:a16="http://schemas.microsoft.com/office/drawing/2014/main" id="{2EE0A240-40FC-3B76-7D03-89595AE942B8}"/>
                </a:ext>
              </a:extLst>
            </p:cNvPr>
            <p:cNvSpPr/>
            <p:nvPr/>
          </p:nvSpPr>
          <p:spPr>
            <a:xfrm>
              <a:off x="7683913" y="2446280"/>
              <a:ext cx="180000" cy="18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4" name="Rounded Rectangle 89">
            <a:extLst>
              <a:ext uri="{FF2B5EF4-FFF2-40B4-BE49-F238E27FC236}">
                <a16:creationId xmlns:a16="http://schemas.microsoft.com/office/drawing/2014/main" id="{CD915E76-A14B-D9C5-95C1-8FE0FE7C2AD5}"/>
              </a:ext>
            </a:extLst>
          </p:cNvPr>
          <p:cNvSpPr/>
          <p:nvPr/>
        </p:nvSpPr>
        <p:spPr>
          <a:xfrm>
            <a:off x="7292750" y="3209734"/>
            <a:ext cx="1182377" cy="6784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2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75" name="等腰三角形 205">
            <a:extLst>
              <a:ext uri="{FF2B5EF4-FFF2-40B4-BE49-F238E27FC236}">
                <a16:creationId xmlns:a16="http://schemas.microsoft.com/office/drawing/2014/main" id="{6A87A27B-B195-67C6-AAC1-163A5D7CA073}"/>
              </a:ext>
            </a:extLst>
          </p:cNvPr>
          <p:cNvSpPr/>
          <p:nvPr/>
        </p:nvSpPr>
        <p:spPr>
          <a:xfrm>
            <a:off x="6497289" y="3588855"/>
            <a:ext cx="180000" cy="180000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文本框 206">
            <a:extLst>
              <a:ext uri="{FF2B5EF4-FFF2-40B4-BE49-F238E27FC236}">
                <a16:creationId xmlns:a16="http://schemas.microsoft.com/office/drawing/2014/main" id="{E141B675-BCD7-57AF-71A4-3323DCAB590E}"/>
              </a:ext>
            </a:extLst>
          </p:cNvPr>
          <p:cNvSpPr txBox="1"/>
          <p:nvPr/>
        </p:nvSpPr>
        <p:spPr>
          <a:xfrm>
            <a:off x="7632167" y="3499498"/>
            <a:ext cx="546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9797"/>
                </a:solidFill>
              </a:rPr>
              <a:t>red</a:t>
            </a:r>
            <a:endParaRPr lang="zh-CN" altLang="en-US" sz="1600" dirty="0">
              <a:solidFill>
                <a:srgbClr val="FF9797"/>
              </a:solidFill>
            </a:endParaRPr>
          </a:p>
        </p:txBody>
      </p:sp>
      <p:grpSp>
        <p:nvGrpSpPr>
          <p:cNvPr id="182" name="组合 207">
            <a:extLst>
              <a:ext uri="{FF2B5EF4-FFF2-40B4-BE49-F238E27FC236}">
                <a16:creationId xmlns:a16="http://schemas.microsoft.com/office/drawing/2014/main" id="{79EA8D12-B27E-E230-5A3B-33BEA90198BB}"/>
              </a:ext>
            </a:extLst>
          </p:cNvPr>
          <p:cNvGrpSpPr/>
          <p:nvPr/>
        </p:nvGrpSpPr>
        <p:grpSpPr>
          <a:xfrm>
            <a:off x="7744273" y="4337509"/>
            <a:ext cx="209108" cy="200405"/>
            <a:chOff x="6228825" y="3400538"/>
            <a:chExt cx="286454" cy="251228"/>
          </a:xfrm>
        </p:grpSpPr>
        <p:sp>
          <p:nvSpPr>
            <p:cNvPr id="183" name="矩形 208">
              <a:extLst>
                <a:ext uri="{FF2B5EF4-FFF2-40B4-BE49-F238E27FC236}">
                  <a16:creationId xmlns:a16="http://schemas.microsoft.com/office/drawing/2014/main" id="{61A578C4-0E54-3D4E-3C14-884C61FCDEDF}"/>
                </a:ext>
              </a:extLst>
            </p:cNvPr>
            <p:cNvSpPr/>
            <p:nvPr/>
          </p:nvSpPr>
          <p:spPr>
            <a:xfrm>
              <a:off x="6228825" y="3400538"/>
              <a:ext cx="286454" cy="25122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209">
              <a:extLst>
                <a:ext uri="{FF2B5EF4-FFF2-40B4-BE49-F238E27FC236}">
                  <a16:creationId xmlns:a16="http://schemas.microsoft.com/office/drawing/2014/main" id="{A64A3A33-5363-0DBE-76E9-C425117888EA}"/>
                </a:ext>
              </a:extLst>
            </p:cNvPr>
            <p:cNvSpPr/>
            <p:nvPr/>
          </p:nvSpPr>
          <p:spPr>
            <a:xfrm>
              <a:off x="6274116" y="3429000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8" name="图片 213">
            <a:extLst>
              <a:ext uri="{FF2B5EF4-FFF2-40B4-BE49-F238E27FC236}">
                <a16:creationId xmlns:a16="http://schemas.microsoft.com/office/drawing/2014/main" id="{0BDBBC11-BD37-647E-74DC-67FE3813FC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6784" y="4320823"/>
            <a:ext cx="221234" cy="221234"/>
          </a:xfrm>
          <a:prstGeom prst="rect">
            <a:avLst/>
          </a:prstGeom>
        </p:spPr>
      </p:pic>
      <p:pic>
        <p:nvPicPr>
          <p:cNvPr id="189" name="图片 236">
            <a:extLst>
              <a:ext uri="{FF2B5EF4-FFF2-40B4-BE49-F238E27FC236}">
                <a16:creationId xmlns:a16="http://schemas.microsoft.com/office/drawing/2014/main" id="{BA80D2C6-B3D5-B62A-032A-2DBAC31927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2349" y="2858792"/>
            <a:ext cx="296365" cy="296365"/>
          </a:xfrm>
          <a:prstGeom prst="rect">
            <a:avLst/>
          </a:prstGeom>
        </p:spPr>
      </p:pic>
      <p:pic>
        <p:nvPicPr>
          <p:cNvPr id="193" name="图片 238">
            <a:extLst>
              <a:ext uri="{FF2B5EF4-FFF2-40B4-BE49-F238E27FC236}">
                <a16:creationId xmlns:a16="http://schemas.microsoft.com/office/drawing/2014/main" id="{EE99A98B-2A9E-1470-545F-BF26ED3DD0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3958" y="4818609"/>
            <a:ext cx="364917" cy="364917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17E5F3A-EFE6-3C2C-79EF-CD0DD47743EC}"/>
              </a:ext>
            </a:extLst>
          </p:cNvPr>
          <p:cNvGrpSpPr/>
          <p:nvPr/>
        </p:nvGrpSpPr>
        <p:grpSpPr>
          <a:xfrm>
            <a:off x="404900" y="1084541"/>
            <a:ext cx="4405879" cy="2243214"/>
            <a:chOff x="2664395" y="1515236"/>
            <a:chExt cx="4405879" cy="2243214"/>
          </a:xfrm>
        </p:grpSpPr>
        <p:sp>
          <p:nvSpPr>
            <p:cNvPr id="195" name="Rounded Rectangle 31">
              <a:extLst>
                <a:ext uri="{FF2B5EF4-FFF2-40B4-BE49-F238E27FC236}">
                  <a16:creationId xmlns:a16="http://schemas.microsoft.com/office/drawing/2014/main" id="{A4C54DA8-1C37-F092-AFB1-04277014D1D5}"/>
                </a:ext>
              </a:extLst>
            </p:cNvPr>
            <p:cNvSpPr/>
            <p:nvPr/>
          </p:nvSpPr>
          <p:spPr>
            <a:xfrm>
              <a:off x="2664395" y="1515236"/>
              <a:ext cx="4405879" cy="2243214"/>
            </a:xfrm>
            <a:prstGeom prst="roundRect">
              <a:avLst>
                <a:gd name="adj" fmla="val 9518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197" name="Rounded Rectangle 31">
              <a:extLst>
                <a:ext uri="{FF2B5EF4-FFF2-40B4-BE49-F238E27FC236}">
                  <a16:creationId xmlns:a16="http://schemas.microsoft.com/office/drawing/2014/main" id="{A36F1339-B357-6C95-6948-865EA01F97E9}"/>
                </a:ext>
              </a:extLst>
            </p:cNvPr>
            <p:cNvSpPr/>
            <p:nvPr/>
          </p:nvSpPr>
          <p:spPr>
            <a:xfrm>
              <a:off x="3903132" y="2050032"/>
              <a:ext cx="3051111" cy="1586590"/>
            </a:xfrm>
            <a:prstGeom prst="roundRect">
              <a:avLst>
                <a:gd name="adj" fmla="val 7662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E68900"/>
                </a:solidFill>
              </a:endParaRPr>
            </a:p>
          </p:txBody>
        </p:sp>
        <p:sp>
          <p:nvSpPr>
            <p:cNvPr id="198" name="文本框 2">
              <a:extLst>
                <a:ext uri="{FF2B5EF4-FFF2-40B4-BE49-F238E27FC236}">
                  <a16:creationId xmlns:a16="http://schemas.microsoft.com/office/drawing/2014/main" id="{9548AD73-4E9B-0EBD-99D0-C07DA6BDD428}"/>
                </a:ext>
              </a:extLst>
            </p:cNvPr>
            <p:cNvSpPr txBox="1"/>
            <p:nvPr/>
          </p:nvSpPr>
          <p:spPr>
            <a:xfrm>
              <a:off x="4278813" y="1582813"/>
              <a:ext cx="1423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zh-CN" altLang="en-US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Agent</a:t>
              </a:r>
            </a:p>
          </p:txBody>
        </p:sp>
        <p:sp>
          <p:nvSpPr>
            <p:cNvPr id="199" name="Rounded Rectangle 31">
              <a:extLst>
                <a:ext uri="{FF2B5EF4-FFF2-40B4-BE49-F238E27FC236}">
                  <a16:creationId xmlns:a16="http://schemas.microsoft.com/office/drawing/2014/main" id="{6E6FD8E2-668D-8333-6375-A78B8431069A}"/>
                </a:ext>
              </a:extLst>
            </p:cNvPr>
            <p:cNvSpPr/>
            <p:nvPr/>
          </p:nvSpPr>
          <p:spPr>
            <a:xfrm>
              <a:off x="2869076" y="2049902"/>
              <a:ext cx="868489" cy="1579641"/>
            </a:xfrm>
            <a:prstGeom prst="roundRect">
              <a:avLst>
                <a:gd name="adj" fmla="val 11549"/>
              </a:avLst>
            </a:prstGeom>
            <a:solidFill>
              <a:srgbClr val="FFFAE5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200" name="文本框 38">
              <a:extLst>
                <a:ext uri="{FF2B5EF4-FFF2-40B4-BE49-F238E27FC236}">
                  <a16:creationId xmlns:a16="http://schemas.microsoft.com/office/drawing/2014/main" id="{E6795E97-80CA-C5C3-B053-9A01CE2810A0}"/>
                </a:ext>
              </a:extLst>
            </p:cNvPr>
            <p:cNvSpPr txBox="1"/>
            <p:nvPr/>
          </p:nvSpPr>
          <p:spPr>
            <a:xfrm>
              <a:off x="2975541" y="2030054"/>
              <a:ext cx="72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en-US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202" name="椭圆 9">
              <a:extLst>
                <a:ext uri="{FF2B5EF4-FFF2-40B4-BE49-F238E27FC236}">
                  <a16:creationId xmlns:a16="http://schemas.microsoft.com/office/drawing/2014/main" id="{0B45DABE-4E20-17BF-9FD2-11568E49940A}"/>
                </a:ext>
              </a:extLst>
            </p:cNvPr>
            <p:cNvSpPr/>
            <p:nvPr/>
          </p:nvSpPr>
          <p:spPr>
            <a:xfrm>
              <a:off x="3024561" y="2358938"/>
              <a:ext cx="542114" cy="540000"/>
            </a:xfrm>
            <a:prstGeom prst="ellipse">
              <a:avLst/>
            </a:prstGeom>
            <a:blipFill dpi="0"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Straight Arrow Connector 18">
              <a:extLst>
                <a:ext uri="{FF2B5EF4-FFF2-40B4-BE49-F238E27FC236}">
                  <a16:creationId xmlns:a16="http://schemas.microsoft.com/office/drawing/2014/main" id="{9BB24699-81C7-D628-3469-B5FD04128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679" y="2843327"/>
              <a:ext cx="540926" cy="0"/>
            </a:xfrm>
            <a:prstGeom prst="straightConnector1">
              <a:avLst/>
            </a:prstGeom>
            <a:ln w="57150">
              <a:solidFill>
                <a:srgbClr val="E4A902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: 圆角 28">
              <a:extLst>
                <a:ext uri="{FF2B5EF4-FFF2-40B4-BE49-F238E27FC236}">
                  <a16:creationId xmlns:a16="http://schemas.microsoft.com/office/drawing/2014/main" id="{4440FCD9-AF6E-B506-EB31-5B9CFFFF0E77}"/>
                </a:ext>
              </a:extLst>
            </p:cNvPr>
            <p:cNvSpPr/>
            <p:nvPr/>
          </p:nvSpPr>
          <p:spPr>
            <a:xfrm>
              <a:off x="4086532" y="2230783"/>
              <a:ext cx="1299285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Planning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211" name="矩形: 圆角 46">
              <a:extLst>
                <a:ext uri="{FF2B5EF4-FFF2-40B4-BE49-F238E27FC236}">
                  <a16:creationId xmlns:a16="http://schemas.microsoft.com/office/drawing/2014/main" id="{0CBA76F6-6318-4B4B-3EB8-6A2DC0C7530B}"/>
                </a:ext>
              </a:extLst>
            </p:cNvPr>
            <p:cNvSpPr/>
            <p:nvPr/>
          </p:nvSpPr>
          <p:spPr>
            <a:xfrm>
              <a:off x="4089473" y="2966111"/>
              <a:ext cx="1308010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Reasoning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212" name="矩形: 圆角 47">
              <a:extLst>
                <a:ext uri="{FF2B5EF4-FFF2-40B4-BE49-F238E27FC236}">
                  <a16:creationId xmlns:a16="http://schemas.microsoft.com/office/drawing/2014/main" id="{94F65AA0-E05B-D5F2-B61E-7FFFE11C6973}"/>
                </a:ext>
              </a:extLst>
            </p:cNvPr>
            <p:cNvSpPr/>
            <p:nvPr/>
          </p:nvSpPr>
          <p:spPr>
            <a:xfrm>
              <a:off x="5551343" y="2238788"/>
              <a:ext cx="1307992" cy="4956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Reflecting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213" name="矩形: 圆角 146">
              <a:extLst>
                <a:ext uri="{FF2B5EF4-FFF2-40B4-BE49-F238E27FC236}">
                  <a16:creationId xmlns:a16="http://schemas.microsoft.com/office/drawing/2014/main" id="{D7F92EBA-AFFE-2678-EECA-FA5B7166AC17}"/>
                </a:ext>
              </a:extLst>
            </p:cNvPr>
            <p:cNvSpPr/>
            <p:nvPr/>
          </p:nvSpPr>
          <p:spPr>
            <a:xfrm>
              <a:off x="5544698" y="2966111"/>
              <a:ext cx="1308010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5B401"/>
                  </a:solidFill>
                </a:rPr>
                <a:t>……</a:t>
              </a:r>
              <a:endParaRPr lang="zh-CN" altLang="en-US" dirty="0">
                <a:solidFill>
                  <a:srgbClr val="E5B401"/>
                </a:solidFill>
              </a:endParaRPr>
            </a:p>
          </p:txBody>
        </p:sp>
        <p:grpSp>
          <p:nvGrpSpPr>
            <p:cNvPr id="215" name="组合 7">
              <a:extLst>
                <a:ext uri="{FF2B5EF4-FFF2-40B4-BE49-F238E27FC236}">
                  <a16:creationId xmlns:a16="http://schemas.microsoft.com/office/drawing/2014/main" id="{19A75F09-668A-0C7E-B802-753D842077CD}"/>
                </a:ext>
              </a:extLst>
            </p:cNvPr>
            <p:cNvGrpSpPr/>
            <p:nvPr/>
          </p:nvGrpSpPr>
          <p:grpSpPr>
            <a:xfrm>
              <a:off x="3036319" y="2976982"/>
              <a:ext cx="575775" cy="561976"/>
              <a:chOff x="1784364" y="3023855"/>
              <a:chExt cx="575775" cy="561976"/>
            </a:xfrm>
          </p:grpSpPr>
          <p:sp>
            <p:nvSpPr>
              <p:cNvPr id="216" name="椭圆 3">
                <a:extLst>
                  <a:ext uri="{FF2B5EF4-FFF2-40B4-BE49-F238E27FC236}">
                    <a16:creationId xmlns:a16="http://schemas.microsoft.com/office/drawing/2014/main" id="{712D4D6B-E8F9-C213-9EB7-050CE6A7A3CD}"/>
                  </a:ext>
                </a:extLst>
              </p:cNvPr>
              <p:cNvSpPr/>
              <p:nvPr/>
            </p:nvSpPr>
            <p:spPr>
              <a:xfrm>
                <a:off x="1784364" y="3038597"/>
                <a:ext cx="540000" cy="541496"/>
              </a:xfrm>
              <a:prstGeom prst="ellipse">
                <a:avLst/>
              </a:prstGeom>
              <a:solidFill>
                <a:srgbClr val="FFF0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17" name="组合 5">
                <a:extLst>
                  <a:ext uri="{FF2B5EF4-FFF2-40B4-BE49-F238E27FC236}">
                    <a16:creationId xmlns:a16="http://schemas.microsoft.com/office/drawing/2014/main" id="{8B7FA97D-320B-5A0A-CFDB-3E3366D9AD6D}"/>
                  </a:ext>
                </a:extLst>
              </p:cNvPr>
              <p:cNvGrpSpPr/>
              <p:nvPr/>
            </p:nvGrpSpPr>
            <p:grpSpPr>
              <a:xfrm>
                <a:off x="1784364" y="3023855"/>
                <a:ext cx="575775" cy="561976"/>
                <a:chOff x="1784364" y="3023855"/>
                <a:chExt cx="575775" cy="561976"/>
              </a:xfrm>
            </p:grpSpPr>
            <p:sp>
              <p:nvSpPr>
                <p:cNvPr id="218" name="椭圆 40">
                  <a:extLst>
                    <a:ext uri="{FF2B5EF4-FFF2-40B4-BE49-F238E27FC236}">
                      <a16:creationId xmlns:a16="http://schemas.microsoft.com/office/drawing/2014/main" id="{6E4B7524-4038-4F2F-05EF-2B5746E61768}"/>
                    </a:ext>
                  </a:extLst>
                </p:cNvPr>
                <p:cNvSpPr/>
                <p:nvPr/>
              </p:nvSpPr>
              <p:spPr>
                <a:xfrm>
                  <a:off x="1857287" y="3023855"/>
                  <a:ext cx="382692" cy="382357"/>
                </a:xfrm>
                <a:prstGeom prst="ellipse">
                  <a:avLst/>
                </a:prstGeom>
                <a:blipFill dpi="0" rotWithShape="1">
                  <a:blip r:embed="rId13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" name="文本框 93">
                  <a:extLst>
                    <a:ext uri="{FF2B5EF4-FFF2-40B4-BE49-F238E27FC236}">
                      <a16:creationId xmlns:a16="http://schemas.microsoft.com/office/drawing/2014/main" id="{D1FCF5B8-E42E-97BC-4441-854C5879CBB4}"/>
                    </a:ext>
                  </a:extLst>
                </p:cNvPr>
                <p:cNvSpPr txBox="1"/>
                <p:nvPr/>
              </p:nvSpPr>
              <p:spPr>
                <a:xfrm>
                  <a:off x="1784364" y="3331915"/>
                  <a:ext cx="57577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LL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en-CN" altLang="zh-CN" sz="1050" dirty="0">
                    <a:solidFill>
                      <a:srgbClr val="B87C5A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pic>
        <p:nvPicPr>
          <p:cNvPr id="220" name="图片 11">
            <a:extLst>
              <a:ext uri="{FF2B5EF4-FFF2-40B4-BE49-F238E27FC236}">
                <a16:creationId xmlns:a16="http://schemas.microsoft.com/office/drawing/2014/main" id="{37BDBA1B-EF72-9102-ED7E-1AFF5ACEB3D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4358791-1F22-9FBB-06AF-5EA7D9A45B5A}"/>
              </a:ext>
            </a:extLst>
          </p:cNvPr>
          <p:cNvGrpSpPr/>
          <p:nvPr/>
        </p:nvGrpSpPr>
        <p:grpSpPr>
          <a:xfrm>
            <a:off x="4570862" y="1306077"/>
            <a:ext cx="1383551" cy="523220"/>
            <a:chOff x="6830357" y="1736772"/>
            <a:chExt cx="1383551" cy="523220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6821591-BA9F-E5CF-14DC-398450655336}"/>
                </a:ext>
              </a:extLst>
            </p:cNvPr>
            <p:cNvSpPr txBox="1"/>
            <p:nvPr/>
          </p:nvSpPr>
          <p:spPr>
            <a:xfrm>
              <a:off x="6830357" y="1736772"/>
              <a:ext cx="1383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Agent Instructions</a:t>
              </a:r>
            </a:p>
          </p:txBody>
        </p:sp>
        <p:cxnSp>
          <p:nvCxnSpPr>
            <p:cNvPr id="223" name="Straight Arrow Connector 18">
              <a:extLst>
                <a:ext uri="{FF2B5EF4-FFF2-40B4-BE49-F238E27FC236}">
                  <a16:creationId xmlns:a16="http://schemas.microsoft.com/office/drawing/2014/main" id="{177992D0-FD00-0628-549D-85F0EB9A20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4873" y="2257249"/>
              <a:ext cx="1106923" cy="1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4" name="图片 179">
              <a:extLst>
                <a:ext uri="{FF2B5EF4-FFF2-40B4-BE49-F238E27FC236}">
                  <a16:creationId xmlns:a16="http://schemas.microsoft.com/office/drawing/2014/main" id="{B7731A1C-296C-D225-2924-EA2DA938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84701" y="1801872"/>
              <a:ext cx="210101" cy="210101"/>
            </a:xfrm>
            <a:prstGeom prst="rect">
              <a:avLst/>
            </a:prstGeom>
          </p:spPr>
        </p:pic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75A7822A-1990-EEA8-588D-7A43FC20A288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pic>
        <p:nvPicPr>
          <p:cNvPr id="226" name="图片 11">
            <a:extLst>
              <a:ext uri="{FF2B5EF4-FFF2-40B4-BE49-F238E27FC236}">
                <a16:creationId xmlns:a16="http://schemas.microsoft.com/office/drawing/2014/main" id="{070E68D0-9B49-643E-DD48-6CF8BF8C81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D1711EE7-428F-0959-768B-6C8B5AFEA087}"/>
              </a:ext>
            </a:extLst>
          </p:cNvPr>
          <p:cNvSpPr/>
          <p:nvPr/>
        </p:nvSpPr>
        <p:spPr>
          <a:xfrm rot="5400000">
            <a:off x="11903996" y="-571031"/>
            <a:ext cx="954509" cy="3158283"/>
          </a:xfrm>
          <a:prstGeom prst="wedgeRectCallout">
            <a:avLst>
              <a:gd name="adj1" fmla="val -24248"/>
              <a:gd name="adj2" fmla="val 57429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A50BC01-CFD7-0D41-DD23-ADFBB741553B}"/>
              </a:ext>
            </a:extLst>
          </p:cNvPr>
          <p:cNvSpPr/>
          <p:nvPr/>
        </p:nvSpPr>
        <p:spPr>
          <a:xfrm>
            <a:off x="11086575" y="799682"/>
            <a:ext cx="2041190" cy="643797"/>
          </a:xfrm>
          <a:custGeom>
            <a:avLst/>
            <a:gdLst>
              <a:gd name="connsiteX0" fmla="*/ 0 w 728268"/>
              <a:gd name="connsiteY0" fmla="*/ 71274 h 427638"/>
              <a:gd name="connsiteX1" fmla="*/ 71274 w 728268"/>
              <a:gd name="connsiteY1" fmla="*/ 0 h 427638"/>
              <a:gd name="connsiteX2" fmla="*/ 656994 w 728268"/>
              <a:gd name="connsiteY2" fmla="*/ 0 h 427638"/>
              <a:gd name="connsiteX3" fmla="*/ 728268 w 728268"/>
              <a:gd name="connsiteY3" fmla="*/ 71274 h 427638"/>
              <a:gd name="connsiteX4" fmla="*/ 728268 w 728268"/>
              <a:gd name="connsiteY4" fmla="*/ 356364 h 427638"/>
              <a:gd name="connsiteX5" fmla="*/ 656994 w 728268"/>
              <a:gd name="connsiteY5" fmla="*/ 427638 h 427638"/>
              <a:gd name="connsiteX6" fmla="*/ 71274 w 728268"/>
              <a:gd name="connsiteY6" fmla="*/ 427638 h 427638"/>
              <a:gd name="connsiteX7" fmla="*/ 0 w 728268"/>
              <a:gd name="connsiteY7" fmla="*/ 356364 h 427638"/>
              <a:gd name="connsiteX8" fmla="*/ 0 w 728268"/>
              <a:gd name="connsiteY8" fmla="*/ 71274 h 42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68" h="427638">
                <a:moveTo>
                  <a:pt x="0" y="71274"/>
                </a:moveTo>
                <a:cubicBezTo>
                  <a:pt x="0" y="31910"/>
                  <a:pt x="31910" y="0"/>
                  <a:pt x="71274" y="0"/>
                </a:cubicBezTo>
                <a:lnTo>
                  <a:pt x="656994" y="0"/>
                </a:lnTo>
                <a:cubicBezTo>
                  <a:pt x="696358" y="0"/>
                  <a:pt x="728268" y="31910"/>
                  <a:pt x="728268" y="71274"/>
                </a:cubicBezTo>
                <a:lnTo>
                  <a:pt x="728268" y="356364"/>
                </a:lnTo>
                <a:cubicBezTo>
                  <a:pt x="728268" y="395728"/>
                  <a:pt x="696358" y="427638"/>
                  <a:pt x="656994" y="427638"/>
                </a:cubicBezTo>
                <a:lnTo>
                  <a:pt x="71274" y="427638"/>
                </a:lnTo>
                <a:cubicBezTo>
                  <a:pt x="31910" y="427638"/>
                  <a:pt x="0" y="395728"/>
                  <a:pt x="0" y="356364"/>
                </a:cubicBezTo>
                <a:lnTo>
                  <a:pt x="0" y="7127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46" tIns="53261" rIns="85646" bIns="53261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C4576D-909C-F986-87A1-04C1BC74AE55}"/>
              </a:ext>
            </a:extLst>
          </p:cNvPr>
          <p:cNvSpPr txBox="1"/>
          <p:nvPr/>
        </p:nvSpPr>
        <p:spPr>
          <a:xfrm>
            <a:off x="11041966" y="745713"/>
            <a:ext cx="2197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…</a:t>
            </a:r>
          </a:p>
          <a:p>
            <a:r>
              <a:rPr lang="en-US" sz="1400" dirty="0"/>
              <a:t>Queen-sized bed $80 black</a:t>
            </a:r>
          </a:p>
          <a:p>
            <a:r>
              <a:rPr lang="en-US" sz="140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FE89F3-AEFD-41F7-D278-D19F4DBD8E18}"/>
              </a:ext>
            </a:extLst>
          </p:cNvPr>
          <p:cNvSpPr txBox="1"/>
          <p:nvPr/>
        </p:nvSpPr>
        <p:spPr>
          <a:xfrm>
            <a:off x="9684092" y="577027"/>
            <a:ext cx="862840" cy="4616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</a:rPr>
              <a:t>Vision Module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E6A4D-AB5F-46AC-2002-104E047E1110}"/>
              </a:ext>
            </a:extLst>
          </p:cNvPr>
          <p:cNvSpPr txBox="1"/>
          <p:nvPr/>
        </p:nvSpPr>
        <p:spPr>
          <a:xfrm>
            <a:off x="10824329" y="531264"/>
            <a:ext cx="30234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Observations: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68BEE72-DD14-4D4C-8001-66C4B60D3FB5}"/>
              </a:ext>
            </a:extLst>
          </p:cNvPr>
          <p:cNvSpPr/>
          <p:nvPr/>
        </p:nvSpPr>
        <p:spPr>
          <a:xfrm>
            <a:off x="5418990" y="1088992"/>
            <a:ext cx="3897904" cy="4503349"/>
          </a:xfrm>
          <a:prstGeom prst="roundRect">
            <a:avLst>
              <a:gd name="adj" fmla="val 516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76CD6E-0EF1-E88F-24BD-14433971DF74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7CCB0C-03CD-4D37-9A20-71CEAE493EFA}"/>
              </a:ext>
            </a:extLst>
          </p:cNvPr>
          <p:cNvCxnSpPr>
            <a:cxnSpLocks/>
          </p:cNvCxnSpPr>
          <p:nvPr/>
        </p:nvCxnSpPr>
        <p:spPr>
          <a:xfrm flipV="1">
            <a:off x="4467897" y="3332100"/>
            <a:ext cx="0" cy="141246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A6C427-21A8-6B3B-1D29-09B75C497B73}"/>
              </a:ext>
            </a:extLst>
          </p:cNvPr>
          <p:cNvCxnSpPr>
            <a:cxnSpLocks/>
          </p:cNvCxnSpPr>
          <p:nvPr/>
        </p:nvCxnSpPr>
        <p:spPr>
          <a:xfrm>
            <a:off x="4645552" y="5037319"/>
            <a:ext cx="1274014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8">
            <a:extLst>
              <a:ext uri="{FF2B5EF4-FFF2-40B4-BE49-F238E27FC236}">
                <a16:creationId xmlns:a16="http://schemas.microsoft.com/office/drawing/2014/main" id="{159EC6FA-CBEA-4333-96C0-52507ABECF84}"/>
              </a:ext>
            </a:extLst>
          </p:cNvPr>
          <p:cNvCxnSpPr>
            <a:cxnSpLocks/>
          </p:cNvCxnSpPr>
          <p:nvPr/>
        </p:nvCxnSpPr>
        <p:spPr>
          <a:xfrm>
            <a:off x="3694663" y="3327754"/>
            <a:ext cx="0" cy="52006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9">
            <a:extLst>
              <a:ext uri="{FF2B5EF4-FFF2-40B4-BE49-F238E27FC236}">
                <a16:creationId xmlns:a16="http://schemas.microsoft.com/office/drawing/2014/main" id="{22370398-767B-48D2-8F69-305979D4B746}"/>
              </a:ext>
            </a:extLst>
          </p:cNvPr>
          <p:cNvSpPr txBox="1"/>
          <p:nvPr/>
        </p:nvSpPr>
        <p:spPr>
          <a:xfrm>
            <a:off x="2913990" y="3399906"/>
            <a:ext cx="108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ounded Rectangle 89">
            <a:extLst>
              <a:ext uri="{FF2B5EF4-FFF2-40B4-BE49-F238E27FC236}">
                <a16:creationId xmlns:a16="http://schemas.microsoft.com/office/drawing/2014/main" id="{0AE1F2BF-2D34-40A0-BA62-D1171122E03F}"/>
              </a:ext>
            </a:extLst>
          </p:cNvPr>
          <p:cNvSpPr/>
          <p:nvPr/>
        </p:nvSpPr>
        <p:spPr>
          <a:xfrm>
            <a:off x="5922301" y="1476227"/>
            <a:ext cx="2990251" cy="955787"/>
          </a:xfrm>
          <a:prstGeom prst="roundRect">
            <a:avLst>
              <a:gd name="adj" fmla="val 1068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Action Primitive Concepts</a:t>
            </a:r>
          </a:p>
        </p:txBody>
      </p:sp>
      <p:cxnSp>
        <p:nvCxnSpPr>
          <p:cNvPr id="71" name="Straight Arrow Connector 18">
            <a:extLst>
              <a:ext uri="{FF2B5EF4-FFF2-40B4-BE49-F238E27FC236}">
                <a16:creationId xmlns:a16="http://schemas.microsoft.com/office/drawing/2014/main" id="{757A5189-0EE5-43A8-8D29-E14D3C3D6DA1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7417426" y="2432014"/>
            <a:ext cx="0" cy="3776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89">
            <a:extLst>
              <a:ext uri="{FF2B5EF4-FFF2-40B4-BE49-F238E27FC236}">
                <a16:creationId xmlns:a16="http://schemas.microsoft.com/office/drawing/2014/main" id="{C99CC2D0-F468-419A-9DB3-69368A953207}"/>
              </a:ext>
            </a:extLst>
          </p:cNvPr>
          <p:cNvSpPr/>
          <p:nvPr/>
        </p:nvSpPr>
        <p:spPr>
          <a:xfrm>
            <a:off x="5919567" y="4665764"/>
            <a:ext cx="2992985" cy="688518"/>
          </a:xfrm>
          <a:prstGeom prst="roundRect">
            <a:avLst>
              <a:gd name="adj" fmla="val 1436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N" altLang="zh-C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18">
            <a:extLst>
              <a:ext uri="{FF2B5EF4-FFF2-40B4-BE49-F238E27FC236}">
                <a16:creationId xmlns:a16="http://schemas.microsoft.com/office/drawing/2014/main" id="{D71D0436-2C51-4D56-85C1-6BEB8D93E39A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7416060" y="4011068"/>
            <a:ext cx="1367" cy="65469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6AF8879-CD6F-41CA-9B6F-25EECC4A4AE2}"/>
              </a:ext>
            </a:extLst>
          </p:cNvPr>
          <p:cNvCxnSpPr>
            <a:cxnSpLocks/>
          </p:cNvCxnSpPr>
          <p:nvPr/>
        </p:nvCxnSpPr>
        <p:spPr>
          <a:xfrm flipH="1" flipV="1">
            <a:off x="4714214" y="3289234"/>
            <a:ext cx="1238408" cy="1407176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9A9ED81C-D18F-48C5-A46F-D936327E2530}"/>
              </a:ext>
            </a:extLst>
          </p:cNvPr>
          <p:cNvSpPr/>
          <p:nvPr/>
        </p:nvSpPr>
        <p:spPr>
          <a:xfrm rot="2846388">
            <a:off x="4677028" y="3811361"/>
            <a:ext cx="1685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Vetted Observation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8AEDD2-C529-3819-6797-DF1A53B42D20}"/>
              </a:ext>
            </a:extLst>
          </p:cNvPr>
          <p:cNvSpPr txBox="1"/>
          <p:nvPr/>
        </p:nvSpPr>
        <p:spPr>
          <a:xfrm>
            <a:off x="6653749" y="4825357"/>
            <a:ext cx="211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>
              <a:defRPr sz="1600">
                <a:solidFill>
                  <a:srgbClr val="FFC000"/>
                </a:solidFill>
              </a:defRPr>
            </a:lvl1pPr>
          </a:lstStyle>
          <a:p>
            <a:r>
              <a:rPr lang="en-CN" altLang="zh-CN" sz="1800" b="1" dirty="0">
                <a:solidFill>
                  <a:srgbClr val="00B050"/>
                </a:solidFill>
              </a:rPr>
              <a:t>Avoiding </a:t>
            </a:r>
            <a:r>
              <a:rPr lang="en-US" altLang="zh-CN" sz="1800" b="1" dirty="0">
                <a:solidFill>
                  <a:srgbClr val="00B050"/>
                </a:solidFill>
              </a:rPr>
              <a:t>A</a:t>
            </a:r>
            <a:r>
              <a:rPr lang="en-CN" altLang="zh-CN" sz="1800" b="1" dirty="0">
                <a:solidFill>
                  <a:srgbClr val="00B050"/>
                </a:solidFill>
              </a:rPr>
              <a:t>ctions</a:t>
            </a:r>
          </a:p>
        </p:txBody>
      </p:sp>
      <p:sp>
        <p:nvSpPr>
          <p:cNvPr id="102" name="TextBox 14">
            <a:extLst>
              <a:ext uri="{FF2B5EF4-FFF2-40B4-BE49-F238E27FC236}">
                <a16:creationId xmlns:a16="http://schemas.microsoft.com/office/drawing/2014/main" id="{77073733-4642-49E8-A4A5-FEE64D86ECDB}"/>
              </a:ext>
            </a:extLst>
          </p:cNvPr>
          <p:cNvSpPr txBox="1"/>
          <p:nvPr/>
        </p:nvSpPr>
        <p:spPr>
          <a:xfrm>
            <a:off x="7430640" y="2459698"/>
            <a:ext cx="212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Generated Oracles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endParaRPr lang="en-CN" sz="1400" dirty="0">
              <a:solidFill>
                <a:srgbClr val="00B050"/>
              </a:solidFill>
            </a:endParaRPr>
          </a:p>
        </p:txBody>
      </p:sp>
      <p:sp>
        <p:nvSpPr>
          <p:cNvPr id="104" name="TextBox 14">
            <a:extLst>
              <a:ext uri="{FF2B5EF4-FFF2-40B4-BE49-F238E27FC236}">
                <a16:creationId xmlns:a16="http://schemas.microsoft.com/office/drawing/2014/main" id="{07CEA262-0FB0-4C89-B366-4E908C09BEE8}"/>
              </a:ext>
            </a:extLst>
          </p:cNvPr>
          <p:cNvSpPr txBox="1"/>
          <p:nvPr/>
        </p:nvSpPr>
        <p:spPr>
          <a:xfrm>
            <a:off x="4598698" y="4709239"/>
            <a:ext cx="1524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4">
            <a:extLst>
              <a:ext uri="{FF2B5EF4-FFF2-40B4-BE49-F238E27FC236}">
                <a16:creationId xmlns:a16="http://schemas.microsoft.com/office/drawing/2014/main" id="{B2040AA5-D506-43D9-A23A-1A1FEDE72219}"/>
              </a:ext>
            </a:extLst>
          </p:cNvPr>
          <p:cNvSpPr txBox="1"/>
          <p:nvPr/>
        </p:nvSpPr>
        <p:spPr>
          <a:xfrm>
            <a:off x="7395809" y="4051395"/>
            <a:ext cx="187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Oracle Violation</a:t>
            </a:r>
            <a:endParaRPr lang="en-CN" sz="1400" dirty="0">
              <a:solidFill>
                <a:srgbClr val="00B050"/>
              </a:solidFill>
            </a:endParaRP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B6228DB4-F104-4BBA-AD97-1E5817DD2EB7}"/>
              </a:ext>
            </a:extLst>
          </p:cNvPr>
          <p:cNvGrpSpPr/>
          <p:nvPr/>
        </p:nvGrpSpPr>
        <p:grpSpPr>
          <a:xfrm>
            <a:off x="7272556" y="1838273"/>
            <a:ext cx="1030710" cy="445190"/>
            <a:chOff x="8335236" y="3714302"/>
            <a:chExt cx="986126" cy="351597"/>
          </a:xfrm>
        </p:grpSpPr>
        <p:sp>
          <p:nvSpPr>
            <p:cNvPr id="120" name="Rounded Rectangle 89">
              <a:extLst>
                <a:ext uri="{FF2B5EF4-FFF2-40B4-BE49-F238E27FC236}">
                  <a16:creationId xmlns:a16="http://schemas.microsoft.com/office/drawing/2014/main" id="{A4520C82-987B-4B23-9DED-E1850B7D7175}"/>
                </a:ext>
              </a:extLst>
            </p:cNvPr>
            <p:cNvSpPr/>
            <p:nvPr/>
          </p:nvSpPr>
          <p:spPr>
            <a:xfrm>
              <a:off x="8335236" y="3741071"/>
              <a:ext cx="986126" cy="3248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b="1" dirty="0">
                <a:solidFill>
                  <a:srgbClr val="E6BC51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E3C7D02-DFA5-4B3D-88EC-DC93EB4F0C38}"/>
                </a:ext>
              </a:extLst>
            </p:cNvPr>
            <p:cNvSpPr txBox="1"/>
            <p:nvPr/>
          </p:nvSpPr>
          <p:spPr>
            <a:xfrm>
              <a:off x="8368808" y="3790158"/>
              <a:ext cx="523207" cy="24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9797"/>
                  </a:solidFill>
                </a:rPr>
                <a:t>red</a:t>
              </a:r>
              <a:endParaRPr lang="zh-CN" altLang="en-US" sz="1400" dirty="0">
                <a:solidFill>
                  <a:srgbClr val="FF9797"/>
                </a:solidFill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96271D0C-461A-4260-BC72-433079C03349}"/>
                </a:ext>
              </a:extLst>
            </p:cNvPr>
            <p:cNvSpPr txBox="1"/>
            <p:nvPr/>
          </p:nvSpPr>
          <p:spPr>
            <a:xfrm>
              <a:off x="8663984" y="3795006"/>
              <a:ext cx="523207" cy="24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/>
                  </a:solidFill>
                </a:rPr>
                <a:t>blue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D3D2A523-3C94-44FE-B088-ADC7A6D0CA04}"/>
                </a:ext>
              </a:extLst>
            </p:cNvPr>
            <p:cNvSpPr txBox="1"/>
            <p:nvPr/>
          </p:nvSpPr>
          <p:spPr>
            <a:xfrm>
              <a:off x="9011240" y="3714302"/>
              <a:ext cx="310122" cy="315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…</a:t>
              </a:r>
              <a:endParaRPr lang="zh-CN" altLang="en-US" sz="2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C14E70-7C50-960F-52AC-FB8B1B035A10}"/>
              </a:ext>
            </a:extLst>
          </p:cNvPr>
          <p:cNvSpPr txBox="1"/>
          <p:nvPr/>
        </p:nvSpPr>
        <p:spPr>
          <a:xfrm>
            <a:off x="4431350" y="4341630"/>
            <a:ext cx="172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5B35B62-D6ED-427F-9070-AA24F6EFA8E3}"/>
              </a:ext>
            </a:extLst>
          </p:cNvPr>
          <p:cNvGrpSpPr/>
          <p:nvPr/>
        </p:nvGrpSpPr>
        <p:grpSpPr>
          <a:xfrm>
            <a:off x="3797244" y="3440182"/>
            <a:ext cx="233656" cy="209912"/>
            <a:chOff x="5532453" y="4540607"/>
            <a:chExt cx="286454" cy="251228"/>
          </a:xfrm>
        </p:grpSpPr>
        <p:sp>
          <p:nvSpPr>
            <p:cNvPr id="146" name="等腰三角形 145">
              <a:extLst>
                <a:ext uri="{FF2B5EF4-FFF2-40B4-BE49-F238E27FC236}">
                  <a16:creationId xmlns:a16="http://schemas.microsoft.com/office/drawing/2014/main" id="{098B4048-C3B4-4535-B5D0-51B2610B748B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44C229C3-0F22-4DDF-8AF9-9E033041681F}"/>
                </a:ext>
              </a:extLst>
            </p:cNvPr>
            <p:cNvSpPr/>
            <p:nvPr/>
          </p:nvSpPr>
          <p:spPr>
            <a:xfrm>
              <a:off x="5532453" y="4540607"/>
              <a:ext cx="286454" cy="251228"/>
            </a:xfrm>
            <a:prstGeom prst="rect">
              <a:avLst/>
            </a:prstGeom>
            <a:noFill/>
            <a:ln>
              <a:solidFill>
                <a:srgbClr val="E5B40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2FA6ECB5-7E3B-4FE0-8817-00B9F3DA3F1E}"/>
              </a:ext>
            </a:extLst>
          </p:cNvPr>
          <p:cNvGrpSpPr/>
          <p:nvPr/>
        </p:nvGrpSpPr>
        <p:grpSpPr>
          <a:xfrm>
            <a:off x="4835471" y="5117178"/>
            <a:ext cx="664735" cy="219499"/>
            <a:chOff x="5532452" y="4540607"/>
            <a:chExt cx="758959" cy="251228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C9712E05-B5B9-4677-A1E8-20D8E96DC866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等腰三角形 151">
              <a:extLst>
                <a:ext uri="{FF2B5EF4-FFF2-40B4-BE49-F238E27FC236}">
                  <a16:creationId xmlns:a16="http://schemas.microsoft.com/office/drawing/2014/main" id="{B5B58716-17E5-4797-A806-E83BBFB7FDFE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73C56E12-AFD6-4501-A968-C4EDAED77A7C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694453A-59D3-450D-8CB1-658F505A7DED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8076FBA9-EEB3-45D6-89CA-8303AD356D94}"/>
              </a:ext>
            </a:extLst>
          </p:cNvPr>
          <p:cNvGrpSpPr/>
          <p:nvPr/>
        </p:nvGrpSpPr>
        <p:grpSpPr>
          <a:xfrm>
            <a:off x="4569474" y="4171438"/>
            <a:ext cx="645986" cy="217177"/>
            <a:chOff x="5532452" y="4540607"/>
            <a:chExt cx="758959" cy="251228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F80A308-C316-4773-B519-F2AEA062CAAD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等腰三角形 157">
              <a:extLst>
                <a:ext uri="{FF2B5EF4-FFF2-40B4-BE49-F238E27FC236}">
                  <a16:creationId xmlns:a16="http://schemas.microsoft.com/office/drawing/2014/main" id="{18366A65-73B5-41E8-8167-BF7A0D40A832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56E0FD38-2914-4DCE-AA12-C38F509CDE94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A7A4CEB5-4046-43C0-B85D-C7679FF7DDC8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83FAF4-E989-522D-D100-FA164CD7F8FC}"/>
              </a:ext>
            </a:extLst>
          </p:cNvPr>
          <p:cNvGrpSpPr/>
          <p:nvPr/>
        </p:nvGrpSpPr>
        <p:grpSpPr>
          <a:xfrm>
            <a:off x="4774261" y="2452843"/>
            <a:ext cx="1148039" cy="554956"/>
            <a:chOff x="7033756" y="2883538"/>
            <a:chExt cx="1148039" cy="554956"/>
          </a:xfrm>
        </p:grpSpPr>
        <p:sp>
          <p:nvSpPr>
            <p:cNvPr id="53" name="TextBox 14">
              <a:extLst>
                <a:ext uri="{FF2B5EF4-FFF2-40B4-BE49-F238E27FC236}">
                  <a16:creationId xmlns:a16="http://schemas.microsoft.com/office/drawing/2014/main" id="{6CA2C1E2-1132-44E7-82ED-29CCF30B8574}"/>
                </a:ext>
              </a:extLst>
            </p:cNvPr>
            <p:cNvSpPr txBox="1"/>
            <p:nvPr/>
          </p:nvSpPr>
          <p:spPr>
            <a:xfrm>
              <a:off x="7033756" y="2883538"/>
              <a:ext cx="108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Planned 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Action</a:t>
              </a:r>
              <a:endParaRPr lang="en-CN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4" name="Straight Arrow Connector 18">
              <a:extLst>
                <a:ext uri="{FF2B5EF4-FFF2-40B4-BE49-F238E27FC236}">
                  <a16:creationId xmlns:a16="http://schemas.microsoft.com/office/drawing/2014/main" id="{A23EE10E-5D52-46A7-BBDB-089512165944}"/>
                </a:ext>
              </a:extLst>
            </p:cNvPr>
            <p:cNvCxnSpPr>
              <a:cxnSpLocks/>
            </p:cNvCxnSpPr>
            <p:nvPr/>
          </p:nvCxnSpPr>
          <p:spPr>
            <a:xfrm>
              <a:off x="7070273" y="3438494"/>
              <a:ext cx="1111522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2D480966-AC35-43DA-A27E-DAE2E701F402}"/>
                </a:ext>
              </a:extLst>
            </p:cNvPr>
            <p:cNvSpPr/>
            <p:nvPr/>
          </p:nvSpPr>
          <p:spPr>
            <a:xfrm>
              <a:off x="7834508" y="3145149"/>
              <a:ext cx="209108" cy="200405"/>
            </a:xfrm>
            <a:prstGeom prst="rect">
              <a:avLst/>
            </a:prstGeom>
            <a:noFill/>
            <a:ln>
              <a:solidFill>
                <a:srgbClr val="E5B40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85" name="文本框 184">
            <a:extLst>
              <a:ext uri="{FF2B5EF4-FFF2-40B4-BE49-F238E27FC236}">
                <a16:creationId xmlns:a16="http://schemas.microsoft.com/office/drawing/2014/main" id="{8ED6F8E1-A0B7-4CB8-A5AA-7422445A6078}"/>
              </a:ext>
            </a:extLst>
          </p:cNvPr>
          <p:cNvSpPr txBox="1"/>
          <p:nvPr/>
        </p:nvSpPr>
        <p:spPr>
          <a:xfrm>
            <a:off x="8381724" y="1829076"/>
            <a:ext cx="32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…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C4576FA7-4B61-48BF-A5E8-61FF50185A1D}"/>
              </a:ext>
            </a:extLst>
          </p:cNvPr>
          <p:cNvGrpSpPr/>
          <p:nvPr/>
        </p:nvGrpSpPr>
        <p:grpSpPr>
          <a:xfrm>
            <a:off x="6098305" y="1825954"/>
            <a:ext cx="1037181" cy="455872"/>
            <a:chOff x="7117545" y="2261606"/>
            <a:chExt cx="1037184" cy="455871"/>
          </a:xfrm>
        </p:grpSpPr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76734BDA-4B78-4085-B843-A06F86CA2EB1}"/>
                </a:ext>
              </a:extLst>
            </p:cNvPr>
            <p:cNvGrpSpPr/>
            <p:nvPr/>
          </p:nvGrpSpPr>
          <p:grpSpPr>
            <a:xfrm>
              <a:off x="7117545" y="2261606"/>
              <a:ext cx="1037184" cy="455871"/>
              <a:chOff x="8335236" y="3705867"/>
              <a:chExt cx="992320" cy="360032"/>
            </a:xfrm>
          </p:grpSpPr>
          <p:sp>
            <p:nvSpPr>
              <p:cNvPr id="187" name="Rounded Rectangle 89">
                <a:extLst>
                  <a:ext uri="{FF2B5EF4-FFF2-40B4-BE49-F238E27FC236}">
                    <a16:creationId xmlns:a16="http://schemas.microsoft.com/office/drawing/2014/main" id="{240ACD9D-7A9B-4EFB-AD57-9BDAEA2CD32B}"/>
                  </a:ext>
                </a:extLst>
              </p:cNvPr>
              <p:cNvSpPr/>
              <p:nvPr/>
            </p:nvSpPr>
            <p:spPr>
              <a:xfrm>
                <a:off x="8335236" y="3741071"/>
                <a:ext cx="986126" cy="3248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000" b="1" dirty="0">
                  <a:solidFill>
                    <a:srgbClr val="E6BC51"/>
                  </a:solidFill>
                </a:endParaRPr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09A3083-6233-4816-9D7E-A820A5FB60C8}"/>
                  </a:ext>
                </a:extLst>
              </p:cNvPr>
              <p:cNvSpPr txBox="1"/>
              <p:nvPr/>
            </p:nvSpPr>
            <p:spPr>
              <a:xfrm>
                <a:off x="9017434" y="3705867"/>
                <a:ext cx="310122" cy="315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B050"/>
                    </a:solidFill>
                  </a:rPr>
                  <a:t>…</a:t>
                </a:r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BA5AB4E-6B54-4D30-9D85-13BA3C4BECDD}"/>
                </a:ext>
              </a:extLst>
            </p:cNvPr>
            <p:cNvSpPr/>
            <p:nvPr/>
          </p:nvSpPr>
          <p:spPr>
            <a:xfrm>
              <a:off x="7190081" y="244927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等腰三角形 191">
              <a:extLst>
                <a:ext uri="{FF2B5EF4-FFF2-40B4-BE49-F238E27FC236}">
                  <a16:creationId xmlns:a16="http://schemas.microsoft.com/office/drawing/2014/main" id="{62E2AC86-CD61-4FD4-82A3-7CE8E450D76D}"/>
                </a:ext>
              </a:extLst>
            </p:cNvPr>
            <p:cNvSpPr/>
            <p:nvPr/>
          </p:nvSpPr>
          <p:spPr>
            <a:xfrm>
              <a:off x="7424012" y="2446280"/>
              <a:ext cx="180000" cy="180000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3B9A9FA6-663A-4ADE-B193-7575D63232A1}"/>
                </a:ext>
              </a:extLst>
            </p:cNvPr>
            <p:cNvSpPr/>
            <p:nvPr/>
          </p:nvSpPr>
          <p:spPr>
            <a:xfrm>
              <a:off x="7683913" y="2446280"/>
              <a:ext cx="180000" cy="18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0A73D3AB-75BF-4327-AE66-92F983E37561}"/>
              </a:ext>
            </a:extLst>
          </p:cNvPr>
          <p:cNvGrpSpPr/>
          <p:nvPr/>
        </p:nvGrpSpPr>
        <p:grpSpPr>
          <a:xfrm>
            <a:off x="7744273" y="4337509"/>
            <a:ext cx="209108" cy="200405"/>
            <a:chOff x="6228825" y="3400538"/>
            <a:chExt cx="286454" cy="251228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6771D198-4D65-419A-902D-8EF391C67451}"/>
                </a:ext>
              </a:extLst>
            </p:cNvPr>
            <p:cNvSpPr/>
            <p:nvPr/>
          </p:nvSpPr>
          <p:spPr>
            <a:xfrm>
              <a:off x="6228825" y="3400538"/>
              <a:ext cx="286454" cy="25122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2AD3704B-88C5-4164-A3E5-D7F11E7C0D94}"/>
                </a:ext>
              </a:extLst>
            </p:cNvPr>
            <p:cNvSpPr/>
            <p:nvPr/>
          </p:nvSpPr>
          <p:spPr>
            <a:xfrm>
              <a:off x="6274116" y="3429000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4" name="图片 213">
            <a:extLst>
              <a:ext uri="{FF2B5EF4-FFF2-40B4-BE49-F238E27FC236}">
                <a16:creationId xmlns:a16="http://schemas.microsoft.com/office/drawing/2014/main" id="{F827367E-7A8B-43ED-B868-883FF607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784" y="4320823"/>
            <a:ext cx="221234" cy="22123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AF07D9DA-F21F-4711-8EB0-7A4E31E57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958" y="4818609"/>
            <a:ext cx="364917" cy="36491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5C1E5A6-108B-EB99-3E9A-5F0E30A5595B}"/>
              </a:ext>
            </a:extLst>
          </p:cNvPr>
          <p:cNvGrpSpPr/>
          <p:nvPr/>
        </p:nvGrpSpPr>
        <p:grpSpPr>
          <a:xfrm>
            <a:off x="404900" y="1084541"/>
            <a:ext cx="4405879" cy="2243214"/>
            <a:chOff x="2664395" y="1515236"/>
            <a:chExt cx="4405879" cy="2243214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E057DCF-90D6-9FB3-DFE3-62CC146796A4}"/>
                </a:ext>
              </a:extLst>
            </p:cNvPr>
            <p:cNvSpPr/>
            <p:nvPr/>
          </p:nvSpPr>
          <p:spPr>
            <a:xfrm>
              <a:off x="2664395" y="1515236"/>
              <a:ext cx="4405879" cy="2243214"/>
            </a:xfrm>
            <a:prstGeom prst="roundRect">
              <a:avLst>
                <a:gd name="adj" fmla="val 9518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149" name="Rounded Rectangle 31">
              <a:extLst>
                <a:ext uri="{FF2B5EF4-FFF2-40B4-BE49-F238E27FC236}">
                  <a16:creationId xmlns:a16="http://schemas.microsoft.com/office/drawing/2014/main" id="{FF71AD17-3688-4F3E-A2B9-51A10AC3216A}"/>
                </a:ext>
              </a:extLst>
            </p:cNvPr>
            <p:cNvSpPr/>
            <p:nvPr/>
          </p:nvSpPr>
          <p:spPr>
            <a:xfrm>
              <a:off x="3903132" y="2050032"/>
              <a:ext cx="3051111" cy="1586590"/>
            </a:xfrm>
            <a:prstGeom prst="roundRect">
              <a:avLst>
                <a:gd name="adj" fmla="val 7662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E68900"/>
                </a:solidFill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4FBFBAF-594A-4AB5-9EA0-D3AD2CC414DD}"/>
                </a:ext>
              </a:extLst>
            </p:cNvPr>
            <p:cNvSpPr txBox="1"/>
            <p:nvPr/>
          </p:nvSpPr>
          <p:spPr>
            <a:xfrm>
              <a:off x="4278813" y="1582813"/>
              <a:ext cx="1423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zh-CN" altLang="en-US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Agent</a:t>
              </a:r>
            </a:p>
          </p:txBody>
        </p:sp>
        <p:sp>
          <p:nvSpPr>
            <p:cNvPr id="38" name="Rounded Rectangle 31">
              <a:extLst>
                <a:ext uri="{FF2B5EF4-FFF2-40B4-BE49-F238E27FC236}">
                  <a16:creationId xmlns:a16="http://schemas.microsoft.com/office/drawing/2014/main" id="{62E3C645-B5E6-4957-BF4B-0A85CCECB5D9}"/>
                </a:ext>
              </a:extLst>
            </p:cNvPr>
            <p:cNvSpPr/>
            <p:nvPr/>
          </p:nvSpPr>
          <p:spPr>
            <a:xfrm>
              <a:off x="2869076" y="2049902"/>
              <a:ext cx="868489" cy="1579641"/>
            </a:xfrm>
            <a:prstGeom prst="roundRect">
              <a:avLst>
                <a:gd name="adj" fmla="val 11549"/>
              </a:avLst>
            </a:prstGeom>
            <a:solidFill>
              <a:srgbClr val="FFFAE5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2D55138-C95F-4FC9-B9BF-31B94E6FC4E8}"/>
                </a:ext>
              </a:extLst>
            </p:cNvPr>
            <p:cNvSpPr txBox="1"/>
            <p:nvPr/>
          </p:nvSpPr>
          <p:spPr>
            <a:xfrm>
              <a:off x="2975541" y="2030054"/>
              <a:ext cx="72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en-US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832F1B4-687C-4FEA-8F49-29827E24ED9B}"/>
                </a:ext>
              </a:extLst>
            </p:cNvPr>
            <p:cNvSpPr/>
            <p:nvPr/>
          </p:nvSpPr>
          <p:spPr>
            <a:xfrm>
              <a:off x="3024561" y="2358938"/>
              <a:ext cx="542114" cy="540000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Straight Arrow Connector 18">
              <a:extLst>
                <a:ext uri="{FF2B5EF4-FFF2-40B4-BE49-F238E27FC236}">
                  <a16:creationId xmlns:a16="http://schemas.microsoft.com/office/drawing/2014/main" id="{8B26E612-A331-4930-8B03-111C109810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679" y="2843327"/>
              <a:ext cx="540926" cy="0"/>
            </a:xfrm>
            <a:prstGeom prst="straightConnector1">
              <a:avLst/>
            </a:prstGeom>
            <a:ln w="57150">
              <a:solidFill>
                <a:srgbClr val="E4A902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C7E9436-AA1E-418D-8FE7-BDEB74318A5F}"/>
                </a:ext>
              </a:extLst>
            </p:cNvPr>
            <p:cNvSpPr/>
            <p:nvPr/>
          </p:nvSpPr>
          <p:spPr>
            <a:xfrm>
              <a:off x="4086532" y="2230783"/>
              <a:ext cx="1299285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Planning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3D5E522B-1FB3-469F-8B08-02E60CBBD9BD}"/>
                </a:ext>
              </a:extLst>
            </p:cNvPr>
            <p:cNvSpPr/>
            <p:nvPr/>
          </p:nvSpPr>
          <p:spPr>
            <a:xfrm>
              <a:off x="4089473" y="2966111"/>
              <a:ext cx="1308010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Reasoning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F0A7CB6F-49AF-45B2-8253-E02FAFB9A8D2}"/>
                </a:ext>
              </a:extLst>
            </p:cNvPr>
            <p:cNvSpPr/>
            <p:nvPr/>
          </p:nvSpPr>
          <p:spPr>
            <a:xfrm>
              <a:off x="5551343" y="2238788"/>
              <a:ext cx="1307992" cy="4956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Reflecting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1C15912D-3F39-4BD4-8A5B-92FE3EEFF76C}"/>
                </a:ext>
              </a:extLst>
            </p:cNvPr>
            <p:cNvSpPr/>
            <p:nvPr/>
          </p:nvSpPr>
          <p:spPr>
            <a:xfrm>
              <a:off x="5544698" y="2966111"/>
              <a:ext cx="1308010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5B401"/>
                  </a:solidFill>
                </a:rPr>
                <a:t>……</a:t>
              </a:r>
              <a:endParaRPr lang="zh-CN" altLang="en-US" dirty="0">
                <a:solidFill>
                  <a:srgbClr val="E5B401"/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A12BCB7-80AE-4885-B05E-12C1CA8C675B}"/>
                </a:ext>
              </a:extLst>
            </p:cNvPr>
            <p:cNvGrpSpPr/>
            <p:nvPr/>
          </p:nvGrpSpPr>
          <p:grpSpPr>
            <a:xfrm>
              <a:off x="3036319" y="2976982"/>
              <a:ext cx="575775" cy="561976"/>
              <a:chOff x="1784364" y="3023855"/>
              <a:chExt cx="575775" cy="561976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2A487F1-C641-467A-B4FE-0401FA8B1C86}"/>
                  </a:ext>
                </a:extLst>
              </p:cNvPr>
              <p:cNvSpPr/>
              <p:nvPr/>
            </p:nvSpPr>
            <p:spPr>
              <a:xfrm>
                <a:off x="1784364" y="3038597"/>
                <a:ext cx="540000" cy="541496"/>
              </a:xfrm>
              <a:prstGeom prst="ellipse">
                <a:avLst/>
              </a:prstGeom>
              <a:solidFill>
                <a:srgbClr val="FFF0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52DEF4CA-84F8-4D2B-8946-1973558CF477}"/>
                  </a:ext>
                </a:extLst>
              </p:cNvPr>
              <p:cNvGrpSpPr/>
              <p:nvPr/>
            </p:nvGrpSpPr>
            <p:grpSpPr>
              <a:xfrm>
                <a:off x="1784364" y="3023855"/>
                <a:ext cx="575775" cy="561976"/>
                <a:chOff x="1784364" y="3023855"/>
                <a:chExt cx="575775" cy="561976"/>
              </a:xfrm>
            </p:grpSpPr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14513543-7996-4510-B751-4359F0A7DD84}"/>
                    </a:ext>
                  </a:extLst>
                </p:cNvPr>
                <p:cNvSpPr/>
                <p:nvPr/>
              </p:nvSpPr>
              <p:spPr>
                <a:xfrm>
                  <a:off x="1857287" y="3023855"/>
                  <a:ext cx="382692" cy="382357"/>
                </a:xfrm>
                <a:prstGeom prst="ellipse">
                  <a:avLst/>
                </a:prstGeom>
                <a:blipFill dpi="0" rotWithShape="1">
                  <a:blip r:embed="rId6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F96B6EF3-9DB2-4137-B032-A07DF260DE93}"/>
                    </a:ext>
                  </a:extLst>
                </p:cNvPr>
                <p:cNvSpPr txBox="1"/>
                <p:nvPr/>
              </p:nvSpPr>
              <p:spPr>
                <a:xfrm>
                  <a:off x="1784364" y="3331915"/>
                  <a:ext cx="57577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LL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en-CN" altLang="zh-CN" sz="1050" dirty="0">
                    <a:solidFill>
                      <a:srgbClr val="B87C5A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9603FF4C-6C11-494D-B9E4-DED34B15B9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30F727A-EE90-7556-85E0-BD0286452799}"/>
              </a:ext>
            </a:extLst>
          </p:cNvPr>
          <p:cNvGrpSpPr/>
          <p:nvPr/>
        </p:nvGrpSpPr>
        <p:grpSpPr>
          <a:xfrm>
            <a:off x="4570862" y="1306077"/>
            <a:ext cx="1383551" cy="523220"/>
            <a:chOff x="6830357" y="1736772"/>
            <a:chExt cx="1383551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929912-9EF3-4363-3764-4F112060B88A}"/>
                </a:ext>
              </a:extLst>
            </p:cNvPr>
            <p:cNvSpPr txBox="1"/>
            <p:nvPr/>
          </p:nvSpPr>
          <p:spPr>
            <a:xfrm>
              <a:off x="6830357" y="1736772"/>
              <a:ext cx="1383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Agent Instructions</a:t>
              </a:r>
            </a:p>
          </p:txBody>
        </p:sp>
        <p:cxnSp>
          <p:nvCxnSpPr>
            <p:cNvPr id="49" name="Straight Arrow Connector 18">
              <a:extLst>
                <a:ext uri="{FF2B5EF4-FFF2-40B4-BE49-F238E27FC236}">
                  <a16:creationId xmlns:a16="http://schemas.microsoft.com/office/drawing/2014/main" id="{F9106DFE-C09E-4E94-B813-367C27B33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4873" y="2257249"/>
              <a:ext cx="1106923" cy="1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0" name="图片 179">
              <a:extLst>
                <a:ext uri="{FF2B5EF4-FFF2-40B4-BE49-F238E27FC236}">
                  <a16:creationId xmlns:a16="http://schemas.microsoft.com/office/drawing/2014/main" id="{0F044B49-8599-4B51-9F8E-3C93A464A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84701" y="1801872"/>
              <a:ext cx="210101" cy="210101"/>
            </a:xfrm>
            <a:prstGeom prst="rect">
              <a:avLst/>
            </a:prstGeom>
          </p:spPr>
        </p:pic>
      </p:grp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AB9C619-954D-C408-AD82-F60CE5831EE8}"/>
              </a:ext>
            </a:extLst>
          </p:cNvPr>
          <p:cNvSpPr/>
          <p:nvPr/>
        </p:nvSpPr>
        <p:spPr>
          <a:xfrm>
            <a:off x="9500149" y="1078652"/>
            <a:ext cx="4656850" cy="4503991"/>
          </a:xfrm>
          <a:prstGeom prst="flowChartProces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04E5422E-E3E5-7813-D846-0A5BE7AF1744}"/>
              </a:ext>
            </a:extLst>
          </p:cNvPr>
          <p:cNvSpPr/>
          <p:nvPr/>
        </p:nvSpPr>
        <p:spPr>
          <a:xfrm rot="5400000">
            <a:off x="11587733" y="778087"/>
            <a:ext cx="1587013" cy="3158303"/>
          </a:xfrm>
          <a:prstGeom prst="wedgeRectCallout">
            <a:avLst>
              <a:gd name="adj1" fmla="val -39179"/>
              <a:gd name="adj2" fmla="val 56136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1C6C9-E1F2-B5E6-74DA-8A0E86D39896}"/>
              </a:ext>
            </a:extLst>
          </p:cNvPr>
          <p:cNvSpPr txBox="1"/>
          <p:nvPr/>
        </p:nvSpPr>
        <p:spPr>
          <a:xfrm>
            <a:off x="9675581" y="1609906"/>
            <a:ext cx="871347" cy="27699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LLM Agent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2C460-55AF-83F5-4ACD-86429C6375EB}"/>
              </a:ext>
            </a:extLst>
          </p:cNvPr>
          <p:cNvSpPr txBox="1"/>
          <p:nvPr/>
        </p:nvSpPr>
        <p:spPr>
          <a:xfrm>
            <a:off x="10833594" y="1564143"/>
            <a:ext cx="31583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Planning: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The second item is a queen-sized 	bed and is lower than$120, which 	satisfy my need. I should click the 	item to purchase it.</a:t>
            </a:r>
          </a:p>
          <a:p>
            <a:r>
              <a:rPr lang="en-US" sz="1400" b="1" dirty="0"/>
              <a:t>Planned Action:</a:t>
            </a:r>
          </a:p>
          <a:p>
            <a:r>
              <a:rPr lang="en-US" sz="1400" b="1" dirty="0"/>
              <a:t>	</a:t>
            </a:r>
            <a:r>
              <a:rPr lang="en-US" sz="1400" dirty="0"/>
              <a:t>Click [Second item]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C89E0C95-4CB7-8307-CE44-4A0234E30991}"/>
              </a:ext>
            </a:extLst>
          </p:cNvPr>
          <p:cNvSpPr/>
          <p:nvPr/>
        </p:nvSpPr>
        <p:spPr>
          <a:xfrm rot="5400000">
            <a:off x="11916194" y="2108082"/>
            <a:ext cx="917101" cy="3165517"/>
          </a:xfrm>
          <a:prstGeom prst="wedgeRectCallout">
            <a:avLst>
              <a:gd name="adj1" fmla="val -33641"/>
              <a:gd name="adj2" fmla="val 5596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CCDA29-39A7-7832-51A3-92C7C2504863}"/>
              </a:ext>
            </a:extLst>
          </p:cNvPr>
          <p:cNvSpPr txBox="1"/>
          <p:nvPr/>
        </p:nvSpPr>
        <p:spPr>
          <a:xfrm>
            <a:off x="9673977" y="3278459"/>
            <a:ext cx="862840" cy="2769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</a:rPr>
              <a:t>DVM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0370D0-18BB-0908-CAF5-D2C622C54749}"/>
              </a:ext>
            </a:extLst>
          </p:cNvPr>
          <p:cNvSpPr txBox="1"/>
          <p:nvPr/>
        </p:nvSpPr>
        <p:spPr>
          <a:xfrm>
            <a:off x="10800961" y="3226070"/>
            <a:ext cx="315654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Oracle Checking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	</a:t>
            </a:r>
            <a:r>
              <a:rPr lang="en-US" sz="1400" dirty="0"/>
              <a:t> Queen-sized bed $80 black</a:t>
            </a:r>
          </a:p>
          <a:p>
            <a:r>
              <a:rPr lang="en-US" sz="1400" b="1" dirty="0"/>
              <a:t>Oracle Violation:</a:t>
            </a:r>
          </a:p>
          <a:p>
            <a:r>
              <a:rPr lang="en-US" sz="1400" b="1" dirty="0"/>
              <a:t>	</a:t>
            </a:r>
            <a:r>
              <a:rPr lang="en-US" sz="1400" dirty="0"/>
              <a:t>pass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BC9F38-F3D0-DF2E-9369-B18B4C2052CD}"/>
              </a:ext>
            </a:extLst>
          </p:cNvPr>
          <p:cNvSpPr/>
          <p:nvPr/>
        </p:nvSpPr>
        <p:spPr>
          <a:xfrm>
            <a:off x="9254366" y="-6052"/>
            <a:ext cx="5024141" cy="1078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CDBB8D-E69A-059B-7DB5-828E84211F49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pic>
        <p:nvPicPr>
          <p:cNvPr id="63" name="图片 11">
            <a:extLst>
              <a:ext uri="{FF2B5EF4-FFF2-40B4-BE49-F238E27FC236}">
                <a16:creationId xmlns:a16="http://schemas.microsoft.com/office/drawing/2014/main" id="{4981112B-D946-A034-8250-4F1C1A07EE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C239B243-528A-EBE2-EE34-2E18548B78B2}"/>
              </a:ext>
            </a:extLst>
          </p:cNvPr>
          <p:cNvGrpSpPr/>
          <p:nvPr/>
        </p:nvGrpSpPr>
        <p:grpSpPr>
          <a:xfrm>
            <a:off x="3194743" y="574362"/>
            <a:ext cx="408357" cy="411480"/>
            <a:chOff x="6803319" y="3192016"/>
            <a:chExt cx="731520" cy="731520"/>
          </a:xfrm>
        </p:grpSpPr>
        <p:pic>
          <p:nvPicPr>
            <p:cNvPr id="67" name="Graphic 66" descr="Users with solid fill">
              <a:extLst>
                <a:ext uri="{FF2B5EF4-FFF2-40B4-BE49-F238E27FC236}">
                  <a16:creationId xmlns:a16="http://schemas.microsoft.com/office/drawing/2014/main" id="{6B2AF319-E16C-D0ED-3EEA-B9367FAF5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81019" y="3296084"/>
              <a:ext cx="590115" cy="590115"/>
            </a:xfrm>
            <a:prstGeom prst="rect">
              <a:avLst/>
            </a:prstGeom>
          </p:spPr>
        </p:pic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763776D-8C80-A466-BC36-6C601D5BBBFC}"/>
                </a:ext>
              </a:extLst>
            </p:cNvPr>
            <p:cNvSpPr/>
            <p:nvPr/>
          </p:nvSpPr>
          <p:spPr>
            <a:xfrm>
              <a:off x="6803319" y="3192016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1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99E762F-3793-7648-98C4-2466F955AC47}"/>
              </a:ext>
            </a:extLst>
          </p:cNvPr>
          <p:cNvSpPr txBox="1"/>
          <p:nvPr/>
        </p:nvSpPr>
        <p:spPr>
          <a:xfrm>
            <a:off x="4035358" y="590141"/>
            <a:ext cx="8670908" cy="35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81" b="1" dirty="0"/>
              <a:t>I am looking for a queen</a:t>
            </a:r>
            <a:r>
              <a:rPr lang="en-US" sz="1681" b="1" dirty="0"/>
              <a:t>-</a:t>
            </a:r>
            <a:r>
              <a:rPr lang="en-CN" sz="1681" b="1" dirty="0"/>
              <a:t>sized bed that is black, and price lower than 120.0 dollars.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5B6220-E7A3-9B33-D096-654C35DFA905}"/>
              </a:ext>
            </a:extLst>
          </p:cNvPr>
          <p:cNvSpPr txBox="1"/>
          <p:nvPr/>
        </p:nvSpPr>
        <p:spPr>
          <a:xfrm>
            <a:off x="2284274" y="564132"/>
            <a:ext cx="123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User </a:t>
            </a:r>
          </a:p>
          <a:p>
            <a:r>
              <a:rPr lang="en-US" altLang="zh-CN" sz="1200" b="1" dirty="0"/>
              <a:t>Instruction</a:t>
            </a:r>
            <a:endParaRPr lang="en-US" sz="1200" b="1" dirty="0"/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4B6F3CBD-165C-1791-70CA-DAFF3858E296}"/>
              </a:ext>
            </a:extLst>
          </p:cNvPr>
          <p:cNvSpPr/>
          <p:nvPr/>
        </p:nvSpPr>
        <p:spPr>
          <a:xfrm rot="5400000">
            <a:off x="7821890" y="-3269191"/>
            <a:ext cx="365775" cy="8096024"/>
          </a:xfrm>
          <a:prstGeom prst="wedgeRoundRectCallout">
            <a:avLst>
              <a:gd name="adj1" fmla="val -22883"/>
              <a:gd name="adj2" fmla="val 52316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27" name="Rounded Rectangle 89">
            <a:extLst>
              <a:ext uri="{FF2B5EF4-FFF2-40B4-BE49-F238E27FC236}">
                <a16:creationId xmlns:a16="http://schemas.microsoft.com/office/drawing/2014/main" id="{131318BB-1D3B-B4AF-B470-64B8ED688A8F}"/>
              </a:ext>
            </a:extLst>
          </p:cNvPr>
          <p:cNvSpPr/>
          <p:nvPr/>
        </p:nvSpPr>
        <p:spPr>
          <a:xfrm>
            <a:off x="5922301" y="2809669"/>
            <a:ext cx="2990251" cy="1201399"/>
          </a:xfrm>
          <a:prstGeom prst="roundRect">
            <a:avLst>
              <a:gd name="adj" fmla="val 1006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b="1" dirty="0">
              <a:solidFill>
                <a:srgbClr val="DEA900"/>
              </a:solidFill>
            </a:endParaRPr>
          </a:p>
        </p:txBody>
      </p:sp>
      <p:sp>
        <p:nvSpPr>
          <p:cNvPr id="35" name="Rounded Rectangle 89">
            <a:extLst>
              <a:ext uri="{FF2B5EF4-FFF2-40B4-BE49-F238E27FC236}">
                <a16:creationId xmlns:a16="http://schemas.microsoft.com/office/drawing/2014/main" id="{D1D4B315-0AC7-9340-E214-D43D6DE1A3D0}"/>
              </a:ext>
            </a:extLst>
          </p:cNvPr>
          <p:cNvSpPr/>
          <p:nvPr/>
        </p:nvSpPr>
        <p:spPr>
          <a:xfrm>
            <a:off x="6016337" y="3205928"/>
            <a:ext cx="1182377" cy="6784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1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7" name="文本框 126">
            <a:extLst>
              <a:ext uri="{FF2B5EF4-FFF2-40B4-BE49-F238E27FC236}">
                <a16:creationId xmlns:a16="http://schemas.microsoft.com/office/drawing/2014/main" id="{84CD1BBB-75C8-6CA7-C427-5503966285FC}"/>
              </a:ext>
            </a:extLst>
          </p:cNvPr>
          <p:cNvSpPr txBox="1"/>
          <p:nvPr/>
        </p:nvSpPr>
        <p:spPr>
          <a:xfrm>
            <a:off x="7115146" y="2813619"/>
            <a:ext cx="98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Oracles</a:t>
            </a:r>
            <a:endParaRPr lang="en-CN" altLang="zh-CN" b="1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0" name="文本框 127">
            <a:extLst>
              <a:ext uri="{FF2B5EF4-FFF2-40B4-BE49-F238E27FC236}">
                <a16:creationId xmlns:a16="http://schemas.microsoft.com/office/drawing/2014/main" id="{35C2ECC8-A6F3-E3EB-4CB0-4EC00E8AEBA6}"/>
              </a:ext>
            </a:extLst>
          </p:cNvPr>
          <p:cNvSpPr txBox="1"/>
          <p:nvPr/>
        </p:nvSpPr>
        <p:spPr>
          <a:xfrm>
            <a:off x="8512348" y="3270170"/>
            <a:ext cx="98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…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1" name="Rounded Rectangle 89">
            <a:extLst>
              <a:ext uri="{FF2B5EF4-FFF2-40B4-BE49-F238E27FC236}">
                <a16:creationId xmlns:a16="http://schemas.microsoft.com/office/drawing/2014/main" id="{0182761D-FD3C-DDB3-2F6C-1E89C6124A7A}"/>
              </a:ext>
            </a:extLst>
          </p:cNvPr>
          <p:cNvSpPr/>
          <p:nvPr/>
        </p:nvSpPr>
        <p:spPr>
          <a:xfrm>
            <a:off x="7292750" y="3209734"/>
            <a:ext cx="1182377" cy="6784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2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52" name="等腰三角形 205">
            <a:extLst>
              <a:ext uri="{FF2B5EF4-FFF2-40B4-BE49-F238E27FC236}">
                <a16:creationId xmlns:a16="http://schemas.microsoft.com/office/drawing/2014/main" id="{94056988-E1F2-04C8-D7A3-0A62571919E8}"/>
              </a:ext>
            </a:extLst>
          </p:cNvPr>
          <p:cNvSpPr/>
          <p:nvPr/>
        </p:nvSpPr>
        <p:spPr>
          <a:xfrm>
            <a:off x="6497289" y="3588855"/>
            <a:ext cx="180000" cy="180000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206">
            <a:extLst>
              <a:ext uri="{FF2B5EF4-FFF2-40B4-BE49-F238E27FC236}">
                <a16:creationId xmlns:a16="http://schemas.microsoft.com/office/drawing/2014/main" id="{DE034E40-5655-D21F-A854-4A6A441921A0}"/>
              </a:ext>
            </a:extLst>
          </p:cNvPr>
          <p:cNvSpPr txBox="1"/>
          <p:nvPr/>
        </p:nvSpPr>
        <p:spPr>
          <a:xfrm>
            <a:off x="7632167" y="3499498"/>
            <a:ext cx="546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9797"/>
                </a:solidFill>
              </a:rPr>
              <a:t>red</a:t>
            </a:r>
            <a:endParaRPr lang="zh-CN" altLang="en-US" sz="1600" dirty="0">
              <a:solidFill>
                <a:srgbClr val="FF9797"/>
              </a:solidFill>
            </a:endParaRPr>
          </a:p>
        </p:txBody>
      </p:sp>
      <p:pic>
        <p:nvPicPr>
          <p:cNvPr id="56" name="图片 236">
            <a:extLst>
              <a:ext uri="{FF2B5EF4-FFF2-40B4-BE49-F238E27FC236}">
                <a16:creationId xmlns:a16="http://schemas.microsoft.com/office/drawing/2014/main" id="{457A4C3D-53B5-50C2-C648-00A2AB77E85C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</a:blip>
          <a:stretch>
            <a:fillRect/>
          </a:stretch>
        </p:blipFill>
        <p:spPr>
          <a:xfrm>
            <a:off x="6902349" y="2858792"/>
            <a:ext cx="296365" cy="296365"/>
          </a:xfrm>
          <a:prstGeom prst="rect">
            <a:avLst/>
          </a:prstGeom>
        </p:spPr>
      </p:pic>
      <p:sp>
        <p:nvSpPr>
          <p:cNvPr id="57" name="等腰三角形 145">
            <a:extLst>
              <a:ext uri="{FF2B5EF4-FFF2-40B4-BE49-F238E27FC236}">
                <a16:creationId xmlns:a16="http://schemas.microsoft.com/office/drawing/2014/main" id="{B875CBA6-CD59-6F7B-5578-A73CCA2F475C}"/>
              </a:ext>
            </a:extLst>
          </p:cNvPr>
          <p:cNvSpPr/>
          <p:nvPr/>
        </p:nvSpPr>
        <p:spPr>
          <a:xfrm>
            <a:off x="5606363" y="2726718"/>
            <a:ext cx="152696" cy="155593"/>
          </a:xfrm>
          <a:prstGeom prst="triangle">
            <a:avLst/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0596DE7-47FB-E598-488A-BD284FB1F8B2}"/>
              </a:ext>
            </a:extLst>
          </p:cNvPr>
          <p:cNvGrpSpPr/>
          <p:nvPr/>
        </p:nvGrpSpPr>
        <p:grpSpPr>
          <a:xfrm>
            <a:off x="399102" y="3822508"/>
            <a:ext cx="4252190" cy="1804529"/>
            <a:chOff x="2658597" y="4253203"/>
            <a:chExt cx="4252190" cy="1804529"/>
          </a:xfrm>
        </p:grpSpPr>
        <p:sp>
          <p:nvSpPr>
            <p:cNvPr id="74" name="Rounded Rectangle 35">
              <a:extLst>
                <a:ext uri="{FF2B5EF4-FFF2-40B4-BE49-F238E27FC236}">
                  <a16:creationId xmlns:a16="http://schemas.microsoft.com/office/drawing/2014/main" id="{FC0617DC-0D5E-C3EA-52F1-998034249C8F}"/>
                </a:ext>
              </a:extLst>
            </p:cNvPr>
            <p:cNvSpPr/>
            <p:nvPr/>
          </p:nvSpPr>
          <p:spPr>
            <a:xfrm>
              <a:off x="2658597" y="4253203"/>
              <a:ext cx="2800521" cy="1768152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70C0"/>
                </a:solidFill>
              </a:endParaRPr>
            </a:p>
          </p:txBody>
        </p:sp>
        <p:sp>
          <p:nvSpPr>
            <p:cNvPr id="75" name="文本框 1">
              <a:extLst>
                <a:ext uri="{FF2B5EF4-FFF2-40B4-BE49-F238E27FC236}">
                  <a16:creationId xmlns:a16="http://schemas.microsoft.com/office/drawing/2014/main" id="{8D21D8CC-DF7B-A2B1-3B9B-7A9E1D60BD8F}"/>
                </a:ext>
              </a:extLst>
            </p:cNvPr>
            <p:cNvSpPr txBox="1"/>
            <p:nvPr/>
          </p:nvSpPr>
          <p:spPr>
            <a:xfrm>
              <a:off x="3324206" y="5657622"/>
              <a:ext cx="230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</a:rPr>
                <a:t>Environment</a:t>
              </a:r>
              <a:endParaRPr lang="en-CN" altLang="zh-CN" sz="2000" b="1" dirty="0">
                <a:solidFill>
                  <a:srgbClr val="0070C0"/>
                </a:solidFill>
              </a:endParaRPr>
            </a:p>
          </p:txBody>
        </p:sp>
        <p:pic>
          <p:nvPicPr>
            <p:cNvPr id="76" name="图片 4">
              <a:extLst>
                <a:ext uri="{FF2B5EF4-FFF2-40B4-BE49-F238E27FC236}">
                  <a16:creationId xmlns:a16="http://schemas.microsoft.com/office/drawing/2014/main" id="{43432D40-A0E1-D3F0-6352-AD90E4F05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793083" y="4410251"/>
              <a:ext cx="1721252" cy="1209555"/>
            </a:xfrm>
            <a:prstGeom prst="rect">
              <a:avLst/>
            </a:prstGeom>
          </p:spPr>
        </p:pic>
        <p:sp>
          <p:nvSpPr>
            <p:cNvPr id="77" name="矩形: 圆角 6">
              <a:extLst>
                <a:ext uri="{FF2B5EF4-FFF2-40B4-BE49-F238E27FC236}">
                  <a16:creationId xmlns:a16="http://schemas.microsoft.com/office/drawing/2014/main" id="{EB135D3E-2C38-4B81-1D4C-681CB201111C}"/>
                </a:ext>
              </a:extLst>
            </p:cNvPr>
            <p:cNvSpPr/>
            <p:nvPr/>
          </p:nvSpPr>
          <p:spPr>
            <a:xfrm>
              <a:off x="4648822" y="4374852"/>
              <a:ext cx="636554" cy="1230364"/>
            </a:xfrm>
            <a:prstGeom prst="roundRect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Rounded Rectangle 35">
              <a:extLst>
                <a:ext uri="{FF2B5EF4-FFF2-40B4-BE49-F238E27FC236}">
                  <a16:creationId xmlns:a16="http://schemas.microsoft.com/office/drawing/2014/main" id="{C78C4E07-23C4-B233-9D0B-3681C529267A}"/>
                </a:ext>
              </a:extLst>
            </p:cNvPr>
            <p:cNvSpPr/>
            <p:nvPr/>
          </p:nvSpPr>
          <p:spPr>
            <a:xfrm>
              <a:off x="5573275" y="4267044"/>
              <a:ext cx="1059556" cy="792763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82" name="Rounded Rectangle 35">
              <a:extLst>
                <a:ext uri="{FF2B5EF4-FFF2-40B4-BE49-F238E27FC236}">
                  <a16:creationId xmlns:a16="http://schemas.microsoft.com/office/drawing/2014/main" id="{F6C4C297-5F89-7783-59C1-5427209D86B6}"/>
                </a:ext>
              </a:extLst>
            </p:cNvPr>
            <p:cNvSpPr/>
            <p:nvPr/>
          </p:nvSpPr>
          <p:spPr>
            <a:xfrm>
              <a:off x="5573276" y="5175259"/>
              <a:ext cx="1337511" cy="843968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83" name="Straight Arrow Connector 18">
              <a:extLst>
                <a:ext uri="{FF2B5EF4-FFF2-40B4-BE49-F238E27FC236}">
                  <a16:creationId xmlns:a16="http://schemas.microsoft.com/office/drawing/2014/main" id="{C6EBB287-9936-903A-552E-0852FD3DBBCB}"/>
                </a:ext>
              </a:extLst>
            </p:cNvPr>
            <p:cNvCxnSpPr>
              <a:cxnSpLocks/>
            </p:cNvCxnSpPr>
            <p:nvPr/>
          </p:nvCxnSpPr>
          <p:spPr>
            <a:xfrm>
              <a:off x="5373763" y="5589253"/>
              <a:ext cx="328574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18">
              <a:extLst>
                <a:ext uri="{FF2B5EF4-FFF2-40B4-BE49-F238E27FC236}">
                  <a16:creationId xmlns:a16="http://schemas.microsoft.com/office/drawing/2014/main" id="{62F9CCCC-53AD-42B9-0715-C42DB36E7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745" y="4644493"/>
              <a:ext cx="327941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14">
              <a:extLst>
                <a:ext uri="{FF2B5EF4-FFF2-40B4-BE49-F238E27FC236}">
                  <a16:creationId xmlns:a16="http://schemas.microsoft.com/office/drawing/2014/main" id="{DE70A20C-86F1-9D1F-C614-C4D4AFF228FB}"/>
                </a:ext>
              </a:extLst>
            </p:cNvPr>
            <p:cNvSpPr txBox="1"/>
            <p:nvPr/>
          </p:nvSpPr>
          <p:spPr>
            <a:xfrm>
              <a:off x="5373764" y="4702487"/>
              <a:ext cx="1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Controller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86" name="图片 137">
              <a:extLst>
                <a:ext uri="{FF2B5EF4-FFF2-40B4-BE49-F238E27FC236}">
                  <a16:creationId xmlns:a16="http://schemas.microsoft.com/office/drawing/2014/main" id="{34FE7273-8692-C140-CC7E-1DFE160A3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954159" y="4359930"/>
              <a:ext cx="348677" cy="348677"/>
            </a:xfrm>
            <a:prstGeom prst="rect">
              <a:avLst/>
            </a:prstGeom>
          </p:spPr>
        </p:pic>
        <p:sp>
          <p:nvSpPr>
            <p:cNvPr id="87" name="TextBox 14">
              <a:extLst>
                <a:ext uri="{FF2B5EF4-FFF2-40B4-BE49-F238E27FC236}">
                  <a16:creationId xmlns:a16="http://schemas.microsoft.com/office/drawing/2014/main" id="{064A1048-FC16-BD17-7DDA-8A2D772B2296}"/>
                </a:ext>
              </a:extLst>
            </p:cNvPr>
            <p:cNvSpPr txBox="1"/>
            <p:nvPr/>
          </p:nvSpPr>
          <p:spPr>
            <a:xfrm>
              <a:off x="5705543" y="5435117"/>
              <a:ext cx="1104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Vision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Module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89" name="图片 140">
              <a:extLst>
                <a:ext uri="{FF2B5EF4-FFF2-40B4-BE49-F238E27FC236}">
                  <a16:creationId xmlns:a16="http://schemas.microsoft.com/office/drawing/2014/main" id="{4839EFC6-E0BF-B9DF-DBD3-2B3C0ED0E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065204" y="5149835"/>
              <a:ext cx="385292" cy="385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06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D1711EE7-428F-0959-768B-6C8B5AFEA087}"/>
              </a:ext>
            </a:extLst>
          </p:cNvPr>
          <p:cNvSpPr/>
          <p:nvPr/>
        </p:nvSpPr>
        <p:spPr>
          <a:xfrm rot="5400000">
            <a:off x="11903996" y="-571031"/>
            <a:ext cx="954509" cy="3158283"/>
          </a:xfrm>
          <a:prstGeom prst="wedgeRectCallout">
            <a:avLst>
              <a:gd name="adj1" fmla="val -24248"/>
              <a:gd name="adj2" fmla="val 57429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A50BC01-CFD7-0D41-DD23-ADFBB741553B}"/>
              </a:ext>
            </a:extLst>
          </p:cNvPr>
          <p:cNvSpPr/>
          <p:nvPr/>
        </p:nvSpPr>
        <p:spPr>
          <a:xfrm>
            <a:off x="11086575" y="799682"/>
            <a:ext cx="2041190" cy="643797"/>
          </a:xfrm>
          <a:custGeom>
            <a:avLst/>
            <a:gdLst>
              <a:gd name="connsiteX0" fmla="*/ 0 w 728268"/>
              <a:gd name="connsiteY0" fmla="*/ 71274 h 427638"/>
              <a:gd name="connsiteX1" fmla="*/ 71274 w 728268"/>
              <a:gd name="connsiteY1" fmla="*/ 0 h 427638"/>
              <a:gd name="connsiteX2" fmla="*/ 656994 w 728268"/>
              <a:gd name="connsiteY2" fmla="*/ 0 h 427638"/>
              <a:gd name="connsiteX3" fmla="*/ 728268 w 728268"/>
              <a:gd name="connsiteY3" fmla="*/ 71274 h 427638"/>
              <a:gd name="connsiteX4" fmla="*/ 728268 w 728268"/>
              <a:gd name="connsiteY4" fmla="*/ 356364 h 427638"/>
              <a:gd name="connsiteX5" fmla="*/ 656994 w 728268"/>
              <a:gd name="connsiteY5" fmla="*/ 427638 h 427638"/>
              <a:gd name="connsiteX6" fmla="*/ 71274 w 728268"/>
              <a:gd name="connsiteY6" fmla="*/ 427638 h 427638"/>
              <a:gd name="connsiteX7" fmla="*/ 0 w 728268"/>
              <a:gd name="connsiteY7" fmla="*/ 356364 h 427638"/>
              <a:gd name="connsiteX8" fmla="*/ 0 w 728268"/>
              <a:gd name="connsiteY8" fmla="*/ 71274 h 42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68" h="427638">
                <a:moveTo>
                  <a:pt x="0" y="71274"/>
                </a:moveTo>
                <a:cubicBezTo>
                  <a:pt x="0" y="31910"/>
                  <a:pt x="31910" y="0"/>
                  <a:pt x="71274" y="0"/>
                </a:cubicBezTo>
                <a:lnTo>
                  <a:pt x="656994" y="0"/>
                </a:lnTo>
                <a:cubicBezTo>
                  <a:pt x="696358" y="0"/>
                  <a:pt x="728268" y="31910"/>
                  <a:pt x="728268" y="71274"/>
                </a:cubicBezTo>
                <a:lnTo>
                  <a:pt x="728268" y="356364"/>
                </a:lnTo>
                <a:cubicBezTo>
                  <a:pt x="728268" y="395728"/>
                  <a:pt x="696358" y="427638"/>
                  <a:pt x="656994" y="427638"/>
                </a:cubicBezTo>
                <a:lnTo>
                  <a:pt x="71274" y="427638"/>
                </a:lnTo>
                <a:cubicBezTo>
                  <a:pt x="31910" y="427638"/>
                  <a:pt x="0" y="395728"/>
                  <a:pt x="0" y="356364"/>
                </a:cubicBezTo>
                <a:lnTo>
                  <a:pt x="0" y="7127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46" tIns="53261" rIns="85646" bIns="53261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C4576D-909C-F986-87A1-04C1BC74AE55}"/>
              </a:ext>
            </a:extLst>
          </p:cNvPr>
          <p:cNvSpPr txBox="1"/>
          <p:nvPr/>
        </p:nvSpPr>
        <p:spPr>
          <a:xfrm>
            <a:off x="11041966" y="745713"/>
            <a:ext cx="2197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…</a:t>
            </a:r>
          </a:p>
          <a:p>
            <a:r>
              <a:rPr lang="en-US" sz="1400" dirty="0"/>
              <a:t>Queen-sized bed $80 black</a:t>
            </a:r>
          </a:p>
          <a:p>
            <a:r>
              <a:rPr lang="en-US" sz="140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FE89F3-AEFD-41F7-D278-D19F4DBD8E18}"/>
              </a:ext>
            </a:extLst>
          </p:cNvPr>
          <p:cNvSpPr txBox="1"/>
          <p:nvPr/>
        </p:nvSpPr>
        <p:spPr>
          <a:xfrm>
            <a:off x="9684092" y="577027"/>
            <a:ext cx="862840" cy="4616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</a:rPr>
              <a:t>Vision Module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E6A4D-AB5F-46AC-2002-104E047E1110}"/>
              </a:ext>
            </a:extLst>
          </p:cNvPr>
          <p:cNvSpPr txBox="1"/>
          <p:nvPr/>
        </p:nvSpPr>
        <p:spPr>
          <a:xfrm>
            <a:off x="10824329" y="531264"/>
            <a:ext cx="30234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Observations: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68BEE72-DD14-4D4C-8001-66C4B60D3FB5}"/>
              </a:ext>
            </a:extLst>
          </p:cNvPr>
          <p:cNvSpPr/>
          <p:nvPr/>
        </p:nvSpPr>
        <p:spPr>
          <a:xfrm>
            <a:off x="5418990" y="1088992"/>
            <a:ext cx="3897904" cy="4503349"/>
          </a:xfrm>
          <a:prstGeom prst="roundRect">
            <a:avLst>
              <a:gd name="adj" fmla="val 516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76CD6E-0EF1-E88F-24BD-14433971DF74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7CCB0C-03CD-4D37-9A20-71CEAE493EFA}"/>
              </a:ext>
            </a:extLst>
          </p:cNvPr>
          <p:cNvCxnSpPr>
            <a:cxnSpLocks/>
          </p:cNvCxnSpPr>
          <p:nvPr/>
        </p:nvCxnSpPr>
        <p:spPr>
          <a:xfrm flipV="1">
            <a:off x="4467897" y="3332100"/>
            <a:ext cx="0" cy="141246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A6C427-21A8-6B3B-1D29-09B75C497B73}"/>
              </a:ext>
            </a:extLst>
          </p:cNvPr>
          <p:cNvCxnSpPr>
            <a:cxnSpLocks/>
          </p:cNvCxnSpPr>
          <p:nvPr/>
        </p:nvCxnSpPr>
        <p:spPr>
          <a:xfrm>
            <a:off x="4645552" y="5037319"/>
            <a:ext cx="1274014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9">
            <a:extLst>
              <a:ext uri="{FF2B5EF4-FFF2-40B4-BE49-F238E27FC236}">
                <a16:creationId xmlns:a16="http://schemas.microsoft.com/office/drawing/2014/main" id="{22370398-767B-48D2-8F69-305979D4B746}"/>
              </a:ext>
            </a:extLst>
          </p:cNvPr>
          <p:cNvSpPr txBox="1"/>
          <p:nvPr/>
        </p:nvSpPr>
        <p:spPr>
          <a:xfrm>
            <a:off x="2913990" y="3399906"/>
            <a:ext cx="108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ounded Rectangle 89">
            <a:extLst>
              <a:ext uri="{FF2B5EF4-FFF2-40B4-BE49-F238E27FC236}">
                <a16:creationId xmlns:a16="http://schemas.microsoft.com/office/drawing/2014/main" id="{0AE1F2BF-2D34-40A0-BA62-D1171122E03F}"/>
              </a:ext>
            </a:extLst>
          </p:cNvPr>
          <p:cNvSpPr/>
          <p:nvPr/>
        </p:nvSpPr>
        <p:spPr>
          <a:xfrm>
            <a:off x="5922301" y="1476227"/>
            <a:ext cx="2990251" cy="955787"/>
          </a:xfrm>
          <a:prstGeom prst="roundRect">
            <a:avLst>
              <a:gd name="adj" fmla="val 1068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Action Primitive Concepts</a:t>
            </a:r>
          </a:p>
        </p:txBody>
      </p:sp>
      <p:cxnSp>
        <p:nvCxnSpPr>
          <p:cNvPr id="71" name="Straight Arrow Connector 18">
            <a:extLst>
              <a:ext uri="{FF2B5EF4-FFF2-40B4-BE49-F238E27FC236}">
                <a16:creationId xmlns:a16="http://schemas.microsoft.com/office/drawing/2014/main" id="{757A5189-0EE5-43A8-8D29-E14D3C3D6DA1}"/>
              </a:ext>
            </a:extLst>
          </p:cNvPr>
          <p:cNvCxnSpPr>
            <a:cxnSpLocks/>
            <a:stCxn id="65" idx="2"/>
            <a:endCxn id="97" idx="0"/>
          </p:cNvCxnSpPr>
          <p:nvPr/>
        </p:nvCxnSpPr>
        <p:spPr>
          <a:xfrm>
            <a:off x="7417426" y="2432014"/>
            <a:ext cx="0" cy="3776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89">
            <a:extLst>
              <a:ext uri="{FF2B5EF4-FFF2-40B4-BE49-F238E27FC236}">
                <a16:creationId xmlns:a16="http://schemas.microsoft.com/office/drawing/2014/main" id="{C99CC2D0-F468-419A-9DB3-69368A953207}"/>
              </a:ext>
            </a:extLst>
          </p:cNvPr>
          <p:cNvSpPr/>
          <p:nvPr/>
        </p:nvSpPr>
        <p:spPr>
          <a:xfrm>
            <a:off x="5919567" y="4665764"/>
            <a:ext cx="2992985" cy="688518"/>
          </a:xfrm>
          <a:prstGeom prst="roundRect">
            <a:avLst>
              <a:gd name="adj" fmla="val 1436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N" altLang="zh-C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18">
            <a:extLst>
              <a:ext uri="{FF2B5EF4-FFF2-40B4-BE49-F238E27FC236}">
                <a16:creationId xmlns:a16="http://schemas.microsoft.com/office/drawing/2014/main" id="{D71D0436-2C51-4D56-85C1-6BEB8D93E39A}"/>
              </a:ext>
            </a:extLst>
          </p:cNvPr>
          <p:cNvCxnSpPr>
            <a:cxnSpLocks/>
            <a:stCxn id="97" idx="2"/>
            <a:endCxn id="79" idx="0"/>
          </p:cNvCxnSpPr>
          <p:nvPr/>
        </p:nvCxnSpPr>
        <p:spPr>
          <a:xfrm flipH="1">
            <a:off x="7416060" y="4011068"/>
            <a:ext cx="1367" cy="65469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6AF8879-CD6F-41CA-9B6F-25EECC4A4AE2}"/>
              </a:ext>
            </a:extLst>
          </p:cNvPr>
          <p:cNvCxnSpPr>
            <a:cxnSpLocks/>
          </p:cNvCxnSpPr>
          <p:nvPr/>
        </p:nvCxnSpPr>
        <p:spPr>
          <a:xfrm flipH="1" flipV="1">
            <a:off x="4714214" y="3289234"/>
            <a:ext cx="1238408" cy="1407176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9A9ED81C-D18F-48C5-A46F-D936327E2530}"/>
              </a:ext>
            </a:extLst>
          </p:cNvPr>
          <p:cNvSpPr/>
          <p:nvPr/>
        </p:nvSpPr>
        <p:spPr>
          <a:xfrm rot="2846388">
            <a:off x="4677028" y="3811361"/>
            <a:ext cx="1685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Vetted Observation</a:t>
            </a:r>
          </a:p>
        </p:txBody>
      </p:sp>
      <p:sp>
        <p:nvSpPr>
          <p:cNvPr id="97" name="Rounded Rectangle 89">
            <a:extLst>
              <a:ext uri="{FF2B5EF4-FFF2-40B4-BE49-F238E27FC236}">
                <a16:creationId xmlns:a16="http://schemas.microsoft.com/office/drawing/2014/main" id="{3C4D606B-C996-4158-AEDB-E9AFD00A600E}"/>
              </a:ext>
            </a:extLst>
          </p:cNvPr>
          <p:cNvSpPr/>
          <p:nvPr/>
        </p:nvSpPr>
        <p:spPr>
          <a:xfrm>
            <a:off x="5922301" y="2809669"/>
            <a:ext cx="2990251" cy="1201399"/>
          </a:xfrm>
          <a:prstGeom prst="roundRect">
            <a:avLst>
              <a:gd name="adj" fmla="val 10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b="1" dirty="0">
              <a:solidFill>
                <a:srgbClr val="DEA900"/>
              </a:solidFill>
            </a:endParaRPr>
          </a:p>
        </p:txBody>
      </p:sp>
      <p:sp>
        <p:nvSpPr>
          <p:cNvPr id="99" name="Rounded Rectangle 89">
            <a:extLst>
              <a:ext uri="{FF2B5EF4-FFF2-40B4-BE49-F238E27FC236}">
                <a16:creationId xmlns:a16="http://schemas.microsoft.com/office/drawing/2014/main" id="{965B1F38-ED7F-4502-805C-7756F920B031}"/>
              </a:ext>
            </a:extLst>
          </p:cNvPr>
          <p:cNvSpPr/>
          <p:nvPr/>
        </p:nvSpPr>
        <p:spPr>
          <a:xfrm>
            <a:off x="6016337" y="3205928"/>
            <a:ext cx="1182377" cy="6784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1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8AEDD2-C529-3819-6797-DF1A53B42D20}"/>
              </a:ext>
            </a:extLst>
          </p:cNvPr>
          <p:cNvSpPr txBox="1"/>
          <p:nvPr/>
        </p:nvSpPr>
        <p:spPr>
          <a:xfrm>
            <a:off x="6653749" y="4825357"/>
            <a:ext cx="211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>
              <a:defRPr sz="1600">
                <a:solidFill>
                  <a:srgbClr val="FFC000"/>
                </a:solidFill>
              </a:defRPr>
            </a:lvl1pPr>
          </a:lstStyle>
          <a:p>
            <a:r>
              <a:rPr lang="en-CN" altLang="zh-CN" sz="1800" b="1" dirty="0">
                <a:solidFill>
                  <a:srgbClr val="00B050"/>
                </a:solidFill>
              </a:rPr>
              <a:t>Avoiding </a:t>
            </a:r>
            <a:r>
              <a:rPr lang="en-US" altLang="zh-CN" sz="1800" b="1" dirty="0">
                <a:solidFill>
                  <a:srgbClr val="00B050"/>
                </a:solidFill>
              </a:rPr>
              <a:t>A</a:t>
            </a:r>
            <a:r>
              <a:rPr lang="en-CN" altLang="zh-CN" sz="1800" b="1" dirty="0">
                <a:solidFill>
                  <a:srgbClr val="00B050"/>
                </a:solidFill>
              </a:rPr>
              <a:t>ctions</a:t>
            </a:r>
          </a:p>
        </p:txBody>
      </p:sp>
      <p:sp>
        <p:nvSpPr>
          <p:cNvPr id="102" name="TextBox 14">
            <a:extLst>
              <a:ext uri="{FF2B5EF4-FFF2-40B4-BE49-F238E27FC236}">
                <a16:creationId xmlns:a16="http://schemas.microsoft.com/office/drawing/2014/main" id="{77073733-4642-49E8-A4A5-FEE64D86ECDB}"/>
              </a:ext>
            </a:extLst>
          </p:cNvPr>
          <p:cNvSpPr txBox="1"/>
          <p:nvPr/>
        </p:nvSpPr>
        <p:spPr>
          <a:xfrm>
            <a:off x="7430640" y="2459698"/>
            <a:ext cx="212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Generated Oracles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endParaRPr lang="en-CN" sz="1400" dirty="0">
              <a:solidFill>
                <a:srgbClr val="00B050"/>
              </a:solidFill>
            </a:endParaRPr>
          </a:p>
        </p:txBody>
      </p:sp>
      <p:sp>
        <p:nvSpPr>
          <p:cNvPr id="104" name="TextBox 14">
            <a:extLst>
              <a:ext uri="{FF2B5EF4-FFF2-40B4-BE49-F238E27FC236}">
                <a16:creationId xmlns:a16="http://schemas.microsoft.com/office/drawing/2014/main" id="{07CEA262-0FB0-4C89-B366-4E908C09BEE8}"/>
              </a:ext>
            </a:extLst>
          </p:cNvPr>
          <p:cNvSpPr txBox="1"/>
          <p:nvPr/>
        </p:nvSpPr>
        <p:spPr>
          <a:xfrm>
            <a:off x="4598698" y="4709239"/>
            <a:ext cx="1524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4">
            <a:extLst>
              <a:ext uri="{FF2B5EF4-FFF2-40B4-BE49-F238E27FC236}">
                <a16:creationId xmlns:a16="http://schemas.microsoft.com/office/drawing/2014/main" id="{B2040AA5-D506-43D9-A23A-1A1FEDE72219}"/>
              </a:ext>
            </a:extLst>
          </p:cNvPr>
          <p:cNvSpPr txBox="1"/>
          <p:nvPr/>
        </p:nvSpPr>
        <p:spPr>
          <a:xfrm>
            <a:off x="7395809" y="4051395"/>
            <a:ext cx="187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Oracle Violation</a:t>
            </a:r>
            <a:endParaRPr lang="en-CN" sz="1400" dirty="0">
              <a:solidFill>
                <a:srgbClr val="00B050"/>
              </a:solidFill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FCE768D0-C58E-47C2-A566-11199E756CF0}"/>
              </a:ext>
            </a:extLst>
          </p:cNvPr>
          <p:cNvSpPr txBox="1"/>
          <p:nvPr/>
        </p:nvSpPr>
        <p:spPr>
          <a:xfrm>
            <a:off x="7115146" y="2813619"/>
            <a:ext cx="98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Oracles</a:t>
            </a:r>
            <a:endParaRPr lang="en-CN" altLang="zh-CN" b="1" dirty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D354891-0385-4632-ADFB-D751AE30EB18}"/>
              </a:ext>
            </a:extLst>
          </p:cNvPr>
          <p:cNvSpPr txBox="1"/>
          <p:nvPr/>
        </p:nvSpPr>
        <p:spPr>
          <a:xfrm>
            <a:off x="8512348" y="3270170"/>
            <a:ext cx="98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…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B6228DB4-F104-4BBA-AD97-1E5817DD2EB7}"/>
              </a:ext>
            </a:extLst>
          </p:cNvPr>
          <p:cNvGrpSpPr/>
          <p:nvPr/>
        </p:nvGrpSpPr>
        <p:grpSpPr>
          <a:xfrm>
            <a:off x="7272556" y="1838273"/>
            <a:ext cx="1030710" cy="445190"/>
            <a:chOff x="8335236" y="3714302"/>
            <a:chExt cx="986126" cy="351597"/>
          </a:xfrm>
        </p:grpSpPr>
        <p:sp>
          <p:nvSpPr>
            <p:cNvPr id="120" name="Rounded Rectangle 89">
              <a:extLst>
                <a:ext uri="{FF2B5EF4-FFF2-40B4-BE49-F238E27FC236}">
                  <a16:creationId xmlns:a16="http://schemas.microsoft.com/office/drawing/2014/main" id="{A4520C82-987B-4B23-9DED-E1850B7D7175}"/>
                </a:ext>
              </a:extLst>
            </p:cNvPr>
            <p:cNvSpPr/>
            <p:nvPr/>
          </p:nvSpPr>
          <p:spPr>
            <a:xfrm>
              <a:off x="8335236" y="3741071"/>
              <a:ext cx="986126" cy="3248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b="1" dirty="0">
                <a:solidFill>
                  <a:srgbClr val="E6BC51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E3C7D02-DFA5-4B3D-88EC-DC93EB4F0C38}"/>
                </a:ext>
              </a:extLst>
            </p:cNvPr>
            <p:cNvSpPr txBox="1"/>
            <p:nvPr/>
          </p:nvSpPr>
          <p:spPr>
            <a:xfrm>
              <a:off x="8368808" y="3790158"/>
              <a:ext cx="523207" cy="24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9797"/>
                  </a:solidFill>
                </a:rPr>
                <a:t>red</a:t>
              </a:r>
              <a:endParaRPr lang="zh-CN" altLang="en-US" sz="1400" dirty="0">
                <a:solidFill>
                  <a:srgbClr val="FF9797"/>
                </a:solidFill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96271D0C-461A-4260-BC72-433079C03349}"/>
                </a:ext>
              </a:extLst>
            </p:cNvPr>
            <p:cNvSpPr txBox="1"/>
            <p:nvPr/>
          </p:nvSpPr>
          <p:spPr>
            <a:xfrm>
              <a:off x="8663984" y="3795006"/>
              <a:ext cx="523207" cy="24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/>
                  </a:solidFill>
                </a:rPr>
                <a:t>blue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D3D2A523-3C94-44FE-B088-ADC7A6D0CA04}"/>
                </a:ext>
              </a:extLst>
            </p:cNvPr>
            <p:cNvSpPr txBox="1"/>
            <p:nvPr/>
          </p:nvSpPr>
          <p:spPr>
            <a:xfrm>
              <a:off x="9011240" y="3714302"/>
              <a:ext cx="310122" cy="315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…</a:t>
              </a:r>
              <a:endParaRPr lang="zh-CN" altLang="en-US" sz="2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C14E70-7C50-960F-52AC-FB8B1B035A10}"/>
              </a:ext>
            </a:extLst>
          </p:cNvPr>
          <p:cNvSpPr txBox="1"/>
          <p:nvPr/>
        </p:nvSpPr>
        <p:spPr>
          <a:xfrm>
            <a:off x="4431350" y="4341630"/>
            <a:ext cx="172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E0DFB9-8127-BFCE-8C4F-C1EF1D23CC12}"/>
              </a:ext>
            </a:extLst>
          </p:cNvPr>
          <p:cNvGrpSpPr/>
          <p:nvPr/>
        </p:nvGrpSpPr>
        <p:grpSpPr>
          <a:xfrm>
            <a:off x="399102" y="3822508"/>
            <a:ext cx="4252190" cy="1804529"/>
            <a:chOff x="2658597" y="4253203"/>
            <a:chExt cx="4252190" cy="180452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E8B4CB9-1597-6C76-A494-66E7A3728BD4}"/>
                </a:ext>
              </a:extLst>
            </p:cNvPr>
            <p:cNvSpPr/>
            <p:nvPr/>
          </p:nvSpPr>
          <p:spPr>
            <a:xfrm>
              <a:off x="2658597" y="4253203"/>
              <a:ext cx="2800521" cy="1768152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293C71D-8B3D-48A4-88E7-63802D0D8BDB}"/>
                </a:ext>
              </a:extLst>
            </p:cNvPr>
            <p:cNvSpPr txBox="1"/>
            <p:nvPr/>
          </p:nvSpPr>
          <p:spPr>
            <a:xfrm>
              <a:off x="3324206" y="5657622"/>
              <a:ext cx="230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</a:rPr>
                <a:t>Environment</a:t>
              </a:r>
              <a:endParaRPr lang="en-CN" altLang="zh-CN" sz="2000" b="1" dirty="0">
                <a:solidFill>
                  <a:srgbClr val="0070C0"/>
                </a:solidFill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DF1463E-9984-4D0B-B1D7-D92062B9A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083" y="4410251"/>
              <a:ext cx="1721252" cy="1209555"/>
            </a:xfrm>
            <a:prstGeom prst="rect">
              <a:avLst/>
            </a:prstGeom>
          </p:spPr>
        </p:pic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AB729CD-FE10-48D5-9F29-255D76345225}"/>
                </a:ext>
              </a:extLst>
            </p:cNvPr>
            <p:cNvSpPr/>
            <p:nvPr/>
          </p:nvSpPr>
          <p:spPr>
            <a:xfrm>
              <a:off x="4648822" y="4374852"/>
              <a:ext cx="636554" cy="1230364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Rounded Rectangle 35">
              <a:extLst>
                <a:ext uri="{FF2B5EF4-FFF2-40B4-BE49-F238E27FC236}">
                  <a16:creationId xmlns:a16="http://schemas.microsoft.com/office/drawing/2014/main" id="{4B709761-8E92-440E-864A-B1640F37146A}"/>
                </a:ext>
              </a:extLst>
            </p:cNvPr>
            <p:cNvSpPr/>
            <p:nvPr/>
          </p:nvSpPr>
          <p:spPr>
            <a:xfrm>
              <a:off x="5573275" y="4267044"/>
              <a:ext cx="1059556" cy="792763"/>
            </a:xfrm>
            <a:prstGeom prst="roundRect">
              <a:avLst>
                <a:gd name="adj" fmla="val 8135"/>
              </a:avLst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12" name="Rounded Rectangle 35">
              <a:extLst>
                <a:ext uri="{FF2B5EF4-FFF2-40B4-BE49-F238E27FC236}">
                  <a16:creationId xmlns:a16="http://schemas.microsoft.com/office/drawing/2014/main" id="{AA256B53-5F33-45C2-8969-57CD0450B267}"/>
                </a:ext>
              </a:extLst>
            </p:cNvPr>
            <p:cNvSpPr/>
            <p:nvPr/>
          </p:nvSpPr>
          <p:spPr>
            <a:xfrm>
              <a:off x="5573276" y="5175259"/>
              <a:ext cx="1337511" cy="843968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124" name="Straight Arrow Connector 18">
              <a:extLst>
                <a:ext uri="{FF2B5EF4-FFF2-40B4-BE49-F238E27FC236}">
                  <a16:creationId xmlns:a16="http://schemas.microsoft.com/office/drawing/2014/main" id="{15B2C5F3-4188-4A2E-B225-F2C5412B1D1F}"/>
                </a:ext>
              </a:extLst>
            </p:cNvPr>
            <p:cNvCxnSpPr>
              <a:cxnSpLocks/>
            </p:cNvCxnSpPr>
            <p:nvPr/>
          </p:nvCxnSpPr>
          <p:spPr>
            <a:xfrm>
              <a:off x="5373763" y="5589253"/>
              <a:ext cx="328574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8">
              <a:extLst>
                <a:ext uri="{FF2B5EF4-FFF2-40B4-BE49-F238E27FC236}">
                  <a16:creationId xmlns:a16="http://schemas.microsoft.com/office/drawing/2014/main" id="{4CB75102-918E-45B2-A896-19944C737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745" y="4644493"/>
              <a:ext cx="327941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4">
              <a:extLst>
                <a:ext uri="{FF2B5EF4-FFF2-40B4-BE49-F238E27FC236}">
                  <a16:creationId xmlns:a16="http://schemas.microsoft.com/office/drawing/2014/main" id="{10631981-0572-4790-8461-5CBA5AC967AE}"/>
                </a:ext>
              </a:extLst>
            </p:cNvPr>
            <p:cNvSpPr txBox="1"/>
            <p:nvPr/>
          </p:nvSpPr>
          <p:spPr>
            <a:xfrm>
              <a:off x="5373764" y="4702487"/>
              <a:ext cx="1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Controller</a:t>
              </a:r>
              <a:endParaRPr lang="en-CN" altLang="zh-CN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138" name="图片 137">
              <a:extLst>
                <a:ext uri="{FF2B5EF4-FFF2-40B4-BE49-F238E27FC236}">
                  <a16:creationId xmlns:a16="http://schemas.microsoft.com/office/drawing/2014/main" id="{094F9DB9-2263-428B-BE0A-07422D4A5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954159" y="4359930"/>
              <a:ext cx="348677" cy="348677"/>
            </a:xfrm>
            <a:prstGeom prst="rect">
              <a:avLst/>
            </a:prstGeom>
          </p:spPr>
        </p:pic>
        <p:sp>
          <p:nvSpPr>
            <p:cNvPr id="142" name="TextBox 14">
              <a:extLst>
                <a:ext uri="{FF2B5EF4-FFF2-40B4-BE49-F238E27FC236}">
                  <a16:creationId xmlns:a16="http://schemas.microsoft.com/office/drawing/2014/main" id="{AE288991-F7F1-4676-BD8F-436B89872A2A}"/>
                </a:ext>
              </a:extLst>
            </p:cNvPr>
            <p:cNvSpPr txBox="1"/>
            <p:nvPr/>
          </p:nvSpPr>
          <p:spPr>
            <a:xfrm>
              <a:off x="5705543" y="5435117"/>
              <a:ext cx="1104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Vision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Module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141" name="图片 140">
              <a:extLst>
                <a:ext uri="{FF2B5EF4-FFF2-40B4-BE49-F238E27FC236}">
                  <a16:creationId xmlns:a16="http://schemas.microsoft.com/office/drawing/2014/main" id="{A1D3E878-2F60-41AA-8FF2-173E50E55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65204" y="5149835"/>
              <a:ext cx="385292" cy="385292"/>
            </a:xfrm>
            <a:prstGeom prst="rect">
              <a:avLst/>
            </a:prstGeom>
          </p:spPr>
        </p:pic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5B35B62-D6ED-427F-9070-AA24F6EFA8E3}"/>
              </a:ext>
            </a:extLst>
          </p:cNvPr>
          <p:cNvGrpSpPr/>
          <p:nvPr/>
        </p:nvGrpSpPr>
        <p:grpSpPr>
          <a:xfrm>
            <a:off x="3797244" y="3440182"/>
            <a:ext cx="233656" cy="209912"/>
            <a:chOff x="5532453" y="4540607"/>
            <a:chExt cx="286454" cy="251228"/>
          </a:xfrm>
        </p:grpSpPr>
        <p:sp>
          <p:nvSpPr>
            <p:cNvPr id="146" name="等腰三角形 145">
              <a:extLst>
                <a:ext uri="{FF2B5EF4-FFF2-40B4-BE49-F238E27FC236}">
                  <a16:creationId xmlns:a16="http://schemas.microsoft.com/office/drawing/2014/main" id="{098B4048-C3B4-4535-B5D0-51B2610B748B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44C229C3-0F22-4DDF-8AF9-9E033041681F}"/>
                </a:ext>
              </a:extLst>
            </p:cNvPr>
            <p:cNvSpPr/>
            <p:nvPr/>
          </p:nvSpPr>
          <p:spPr>
            <a:xfrm>
              <a:off x="5532453" y="4540607"/>
              <a:ext cx="286454" cy="251228"/>
            </a:xfrm>
            <a:prstGeom prst="rect">
              <a:avLst/>
            </a:prstGeom>
            <a:noFill/>
            <a:ln>
              <a:solidFill>
                <a:srgbClr val="E5B40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2FA6ECB5-7E3B-4FE0-8817-00B9F3DA3F1E}"/>
              </a:ext>
            </a:extLst>
          </p:cNvPr>
          <p:cNvGrpSpPr/>
          <p:nvPr/>
        </p:nvGrpSpPr>
        <p:grpSpPr>
          <a:xfrm>
            <a:off x="4835471" y="5117178"/>
            <a:ext cx="664735" cy="219499"/>
            <a:chOff x="5532452" y="4540607"/>
            <a:chExt cx="758959" cy="251228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C9712E05-B5B9-4677-A1E8-20D8E96DC866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等腰三角形 151">
              <a:extLst>
                <a:ext uri="{FF2B5EF4-FFF2-40B4-BE49-F238E27FC236}">
                  <a16:creationId xmlns:a16="http://schemas.microsoft.com/office/drawing/2014/main" id="{B5B58716-17E5-4797-A806-E83BBFB7FDFE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73C56E12-AFD6-4501-A968-C4EDAED77A7C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694453A-59D3-450D-8CB1-658F505A7DED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8076FBA9-EEB3-45D6-89CA-8303AD356D94}"/>
              </a:ext>
            </a:extLst>
          </p:cNvPr>
          <p:cNvGrpSpPr/>
          <p:nvPr/>
        </p:nvGrpSpPr>
        <p:grpSpPr>
          <a:xfrm>
            <a:off x="4569474" y="4171438"/>
            <a:ext cx="645986" cy="217177"/>
            <a:chOff x="5532452" y="4540607"/>
            <a:chExt cx="758959" cy="251228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F80A308-C316-4773-B519-F2AEA062CAAD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等腰三角形 157">
              <a:extLst>
                <a:ext uri="{FF2B5EF4-FFF2-40B4-BE49-F238E27FC236}">
                  <a16:creationId xmlns:a16="http://schemas.microsoft.com/office/drawing/2014/main" id="{18366A65-73B5-41E8-8167-BF7A0D40A832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56E0FD38-2914-4DCE-AA12-C38F509CDE94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A7A4CEB5-4046-43C0-B85D-C7679FF7DDC8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5D27897-A4BA-4320-96A0-8865A393AEAE}"/>
              </a:ext>
            </a:extLst>
          </p:cNvPr>
          <p:cNvGrpSpPr/>
          <p:nvPr/>
        </p:nvGrpSpPr>
        <p:grpSpPr>
          <a:xfrm rot="2813253">
            <a:off x="5420966" y="3667288"/>
            <a:ext cx="437608" cy="195178"/>
            <a:chOff x="5532453" y="4540606"/>
            <a:chExt cx="551782" cy="251228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0269B781-A8DC-44BE-9C29-33C0AF97CA49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等腰三角形 162">
              <a:extLst>
                <a:ext uri="{FF2B5EF4-FFF2-40B4-BE49-F238E27FC236}">
                  <a16:creationId xmlns:a16="http://schemas.microsoft.com/office/drawing/2014/main" id="{375D03C3-0CD9-41B2-B406-B6373BB7959A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B16F052-7038-4F83-8CA4-4765F22F08B2}"/>
                </a:ext>
              </a:extLst>
            </p:cNvPr>
            <p:cNvSpPr/>
            <p:nvPr/>
          </p:nvSpPr>
          <p:spPr>
            <a:xfrm>
              <a:off x="5532453" y="4540606"/>
              <a:ext cx="551782" cy="25122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83FAF4-E989-522D-D100-FA164CD7F8FC}"/>
              </a:ext>
            </a:extLst>
          </p:cNvPr>
          <p:cNvGrpSpPr/>
          <p:nvPr/>
        </p:nvGrpSpPr>
        <p:grpSpPr>
          <a:xfrm>
            <a:off x="4774261" y="2452843"/>
            <a:ext cx="1148039" cy="554956"/>
            <a:chOff x="7033756" y="2883538"/>
            <a:chExt cx="1148039" cy="554956"/>
          </a:xfrm>
        </p:grpSpPr>
        <p:sp>
          <p:nvSpPr>
            <p:cNvPr id="53" name="TextBox 14">
              <a:extLst>
                <a:ext uri="{FF2B5EF4-FFF2-40B4-BE49-F238E27FC236}">
                  <a16:creationId xmlns:a16="http://schemas.microsoft.com/office/drawing/2014/main" id="{6CA2C1E2-1132-44E7-82ED-29CCF30B8574}"/>
                </a:ext>
              </a:extLst>
            </p:cNvPr>
            <p:cNvSpPr txBox="1"/>
            <p:nvPr/>
          </p:nvSpPr>
          <p:spPr>
            <a:xfrm>
              <a:off x="7033756" y="2883538"/>
              <a:ext cx="108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Planned 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Action</a:t>
              </a:r>
              <a:endParaRPr lang="en-CN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4" name="Straight Arrow Connector 18">
              <a:extLst>
                <a:ext uri="{FF2B5EF4-FFF2-40B4-BE49-F238E27FC236}">
                  <a16:creationId xmlns:a16="http://schemas.microsoft.com/office/drawing/2014/main" id="{A23EE10E-5D52-46A7-BBDB-089512165944}"/>
                </a:ext>
              </a:extLst>
            </p:cNvPr>
            <p:cNvCxnSpPr>
              <a:cxnSpLocks/>
            </p:cNvCxnSpPr>
            <p:nvPr/>
          </p:nvCxnSpPr>
          <p:spPr>
            <a:xfrm>
              <a:off x="7070273" y="3438494"/>
              <a:ext cx="1111522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2D480966-AC35-43DA-A27E-DAE2E701F402}"/>
                </a:ext>
              </a:extLst>
            </p:cNvPr>
            <p:cNvSpPr/>
            <p:nvPr/>
          </p:nvSpPr>
          <p:spPr>
            <a:xfrm>
              <a:off x="7834508" y="3145149"/>
              <a:ext cx="209108" cy="200405"/>
            </a:xfrm>
            <a:prstGeom prst="rect">
              <a:avLst/>
            </a:prstGeom>
            <a:noFill/>
            <a:ln>
              <a:solidFill>
                <a:srgbClr val="E5B40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85" name="文本框 184">
            <a:extLst>
              <a:ext uri="{FF2B5EF4-FFF2-40B4-BE49-F238E27FC236}">
                <a16:creationId xmlns:a16="http://schemas.microsoft.com/office/drawing/2014/main" id="{8ED6F8E1-A0B7-4CB8-A5AA-7422445A6078}"/>
              </a:ext>
            </a:extLst>
          </p:cNvPr>
          <p:cNvSpPr txBox="1"/>
          <p:nvPr/>
        </p:nvSpPr>
        <p:spPr>
          <a:xfrm>
            <a:off x="8381724" y="1829076"/>
            <a:ext cx="32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…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C4576FA7-4B61-48BF-A5E8-61FF50185A1D}"/>
              </a:ext>
            </a:extLst>
          </p:cNvPr>
          <p:cNvGrpSpPr/>
          <p:nvPr/>
        </p:nvGrpSpPr>
        <p:grpSpPr>
          <a:xfrm>
            <a:off x="6098305" y="1825954"/>
            <a:ext cx="1037181" cy="455872"/>
            <a:chOff x="7117545" y="2261606"/>
            <a:chExt cx="1037184" cy="455871"/>
          </a:xfrm>
        </p:grpSpPr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76734BDA-4B78-4085-B843-A06F86CA2EB1}"/>
                </a:ext>
              </a:extLst>
            </p:cNvPr>
            <p:cNvGrpSpPr/>
            <p:nvPr/>
          </p:nvGrpSpPr>
          <p:grpSpPr>
            <a:xfrm>
              <a:off x="7117545" y="2261606"/>
              <a:ext cx="1037184" cy="455871"/>
              <a:chOff x="8335236" y="3705867"/>
              <a:chExt cx="992320" cy="360032"/>
            </a:xfrm>
          </p:grpSpPr>
          <p:sp>
            <p:nvSpPr>
              <p:cNvPr id="187" name="Rounded Rectangle 89">
                <a:extLst>
                  <a:ext uri="{FF2B5EF4-FFF2-40B4-BE49-F238E27FC236}">
                    <a16:creationId xmlns:a16="http://schemas.microsoft.com/office/drawing/2014/main" id="{240ACD9D-7A9B-4EFB-AD57-9BDAEA2CD32B}"/>
                  </a:ext>
                </a:extLst>
              </p:cNvPr>
              <p:cNvSpPr/>
              <p:nvPr/>
            </p:nvSpPr>
            <p:spPr>
              <a:xfrm>
                <a:off x="8335236" y="3741071"/>
                <a:ext cx="986126" cy="3248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000" b="1" dirty="0">
                  <a:solidFill>
                    <a:srgbClr val="E6BC51"/>
                  </a:solidFill>
                </a:endParaRPr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09A3083-6233-4816-9D7E-A820A5FB60C8}"/>
                  </a:ext>
                </a:extLst>
              </p:cNvPr>
              <p:cNvSpPr txBox="1"/>
              <p:nvPr/>
            </p:nvSpPr>
            <p:spPr>
              <a:xfrm>
                <a:off x="9017434" y="3705867"/>
                <a:ext cx="310122" cy="315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B050"/>
                    </a:solidFill>
                  </a:rPr>
                  <a:t>…</a:t>
                </a:r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BA5AB4E-6B54-4D30-9D85-13BA3C4BECDD}"/>
                </a:ext>
              </a:extLst>
            </p:cNvPr>
            <p:cNvSpPr/>
            <p:nvPr/>
          </p:nvSpPr>
          <p:spPr>
            <a:xfrm>
              <a:off x="7190081" y="244927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等腰三角形 191">
              <a:extLst>
                <a:ext uri="{FF2B5EF4-FFF2-40B4-BE49-F238E27FC236}">
                  <a16:creationId xmlns:a16="http://schemas.microsoft.com/office/drawing/2014/main" id="{62E2AC86-CD61-4FD4-82A3-7CE8E450D76D}"/>
                </a:ext>
              </a:extLst>
            </p:cNvPr>
            <p:cNvSpPr/>
            <p:nvPr/>
          </p:nvSpPr>
          <p:spPr>
            <a:xfrm>
              <a:off x="7424012" y="2446280"/>
              <a:ext cx="180000" cy="180000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3B9A9FA6-663A-4ADE-B193-7575D63232A1}"/>
                </a:ext>
              </a:extLst>
            </p:cNvPr>
            <p:cNvSpPr/>
            <p:nvPr/>
          </p:nvSpPr>
          <p:spPr>
            <a:xfrm>
              <a:off x="7683913" y="2446280"/>
              <a:ext cx="180000" cy="18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3" name="Rounded Rectangle 89">
            <a:extLst>
              <a:ext uri="{FF2B5EF4-FFF2-40B4-BE49-F238E27FC236}">
                <a16:creationId xmlns:a16="http://schemas.microsoft.com/office/drawing/2014/main" id="{4295032B-8EEE-4589-8853-D4F1C663C00C}"/>
              </a:ext>
            </a:extLst>
          </p:cNvPr>
          <p:cNvSpPr/>
          <p:nvPr/>
        </p:nvSpPr>
        <p:spPr>
          <a:xfrm>
            <a:off x="7292750" y="3209734"/>
            <a:ext cx="1182377" cy="6784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2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06" name="等腰三角形 205">
            <a:extLst>
              <a:ext uri="{FF2B5EF4-FFF2-40B4-BE49-F238E27FC236}">
                <a16:creationId xmlns:a16="http://schemas.microsoft.com/office/drawing/2014/main" id="{D7599190-DC64-49D5-9419-AD22A9223D06}"/>
              </a:ext>
            </a:extLst>
          </p:cNvPr>
          <p:cNvSpPr/>
          <p:nvPr/>
        </p:nvSpPr>
        <p:spPr>
          <a:xfrm>
            <a:off x="6497289" y="3588855"/>
            <a:ext cx="180000" cy="180000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91681FEC-7A5C-442B-865D-4A5F43F68855}"/>
              </a:ext>
            </a:extLst>
          </p:cNvPr>
          <p:cNvSpPr txBox="1"/>
          <p:nvPr/>
        </p:nvSpPr>
        <p:spPr>
          <a:xfrm>
            <a:off x="7632167" y="3499498"/>
            <a:ext cx="546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9797"/>
                </a:solidFill>
              </a:rPr>
              <a:t>red</a:t>
            </a:r>
            <a:endParaRPr lang="zh-CN" altLang="en-US" sz="1600" dirty="0">
              <a:solidFill>
                <a:srgbClr val="FF9797"/>
              </a:solidFill>
            </a:endParaRPr>
          </a:p>
        </p:txBody>
      </p: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0A73D3AB-75BF-4327-AE66-92F983E37561}"/>
              </a:ext>
            </a:extLst>
          </p:cNvPr>
          <p:cNvGrpSpPr/>
          <p:nvPr/>
        </p:nvGrpSpPr>
        <p:grpSpPr>
          <a:xfrm>
            <a:off x="7744273" y="4337509"/>
            <a:ext cx="209108" cy="200405"/>
            <a:chOff x="6228825" y="3400538"/>
            <a:chExt cx="286454" cy="251228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6771D198-4D65-419A-902D-8EF391C67451}"/>
                </a:ext>
              </a:extLst>
            </p:cNvPr>
            <p:cNvSpPr/>
            <p:nvPr/>
          </p:nvSpPr>
          <p:spPr>
            <a:xfrm>
              <a:off x="6228825" y="3400538"/>
              <a:ext cx="286454" cy="25122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2AD3704B-88C5-4164-A3E5-D7F11E7C0D94}"/>
                </a:ext>
              </a:extLst>
            </p:cNvPr>
            <p:cNvSpPr/>
            <p:nvPr/>
          </p:nvSpPr>
          <p:spPr>
            <a:xfrm>
              <a:off x="6274116" y="3429000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4" name="图片 213">
            <a:extLst>
              <a:ext uri="{FF2B5EF4-FFF2-40B4-BE49-F238E27FC236}">
                <a16:creationId xmlns:a16="http://schemas.microsoft.com/office/drawing/2014/main" id="{F827367E-7A8B-43ED-B868-883FF607D6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6784" y="4320823"/>
            <a:ext cx="221234" cy="221234"/>
          </a:xfrm>
          <a:prstGeom prst="rect">
            <a:avLst/>
          </a:prstGeom>
        </p:spPr>
      </p:pic>
      <p:pic>
        <p:nvPicPr>
          <p:cNvPr id="237" name="图片 236">
            <a:extLst>
              <a:ext uri="{FF2B5EF4-FFF2-40B4-BE49-F238E27FC236}">
                <a16:creationId xmlns:a16="http://schemas.microsoft.com/office/drawing/2014/main" id="{EAFFCD37-9DAC-4535-A284-730818D6D5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2349" y="2858792"/>
            <a:ext cx="296365" cy="296365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AF07D9DA-F21F-4711-8EB0-7A4E31E570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3958" y="4818609"/>
            <a:ext cx="364917" cy="36491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5C1E5A6-108B-EB99-3E9A-5F0E30A5595B}"/>
              </a:ext>
            </a:extLst>
          </p:cNvPr>
          <p:cNvGrpSpPr/>
          <p:nvPr/>
        </p:nvGrpSpPr>
        <p:grpSpPr>
          <a:xfrm>
            <a:off x="404900" y="1084541"/>
            <a:ext cx="4405879" cy="2243214"/>
            <a:chOff x="2664395" y="1515236"/>
            <a:chExt cx="4405879" cy="2243214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E057DCF-90D6-9FB3-DFE3-62CC146796A4}"/>
                </a:ext>
              </a:extLst>
            </p:cNvPr>
            <p:cNvSpPr/>
            <p:nvPr/>
          </p:nvSpPr>
          <p:spPr>
            <a:xfrm>
              <a:off x="2664395" y="1515236"/>
              <a:ext cx="4405879" cy="2243214"/>
            </a:xfrm>
            <a:prstGeom prst="roundRect">
              <a:avLst>
                <a:gd name="adj" fmla="val 9518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149" name="Rounded Rectangle 31">
              <a:extLst>
                <a:ext uri="{FF2B5EF4-FFF2-40B4-BE49-F238E27FC236}">
                  <a16:creationId xmlns:a16="http://schemas.microsoft.com/office/drawing/2014/main" id="{FF71AD17-3688-4F3E-A2B9-51A10AC3216A}"/>
                </a:ext>
              </a:extLst>
            </p:cNvPr>
            <p:cNvSpPr/>
            <p:nvPr/>
          </p:nvSpPr>
          <p:spPr>
            <a:xfrm>
              <a:off x="3903132" y="2050032"/>
              <a:ext cx="3051111" cy="1586590"/>
            </a:xfrm>
            <a:prstGeom prst="roundRect">
              <a:avLst>
                <a:gd name="adj" fmla="val 7662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E68900"/>
                </a:solidFill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4FBFBAF-594A-4AB5-9EA0-D3AD2CC414DD}"/>
                </a:ext>
              </a:extLst>
            </p:cNvPr>
            <p:cNvSpPr txBox="1"/>
            <p:nvPr/>
          </p:nvSpPr>
          <p:spPr>
            <a:xfrm>
              <a:off x="4278813" y="1582813"/>
              <a:ext cx="1423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zh-CN" altLang="en-US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Agent</a:t>
              </a:r>
            </a:p>
          </p:txBody>
        </p:sp>
        <p:sp>
          <p:nvSpPr>
            <p:cNvPr id="38" name="Rounded Rectangle 31">
              <a:extLst>
                <a:ext uri="{FF2B5EF4-FFF2-40B4-BE49-F238E27FC236}">
                  <a16:creationId xmlns:a16="http://schemas.microsoft.com/office/drawing/2014/main" id="{62E3C645-B5E6-4957-BF4B-0A85CCECB5D9}"/>
                </a:ext>
              </a:extLst>
            </p:cNvPr>
            <p:cNvSpPr/>
            <p:nvPr/>
          </p:nvSpPr>
          <p:spPr>
            <a:xfrm>
              <a:off x="2869076" y="2049902"/>
              <a:ext cx="868489" cy="1579641"/>
            </a:xfrm>
            <a:prstGeom prst="roundRect">
              <a:avLst>
                <a:gd name="adj" fmla="val 11549"/>
              </a:avLst>
            </a:prstGeom>
            <a:solidFill>
              <a:srgbClr val="FFFAE5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2D55138-C95F-4FC9-B9BF-31B94E6FC4E8}"/>
                </a:ext>
              </a:extLst>
            </p:cNvPr>
            <p:cNvSpPr txBox="1"/>
            <p:nvPr/>
          </p:nvSpPr>
          <p:spPr>
            <a:xfrm>
              <a:off x="2975541" y="2030054"/>
              <a:ext cx="72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en-US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832F1B4-687C-4FEA-8F49-29827E24ED9B}"/>
                </a:ext>
              </a:extLst>
            </p:cNvPr>
            <p:cNvSpPr/>
            <p:nvPr/>
          </p:nvSpPr>
          <p:spPr>
            <a:xfrm>
              <a:off x="3024561" y="2358938"/>
              <a:ext cx="542114" cy="540000"/>
            </a:xfrm>
            <a:prstGeom prst="ellipse">
              <a:avLst/>
            </a:pr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Straight Arrow Connector 18">
              <a:extLst>
                <a:ext uri="{FF2B5EF4-FFF2-40B4-BE49-F238E27FC236}">
                  <a16:creationId xmlns:a16="http://schemas.microsoft.com/office/drawing/2014/main" id="{8B26E612-A331-4930-8B03-111C109810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679" y="2843327"/>
              <a:ext cx="540926" cy="0"/>
            </a:xfrm>
            <a:prstGeom prst="straightConnector1">
              <a:avLst/>
            </a:prstGeom>
            <a:ln w="57150">
              <a:solidFill>
                <a:srgbClr val="E4A902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C7E9436-AA1E-418D-8FE7-BDEB74318A5F}"/>
                </a:ext>
              </a:extLst>
            </p:cNvPr>
            <p:cNvSpPr/>
            <p:nvPr/>
          </p:nvSpPr>
          <p:spPr>
            <a:xfrm>
              <a:off x="4086532" y="2230783"/>
              <a:ext cx="1299285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Planning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3D5E522B-1FB3-469F-8B08-02E60CBBD9BD}"/>
                </a:ext>
              </a:extLst>
            </p:cNvPr>
            <p:cNvSpPr/>
            <p:nvPr/>
          </p:nvSpPr>
          <p:spPr>
            <a:xfrm>
              <a:off x="4089473" y="2966111"/>
              <a:ext cx="1308010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Reasoning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F0A7CB6F-49AF-45B2-8253-E02FAFB9A8D2}"/>
                </a:ext>
              </a:extLst>
            </p:cNvPr>
            <p:cNvSpPr/>
            <p:nvPr/>
          </p:nvSpPr>
          <p:spPr>
            <a:xfrm>
              <a:off x="5551343" y="2238788"/>
              <a:ext cx="1307992" cy="4956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Reflecting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1C15912D-3F39-4BD4-8A5B-92FE3EEFF76C}"/>
                </a:ext>
              </a:extLst>
            </p:cNvPr>
            <p:cNvSpPr/>
            <p:nvPr/>
          </p:nvSpPr>
          <p:spPr>
            <a:xfrm>
              <a:off x="5544698" y="2966111"/>
              <a:ext cx="1308010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5B401"/>
                  </a:solidFill>
                </a:rPr>
                <a:t>……</a:t>
              </a:r>
              <a:endParaRPr lang="zh-CN" altLang="en-US" dirty="0">
                <a:solidFill>
                  <a:srgbClr val="E5B401"/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A12BCB7-80AE-4885-B05E-12C1CA8C675B}"/>
                </a:ext>
              </a:extLst>
            </p:cNvPr>
            <p:cNvGrpSpPr/>
            <p:nvPr/>
          </p:nvGrpSpPr>
          <p:grpSpPr>
            <a:xfrm>
              <a:off x="3036319" y="2976982"/>
              <a:ext cx="575775" cy="561976"/>
              <a:chOff x="1784364" y="3023855"/>
              <a:chExt cx="575775" cy="561976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2A487F1-C641-467A-B4FE-0401FA8B1C86}"/>
                  </a:ext>
                </a:extLst>
              </p:cNvPr>
              <p:cNvSpPr/>
              <p:nvPr/>
            </p:nvSpPr>
            <p:spPr>
              <a:xfrm>
                <a:off x="1784364" y="3038597"/>
                <a:ext cx="540000" cy="541496"/>
              </a:xfrm>
              <a:prstGeom prst="ellipse">
                <a:avLst/>
              </a:prstGeom>
              <a:solidFill>
                <a:srgbClr val="FFF0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52DEF4CA-84F8-4D2B-8946-1973558CF477}"/>
                  </a:ext>
                </a:extLst>
              </p:cNvPr>
              <p:cNvGrpSpPr/>
              <p:nvPr/>
            </p:nvGrpSpPr>
            <p:grpSpPr>
              <a:xfrm>
                <a:off x="1784364" y="3023855"/>
                <a:ext cx="575775" cy="561976"/>
                <a:chOff x="1784364" y="3023855"/>
                <a:chExt cx="575775" cy="561976"/>
              </a:xfrm>
            </p:grpSpPr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14513543-7996-4510-B751-4359F0A7DD84}"/>
                    </a:ext>
                  </a:extLst>
                </p:cNvPr>
                <p:cNvSpPr/>
                <p:nvPr/>
              </p:nvSpPr>
              <p:spPr>
                <a:xfrm>
                  <a:off x="1857287" y="3023855"/>
                  <a:ext cx="382692" cy="382357"/>
                </a:xfrm>
                <a:prstGeom prst="ellipse">
                  <a:avLst/>
                </a:prstGeom>
                <a:blipFill dpi="0" rotWithShape="1">
                  <a:blip r:embed="rId11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F96B6EF3-9DB2-4137-B032-A07DF260DE93}"/>
                    </a:ext>
                  </a:extLst>
                </p:cNvPr>
                <p:cNvSpPr txBox="1"/>
                <p:nvPr/>
              </p:nvSpPr>
              <p:spPr>
                <a:xfrm>
                  <a:off x="1784364" y="3331915"/>
                  <a:ext cx="57577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LL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en-CN" altLang="zh-CN" sz="1050" dirty="0">
                    <a:solidFill>
                      <a:srgbClr val="B87C5A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9603FF4C-6C11-494D-B9E4-DED34B15B9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30F727A-EE90-7556-85E0-BD0286452799}"/>
              </a:ext>
            </a:extLst>
          </p:cNvPr>
          <p:cNvGrpSpPr/>
          <p:nvPr/>
        </p:nvGrpSpPr>
        <p:grpSpPr>
          <a:xfrm>
            <a:off x="4570862" y="1306077"/>
            <a:ext cx="1383551" cy="523220"/>
            <a:chOff x="6830357" y="1736772"/>
            <a:chExt cx="1383551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929912-9EF3-4363-3764-4F112060B88A}"/>
                </a:ext>
              </a:extLst>
            </p:cNvPr>
            <p:cNvSpPr txBox="1"/>
            <p:nvPr/>
          </p:nvSpPr>
          <p:spPr>
            <a:xfrm>
              <a:off x="6830357" y="1736772"/>
              <a:ext cx="1383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Agent Instructions</a:t>
              </a:r>
            </a:p>
          </p:txBody>
        </p:sp>
        <p:cxnSp>
          <p:nvCxnSpPr>
            <p:cNvPr id="49" name="Straight Arrow Connector 18">
              <a:extLst>
                <a:ext uri="{FF2B5EF4-FFF2-40B4-BE49-F238E27FC236}">
                  <a16:creationId xmlns:a16="http://schemas.microsoft.com/office/drawing/2014/main" id="{F9106DFE-C09E-4E94-B813-367C27B33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4873" y="2257249"/>
              <a:ext cx="1106923" cy="1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0" name="图片 179">
              <a:extLst>
                <a:ext uri="{FF2B5EF4-FFF2-40B4-BE49-F238E27FC236}">
                  <a16:creationId xmlns:a16="http://schemas.microsoft.com/office/drawing/2014/main" id="{0F044B49-8599-4B51-9F8E-3C93A464A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84701" y="1801872"/>
              <a:ext cx="210101" cy="210101"/>
            </a:xfrm>
            <a:prstGeom prst="rect">
              <a:avLst/>
            </a:prstGeom>
          </p:spPr>
        </p:pic>
      </p:grp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AB9C619-954D-C408-AD82-F60CE5831EE8}"/>
              </a:ext>
            </a:extLst>
          </p:cNvPr>
          <p:cNvSpPr/>
          <p:nvPr/>
        </p:nvSpPr>
        <p:spPr>
          <a:xfrm>
            <a:off x="9500149" y="1078652"/>
            <a:ext cx="4656850" cy="4503991"/>
          </a:xfrm>
          <a:prstGeom prst="flowChartProces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04E5422E-E3E5-7813-D846-0A5BE7AF1744}"/>
              </a:ext>
            </a:extLst>
          </p:cNvPr>
          <p:cNvSpPr/>
          <p:nvPr/>
        </p:nvSpPr>
        <p:spPr>
          <a:xfrm rot="5400000">
            <a:off x="11587733" y="778087"/>
            <a:ext cx="1587013" cy="3158303"/>
          </a:xfrm>
          <a:prstGeom prst="wedgeRectCallout">
            <a:avLst>
              <a:gd name="adj1" fmla="val -39179"/>
              <a:gd name="adj2" fmla="val 56136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1C6C9-E1F2-B5E6-74DA-8A0E86D39896}"/>
              </a:ext>
            </a:extLst>
          </p:cNvPr>
          <p:cNvSpPr txBox="1"/>
          <p:nvPr/>
        </p:nvSpPr>
        <p:spPr>
          <a:xfrm>
            <a:off x="9675581" y="1609906"/>
            <a:ext cx="871347" cy="27699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LLM Agent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2C460-55AF-83F5-4ACD-86429C6375EB}"/>
              </a:ext>
            </a:extLst>
          </p:cNvPr>
          <p:cNvSpPr txBox="1"/>
          <p:nvPr/>
        </p:nvSpPr>
        <p:spPr>
          <a:xfrm>
            <a:off x="10833594" y="1564143"/>
            <a:ext cx="31583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Planning: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The second item is a queen-sized 	bed and is lower than$120, which 	satisfy my need. I should click the 	item to purchase it.</a:t>
            </a:r>
          </a:p>
          <a:p>
            <a:r>
              <a:rPr lang="en-US" sz="1400" b="1" dirty="0"/>
              <a:t>Planned Action:</a:t>
            </a:r>
          </a:p>
          <a:p>
            <a:r>
              <a:rPr lang="en-US" sz="1400" b="1" dirty="0"/>
              <a:t>	</a:t>
            </a:r>
            <a:r>
              <a:rPr lang="en-US" sz="1400" dirty="0"/>
              <a:t>Click [Second item]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C89E0C95-4CB7-8307-CE44-4A0234E30991}"/>
              </a:ext>
            </a:extLst>
          </p:cNvPr>
          <p:cNvSpPr/>
          <p:nvPr/>
        </p:nvSpPr>
        <p:spPr>
          <a:xfrm rot="5400000">
            <a:off x="11916194" y="2108082"/>
            <a:ext cx="917101" cy="3165517"/>
          </a:xfrm>
          <a:prstGeom prst="wedgeRectCallout">
            <a:avLst>
              <a:gd name="adj1" fmla="val -33641"/>
              <a:gd name="adj2" fmla="val 5596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CCDA29-39A7-7832-51A3-92C7C2504863}"/>
              </a:ext>
            </a:extLst>
          </p:cNvPr>
          <p:cNvSpPr txBox="1"/>
          <p:nvPr/>
        </p:nvSpPr>
        <p:spPr>
          <a:xfrm>
            <a:off x="9673977" y="3278459"/>
            <a:ext cx="862840" cy="2769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</a:rPr>
              <a:t>DVM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0370D0-18BB-0908-CAF5-D2C622C54749}"/>
              </a:ext>
            </a:extLst>
          </p:cNvPr>
          <p:cNvSpPr txBox="1"/>
          <p:nvPr/>
        </p:nvSpPr>
        <p:spPr>
          <a:xfrm>
            <a:off x="10800961" y="3226070"/>
            <a:ext cx="315654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Oracle Checking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	</a:t>
            </a:r>
            <a:r>
              <a:rPr lang="en-US" sz="1400" dirty="0"/>
              <a:t> Queen-sized bed $80 black</a:t>
            </a:r>
          </a:p>
          <a:p>
            <a:r>
              <a:rPr lang="en-US" sz="1400" b="1" dirty="0"/>
              <a:t>Oracle Violation:</a:t>
            </a:r>
          </a:p>
          <a:p>
            <a:r>
              <a:rPr lang="en-US" sz="1400" b="1" dirty="0"/>
              <a:t>	</a:t>
            </a:r>
            <a:r>
              <a:rPr lang="en-US" sz="1400" dirty="0"/>
              <a:t>pass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A96BC435-B5E0-1E4B-FF36-83E7AFEE8B21}"/>
              </a:ext>
            </a:extLst>
          </p:cNvPr>
          <p:cNvSpPr/>
          <p:nvPr/>
        </p:nvSpPr>
        <p:spPr>
          <a:xfrm rot="5400000">
            <a:off x="11557444" y="3477629"/>
            <a:ext cx="523617" cy="2034298"/>
          </a:xfrm>
          <a:prstGeom prst="wedgeRectCallout">
            <a:avLst>
              <a:gd name="adj1" fmla="val -24249"/>
              <a:gd name="adj2" fmla="val 55522"/>
            </a:avLst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C53C36-13B6-EC15-B927-4BB6164DA57D}"/>
              </a:ext>
            </a:extLst>
          </p:cNvPr>
          <p:cNvSpPr txBox="1"/>
          <p:nvPr/>
        </p:nvSpPr>
        <p:spPr>
          <a:xfrm>
            <a:off x="9684088" y="4279136"/>
            <a:ext cx="862840" cy="27699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</a:rPr>
              <a:t>Controller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E16ED9-071A-CC0C-8A30-6EFA78ABA051}"/>
              </a:ext>
            </a:extLst>
          </p:cNvPr>
          <p:cNvSpPr txBox="1"/>
          <p:nvPr/>
        </p:nvSpPr>
        <p:spPr>
          <a:xfrm>
            <a:off x="10824334" y="4233365"/>
            <a:ext cx="21030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Applying Action: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Click [</a:t>
            </a:r>
            <a:r>
              <a:rPr lang="en-US" altLang="zh-CN" sz="1400" dirty="0"/>
              <a:t>Second</a:t>
            </a:r>
            <a:r>
              <a:rPr lang="en-US" sz="1400" dirty="0"/>
              <a:t> item]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BC9F38-F3D0-DF2E-9369-B18B4C2052CD}"/>
              </a:ext>
            </a:extLst>
          </p:cNvPr>
          <p:cNvSpPr/>
          <p:nvPr/>
        </p:nvSpPr>
        <p:spPr>
          <a:xfrm>
            <a:off x="9254366" y="-6052"/>
            <a:ext cx="5024141" cy="1078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CDBB8D-E69A-059B-7DB5-828E84211F49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pic>
        <p:nvPicPr>
          <p:cNvPr id="63" name="图片 11">
            <a:extLst>
              <a:ext uri="{FF2B5EF4-FFF2-40B4-BE49-F238E27FC236}">
                <a16:creationId xmlns:a16="http://schemas.microsoft.com/office/drawing/2014/main" id="{4981112B-D946-A034-8250-4F1C1A07EE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C239B243-528A-EBE2-EE34-2E18548B78B2}"/>
              </a:ext>
            </a:extLst>
          </p:cNvPr>
          <p:cNvGrpSpPr/>
          <p:nvPr/>
        </p:nvGrpSpPr>
        <p:grpSpPr>
          <a:xfrm>
            <a:off x="3194743" y="574362"/>
            <a:ext cx="408357" cy="411480"/>
            <a:chOff x="6803319" y="3192016"/>
            <a:chExt cx="731520" cy="731520"/>
          </a:xfrm>
        </p:grpSpPr>
        <p:pic>
          <p:nvPicPr>
            <p:cNvPr id="67" name="Graphic 66" descr="Users with solid fill">
              <a:extLst>
                <a:ext uri="{FF2B5EF4-FFF2-40B4-BE49-F238E27FC236}">
                  <a16:creationId xmlns:a16="http://schemas.microsoft.com/office/drawing/2014/main" id="{6B2AF319-E16C-D0ED-3EEA-B9367FAF5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881019" y="3296084"/>
              <a:ext cx="590115" cy="590115"/>
            </a:xfrm>
            <a:prstGeom prst="rect">
              <a:avLst/>
            </a:prstGeom>
          </p:spPr>
        </p:pic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763776D-8C80-A466-BC36-6C601D5BBBFC}"/>
                </a:ext>
              </a:extLst>
            </p:cNvPr>
            <p:cNvSpPr/>
            <p:nvPr/>
          </p:nvSpPr>
          <p:spPr>
            <a:xfrm>
              <a:off x="6803319" y="3192016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1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99E762F-3793-7648-98C4-2466F955AC47}"/>
              </a:ext>
            </a:extLst>
          </p:cNvPr>
          <p:cNvSpPr txBox="1"/>
          <p:nvPr/>
        </p:nvSpPr>
        <p:spPr>
          <a:xfrm>
            <a:off x="4035358" y="590141"/>
            <a:ext cx="8670908" cy="35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81" b="1" dirty="0"/>
              <a:t>I am looking for a queen</a:t>
            </a:r>
            <a:r>
              <a:rPr lang="en-US" sz="1681" b="1" dirty="0"/>
              <a:t>-</a:t>
            </a:r>
            <a:r>
              <a:rPr lang="en-CN" sz="1681" b="1" dirty="0"/>
              <a:t>sized bed that is black, and price lower than 120.0 dollars.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5B6220-E7A3-9B33-D096-654C35DFA905}"/>
              </a:ext>
            </a:extLst>
          </p:cNvPr>
          <p:cNvSpPr txBox="1"/>
          <p:nvPr/>
        </p:nvSpPr>
        <p:spPr>
          <a:xfrm>
            <a:off x="2284274" y="564132"/>
            <a:ext cx="123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User </a:t>
            </a:r>
          </a:p>
          <a:p>
            <a:r>
              <a:rPr lang="en-US" altLang="zh-CN" sz="1200" b="1" dirty="0"/>
              <a:t>Instruction</a:t>
            </a:r>
            <a:endParaRPr lang="en-US" sz="1200" b="1" dirty="0"/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4B6F3CBD-165C-1791-70CA-DAFF3858E296}"/>
              </a:ext>
            </a:extLst>
          </p:cNvPr>
          <p:cNvSpPr/>
          <p:nvPr/>
        </p:nvSpPr>
        <p:spPr>
          <a:xfrm rot="5400000">
            <a:off x="7821890" y="-3269191"/>
            <a:ext cx="365775" cy="8096024"/>
          </a:xfrm>
          <a:prstGeom prst="wedgeRoundRectCallout">
            <a:avLst>
              <a:gd name="adj1" fmla="val -22883"/>
              <a:gd name="adj2" fmla="val 52316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cxnSp>
        <p:nvCxnSpPr>
          <p:cNvPr id="27" name="Straight Arrow Connector 18">
            <a:extLst>
              <a:ext uri="{FF2B5EF4-FFF2-40B4-BE49-F238E27FC236}">
                <a16:creationId xmlns:a16="http://schemas.microsoft.com/office/drawing/2014/main" id="{1C5A782A-BA1E-46DF-E4DA-2090F5D0B81B}"/>
              </a:ext>
            </a:extLst>
          </p:cNvPr>
          <p:cNvCxnSpPr>
            <a:cxnSpLocks/>
          </p:cNvCxnSpPr>
          <p:nvPr/>
        </p:nvCxnSpPr>
        <p:spPr>
          <a:xfrm>
            <a:off x="3694663" y="3327754"/>
            <a:ext cx="0" cy="520060"/>
          </a:xfrm>
          <a:prstGeom prst="straightConnector1">
            <a:avLst/>
          </a:prstGeom>
          <a:ln w="57150">
            <a:solidFill>
              <a:srgbClr val="E5B4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145">
            <a:extLst>
              <a:ext uri="{FF2B5EF4-FFF2-40B4-BE49-F238E27FC236}">
                <a16:creationId xmlns:a16="http://schemas.microsoft.com/office/drawing/2014/main" id="{0D3200B1-52DD-C74E-994F-86D5654A4BF4}"/>
              </a:ext>
            </a:extLst>
          </p:cNvPr>
          <p:cNvSpPr/>
          <p:nvPr/>
        </p:nvSpPr>
        <p:spPr>
          <a:xfrm>
            <a:off x="5606363" y="2726718"/>
            <a:ext cx="152696" cy="155593"/>
          </a:xfrm>
          <a:prstGeom prst="triangle">
            <a:avLst/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84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D1711EE7-428F-0959-768B-6C8B5AFEA087}"/>
              </a:ext>
            </a:extLst>
          </p:cNvPr>
          <p:cNvSpPr/>
          <p:nvPr/>
        </p:nvSpPr>
        <p:spPr>
          <a:xfrm rot="5400000">
            <a:off x="11903996" y="-571031"/>
            <a:ext cx="954509" cy="3158283"/>
          </a:xfrm>
          <a:prstGeom prst="wedgeRectCallout">
            <a:avLst>
              <a:gd name="adj1" fmla="val -24248"/>
              <a:gd name="adj2" fmla="val 57429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A50BC01-CFD7-0D41-DD23-ADFBB741553B}"/>
              </a:ext>
            </a:extLst>
          </p:cNvPr>
          <p:cNvSpPr/>
          <p:nvPr/>
        </p:nvSpPr>
        <p:spPr>
          <a:xfrm>
            <a:off x="11086575" y="799682"/>
            <a:ext cx="2041190" cy="643797"/>
          </a:xfrm>
          <a:custGeom>
            <a:avLst/>
            <a:gdLst>
              <a:gd name="connsiteX0" fmla="*/ 0 w 728268"/>
              <a:gd name="connsiteY0" fmla="*/ 71274 h 427638"/>
              <a:gd name="connsiteX1" fmla="*/ 71274 w 728268"/>
              <a:gd name="connsiteY1" fmla="*/ 0 h 427638"/>
              <a:gd name="connsiteX2" fmla="*/ 656994 w 728268"/>
              <a:gd name="connsiteY2" fmla="*/ 0 h 427638"/>
              <a:gd name="connsiteX3" fmla="*/ 728268 w 728268"/>
              <a:gd name="connsiteY3" fmla="*/ 71274 h 427638"/>
              <a:gd name="connsiteX4" fmla="*/ 728268 w 728268"/>
              <a:gd name="connsiteY4" fmla="*/ 356364 h 427638"/>
              <a:gd name="connsiteX5" fmla="*/ 656994 w 728268"/>
              <a:gd name="connsiteY5" fmla="*/ 427638 h 427638"/>
              <a:gd name="connsiteX6" fmla="*/ 71274 w 728268"/>
              <a:gd name="connsiteY6" fmla="*/ 427638 h 427638"/>
              <a:gd name="connsiteX7" fmla="*/ 0 w 728268"/>
              <a:gd name="connsiteY7" fmla="*/ 356364 h 427638"/>
              <a:gd name="connsiteX8" fmla="*/ 0 w 728268"/>
              <a:gd name="connsiteY8" fmla="*/ 71274 h 42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68" h="427638">
                <a:moveTo>
                  <a:pt x="0" y="71274"/>
                </a:moveTo>
                <a:cubicBezTo>
                  <a:pt x="0" y="31910"/>
                  <a:pt x="31910" y="0"/>
                  <a:pt x="71274" y="0"/>
                </a:cubicBezTo>
                <a:lnTo>
                  <a:pt x="656994" y="0"/>
                </a:lnTo>
                <a:cubicBezTo>
                  <a:pt x="696358" y="0"/>
                  <a:pt x="728268" y="31910"/>
                  <a:pt x="728268" y="71274"/>
                </a:cubicBezTo>
                <a:lnTo>
                  <a:pt x="728268" y="356364"/>
                </a:lnTo>
                <a:cubicBezTo>
                  <a:pt x="728268" y="395728"/>
                  <a:pt x="696358" y="427638"/>
                  <a:pt x="656994" y="427638"/>
                </a:cubicBezTo>
                <a:lnTo>
                  <a:pt x="71274" y="427638"/>
                </a:lnTo>
                <a:cubicBezTo>
                  <a:pt x="31910" y="427638"/>
                  <a:pt x="0" y="395728"/>
                  <a:pt x="0" y="356364"/>
                </a:cubicBezTo>
                <a:lnTo>
                  <a:pt x="0" y="7127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46" tIns="53261" rIns="85646" bIns="53261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C4576D-909C-F986-87A1-04C1BC74AE55}"/>
              </a:ext>
            </a:extLst>
          </p:cNvPr>
          <p:cNvSpPr txBox="1"/>
          <p:nvPr/>
        </p:nvSpPr>
        <p:spPr>
          <a:xfrm>
            <a:off x="11041966" y="745713"/>
            <a:ext cx="2197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…</a:t>
            </a:r>
          </a:p>
          <a:p>
            <a:r>
              <a:rPr lang="en-US" sz="1400" dirty="0"/>
              <a:t>Queen-sized bed $80 black</a:t>
            </a:r>
          </a:p>
          <a:p>
            <a:r>
              <a:rPr lang="en-US" sz="140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FE89F3-AEFD-41F7-D278-D19F4DBD8E18}"/>
              </a:ext>
            </a:extLst>
          </p:cNvPr>
          <p:cNvSpPr txBox="1"/>
          <p:nvPr/>
        </p:nvSpPr>
        <p:spPr>
          <a:xfrm>
            <a:off x="9684092" y="577027"/>
            <a:ext cx="862840" cy="4616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</a:rPr>
              <a:t>Vision Module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E6A4D-AB5F-46AC-2002-104E047E1110}"/>
              </a:ext>
            </a:extLst>
          </p:cNvPr>
          <p:cNvSpPr txBox="1"/>
          <p:nvPr/>
        </p:nvSpPr>
        <p:spPr>
          <a:xfrm>
            <a:off x="10824329" y="531264"/>
            <a:ext cx="30234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Observations: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68BEE72-DD14-4D4C-8001-66C4B60D3FB5}"/>
              </a:ext>
            </a:extLst>
          </p:cNvPr>
          <p:cNvSpPr/>
          <p:nvPr/>
        </p:nvSpPr>
        <p:spPr>
          <a:xfrm>
            <a:off x="5418990" y="1088992"/>
            <a:ext cx="3897904" cy="4503349"/>
          </a:xfrm>
          <a:prstGeom prst="roundRect">
            <a:avLst>
              <a:gd name="adj" fmla="val 516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76CD6E-0EF1-E88F-24BD-14433971DF74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7CCB0C-03CD-4D37-9A20-71CEAE493EFA}"/>
              </a:ext>
            </a:extLst>
          </p:cNvPr>
          <p:cNvCxnSpPr>
            <a:cxnSpLocks/>
          </p:cNvCxnSpPr>
          <p:nvPr/>
        </p:nvCxnSpPr>
        <p:spPr>
          <a:xfrm flipV="1">
            <a:off x="4467897" y="3332100"/>
            <a:ext cx="0" cy="141246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A6C427-21A8-6B3B-1D29-09B75C497B73}"/>
              </a:ext>
            </a:extLst>
          </p:cNvPr>
          <p:cNvCxnSpPr>
            <a:cxnSpLocks/>
          </p:cNvCxnSpPr>
          <p:nvPr/>
        </p:nvCxnSpPr>
        <p:spPr>
          <a:xfrm>
            <a:off x="4645552" y="5037319"/>
            <a:ext cx="1274014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8">
            <a:extLst>
              <a:ext uri="{FF2B5EF4-FFF2-40B4-BE49-F238E27FC236}">
                <a16:creationId xmlns:a16="http://schemas.microsoft.com/office/drawing/2014/main" id="{159EC6FA-CBEA-4333-96C0-52507ABECF84}"/>
              </a:ext>
            </a:extLst>
          </p:cNvPr>
          <p:cNvCxnSpPr>
            <a:cxnSpLocks/>
          </p:cNvCxnSpPr>
          <p:nvPr/>
        </p:nvCxnSpPr>
        <p:spPr>
          <a:xfrm>
            <a:off x="3694663" y="3327754"/>
            <a:ext cx="0" cy="52006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9">
            <a:extLst>
              <a:ext uri="{FF2B5EF4-FFF2-40B4-BE49-F238E27FC236}">
                <a16:creationId xmlns:a16="http://schemas.microsoft.com/office/drawing/2014/main" id="{22370398-767B-48D2-8F69-305979D4B746}"/>
              </a:ext>
            </a:extLst>
          </p:cNvPr>
          <p:cNvSpPr txBox="1"/>
          <p:nvPr/>
        </p:nvSpPr>
        <p:spPr>
          <a:xfrm>
            <a:off x="2913990" y="3399906"/>
            <a:ext cx="108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ounded Rectangle 89">
            <a:extLst>
              <a:ext uri="{FF2B5EF4-FFF2-40B4-BE49-F238E27FC236}">
                <a16:creationId xmlns:a16="http://schemas.microsoft.com/office/drawing/2014/main" id="{0AE1F2BF-2D34-40A0-BA62-D1171122E03F}"/>
              </a:ext>
            </a:extLst>
          </p:cNvPr>
          <p:cNvSpPr/>
          <p:nvPr/>
        </p:nvSpPr>
        <p:spPr>
          <a:xfrm>
            <a:off x="5922301" y="1476227"/>
            <a:ext cx="2990251" cy="955787"/>
          </a:xfrm>
          <a:prstGeom prst="roundRect">
            <a:avLst>
              <a:gd name="adj" fmla="val 1068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Action Primitive Concepts</a:t>
            </a:r>
          </a:p>
        </p:txBody>
      </p:sp>
      <p:cxnSp>
        <p:nvCxnSpPr>
          <p:cNvPr id="71" name="Straight Arrow Connector 18">
            <a:extLst>
              <a:ext uri="{FF2B5EF4-FFF2-40B4-BE49-F238E27FC236}">
                <a16:creationId xmlns:a16="http://schemas.microsoft.com/office/drawing/2014/main" id="{757A5189-0EE5-43A8-8D29-E14D3C3D6DA1}"/>
              </a:ext>
            </a:extLst>
          </p:cNvPr>
          <p:cNvCxnSpPr>
            <a:cxnSpLocks/>
            <a:stCxn id="65" idx="2"/>
            <a:endCxn id="97" idx="0"/>
          </p:cNvCxnSpPr>
          <p:nvPr/>
        </p:nvCxnSpPr>
        <p:spPr>
          <a:xfrm>
            <a:off x="7417426" y="2432014"/>
            <a:ext cx="0" cy="3776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89">
            <a:extLst>
              <a:ext uri="{FF2B5EF4-FFF2-40B4-BE49-F238E27FC236}">
                <a16:creationId xmlns:a16="http://schemas.microsoft.com/office/drawing/2014/main" id="{C99CC2D0-F468-419A-9DB3-69368A953207}"/>
              </a:ext>
            </a:extLst>
          </p:cNvPr>
          <p:cNvSpPr/>
          <p:nvPr/>
        </p:nvSpPr>
        <p:spPr>
          <a:xfrm>
            <a:off x="5919567" y="4665764"/>
            <a:ext cx="2992985" cy="688518"/>
          </a:xfrm>
          <a:prstGeom prst="roundRect">
            <a:avLst>
              <a:gd name="adj" fmla="val 1436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N" altLang="zh-C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18">
            <a:extLst>
              <a:ext uri="{FF2B5EF4-FFF2-40B4-BE49-F238E27FC236}">
                <a16:creationId xmlns:a16="http://schemas.microsoft.com/office/drawing/2014/main" id="{D71D0436-2C51-4D56-85C1-6BEB8D93E39A}"/>
              </a:ext>
            </a:extLst>
          </p:cNvPr>
          <p:cNvCxnSpPr>
            <a:cxnSpLocks/>
            <a:stCxn id="97" idx="2"/>
            <a:endCxn id="79" idx="0"/>
          </p:cNvCxnSpPr>
          <p:nvPr/>
        </p:nvCxnSpPr>
        <p:spPr>
          <a:xfrm flipH="1">
            <a:off x="7416060" y="4011068"/>
            <a:ext cx="1367" cy="65469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6AF8879-CD6F-41CA-9B6F-25EECC4A4AE2}"/>
              </a:ext>
            </a:extLst>
          </p:cNvPr>
          <p:cNvCxnSpPr>
            <a:cxnSpLocks/>
          </p:cNvCxnSpPr>
          <p:nvPr/>
        </p:nvCxnSpPr>
        <p:spPr>
          <a:xfrm flipH="1" flipV="1">
            <a:off x="4714214" y="3289234"/>
            <a:ext cx="1238408" cy="1407176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9A9ED81C-D18F-48C5-A46F-D936327E2530}"/>
              </a:ext>
            </a:extLst>
          </p:cNvPr>
          <p:cNvSpPr/>
          <p:nvPr/>
        </p:nvSpPr>
        <p:spPr>
          <a:xfrm rot="2846388">
            <a:off x="4677028" y="3811361"/>
            <a:ext cx="1685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Vetted Observation</a:t>
            </a:r>
          </a:p>
        </p:txBody>
      </p:sp>
      <p:sp>
        <p:nvSpPr>
          <p:cNvPr id="97" name="Rounded Rectangle 89">
            <a:extLst>
              <a:ext uri="{FF2B5EF4-FFF2-40B4-BE49-F238E27FC236}">
                <a16:creationId xmlns:a16="http://schemas.microsoft.com/office/drawing/2014/main" id="{3C4D606B-C996-4158-AEDB-E9AFD00A600E}"/>
              </a:ext>
            </a:extLst>
          </p:cNvPr>
          <p:cNvSpPr/>
          <p:nvPr/>
        </p:nvSpPr>
        <p:spPr>
          <a:xfrm>
            <a:off x="5922301" y="2809669"/>
            <a:ext cx="2990251" cy="1201399"/>
          </a:xfrm>
          <a:prstGeom prst="roundRect">
            <a:avLst>
              <a:gd name="adj" fmla="val 10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b="1" dirty="0">
              <a:solidFill>
                <a:srgbClr val="DEA900"/>
              </a:solidFill>
            </a:endParaRPr>
          </a:p>
        </p:txBody>
      </p:sp>
      <p:sp>
        <p:nvSpPr>
          <p:cNvPr id="99" name="Rounded Rectangle 89">
            <a:extLst>
              <a:ext uri="{FF2B5EF4-FFF2-40B4-BE49-F238E27FC236}">
                <a16:creationId xmlns:a16="http://schemas.microsoft.com/office/drawing/2014/main" id="{965B1F38-ED7F-4502-805C-7756F920B031}"/>
              </a:ext>
            </a:extLst>
          </p:cNvPr>
          <p:cNvSpPr/>
          <p:nvPr/>
        </p:nvSpPr>
        <p:spPr>
          <a:xfrm>
            <a:off x="6016337" y="3205928"/>
            <a:ext cx="1182377" cy="6784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1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8AEDD2-C529-3819-6797-DF1A53B42D20}"/>
              </a:ext>
            </a:extLst>
          </p:cNvPr>
          <p:cNvSpPr txBox="1"/>
          <p:nvPr/>
        </p:nvSpPr>
        <p:spPr>
          <a:xfrm>
            <a:off x="6653749" y="4825357"/>
            <a:ext cx="211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>
              <a:defRPr sz="1600">
                <a:solidFill>
                  <a:srgbClr val="FFC000"/>
                </a:solidFill>
              </a:defRPr>
            </a:lvl1pPr>
          </a:lstStyle>
          <a:p>
            <a:r>
              <a:rPr lang="en-CN" altLang="zh-CN" sz="1800" b="1" dirty="0">
                <a:solidFill>
                  <a:srgbClr val="00B050"/>
                </a:solidFill>
              </a:rPr>
              <a:t>Avoiding </a:t>
            </a:r>
            <a:r>
              <a:rPr lang="en-US" altLang="zh-CN" sz="1800" b="1" dirty="0">
                <a:solidFill>
                  <a:srgbClr val="00B050"/>
                </a:solidFill>
              </a:rPr>
              <a:t>A</a:t>
            </a:r>
            <a:r>
              <a:rPr lang="en-CN" altLang="zh-CN" sz="1800" b="1" dirty="0">
                <a:solidFill>
                  <a:srgbClr val="00B050"/>
                </a:solidFill>
              </a:rPr>
              <a:t>ctions</a:t>
            </a:r>
          </a:p>
        </p:txBody>
      </p:sp>
      <p:sp>
        <p:nvSpPr>
          <p:cNvPr id="102" name="TextBox 14">
            <a:extLst>
              <a:ext uri="{FF2B5EF4-FFF2-40B4-BE49-F238E27FC236}">
                <a16:creationId xmlns:a16="http://schemas.microsoft.com/office/drawing/2014/main" id="{77073733-4642-49E8-A4A5-FEE64D86ECDB}"/>
              </a:ext>
            </a:extLst>
          </p:cNvPr>
          <p:cNvSpPr txBox="1"/>
          <p:nvPr/>
        </p:nvSpPr>
        <p:spPr>
          <a:xfrm>
            <a:off x="7430640" y="2459698"/>
            <a:ext cx="212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Generated Oracles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endParaRPr lang="en-CN" sz="1400" dirty="0">
              <a:solidFill>
                <a:srgbClr val="00B050"/>
              </a:solidFill>
            </a:endParaRPr>
          </a:p>
        </p:txBody>
      </p:sp>
      <p:sp>
        <p:nvSpPr>
          <p:cNvPr id="104" name="TextBox 14">
            <a:extLst>
              <a:ext uri="{FF2B5EF4-FFF2-40B4-BE49-F238E27FC236}">
                <a16:creationId xmlns:a16="http://schemas.microsoft.com/office/drawing/2014/main" id="{07CEA262-0FB0-4C89-B366-4E908C09BEE8}"/>
              </a:ext>
            </a:extLst>
          </p:cNvPr>
          <p:cNvSpPr txBox="1"/>
          <p:nvPr/>
        </p:nvSpPr>
        <p:spPr>
          <a:xfrm>
            <a:off x="4598698" y="4709239"/>
            <a:ext cx="1524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4">
            <a:extLst>
              <a:ext uri="{FF2B5EF4-FFF2-40B4-BE49-F238E27FC236}">
                <a16:creationId xmlns:a16="http://schemas.microsoft.com/office/drawing/2014/main" id="{B2040AA5-D506-43D9-A23A-1A1FEDE72219}"/>
              </a:ext>
            </a:extLst>
          </p:cNvPr>
          <p:cNvSpPr txBox="1"/>
          <p:nvPr/>
        </p:nvSpPr>
        <p:spPr>
          <a:xfrm>
            <a:off x="7395809" y="4051395"/>
            <a:ext cx="187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Oracle Violation</a:t>
            </a:r>
            <a:endParaRPr lang="en-CN" sz="1400" dirty="0">
              <a:solidFill>
                <a:srgbClr val="00B050"/>
              </a:solidFill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FCE768D0-C58E-47C2-A566-11199E756CF0}"/>
              </a:ext>
            </a:extLst>
          </p:cNvPr>
          <p:cNvSpPr txBox="1"/>
          <p:nvPr/>
        </p:nvSpPr>
        <p:spPr>
          <a:xfrm>
            <a:off x="7115146" y="2813619"/>
            <a:ext cx="98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Oracles</a:t>
            </a:r>
            <a:endParaRPr lang="en-CN" altLang="zh-CN" b="1" dirty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D354891-0385-4632-ADFB-D751AE30EB18}"/>
              </a:ext>
            </a:extLst>
          </p:cNvPr>
          <p:cNvSpPr txBox="1"/>
          <p:nvPr/>
        </p:nvSpPr>
        <p:spPr>
          <a:xfrm>
            <a:off x="8512348" y="3270170"/>
            <a:ext cx="98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…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B6228DB4-F104-4BBA-AD97-1E5817DD2EB7}"/>
              </a:ext>
            </a:extLst>
          </p:cNvPr>
          <p:cNvGrpSpPr/>
          <p:nvPr/>
        </p:nvGrpSpPr>
        <p:grpSpPr>
          <a:xfrm>
            <a:off x="7272556" y="1838273"/>
            <a:ext cx="1030710" cy="445190"/>
            <a:chOff x="8335236" y="3714302"/>
            <a:chExt cx="986126" cy="351597"/>
          </a:xfrm>
        </p:grpSpPr>
        <p:sp>
          <p:nvSpPr>
            <p:cNvPr id="120" name="Rounded Rectangle 89">
              <a:extLst>
                <a:ext uri="{FF2B5EF4-FFF2-40B4-BE49-F238E27FC236}">
                  <a16:creationId xmlns:a16="http://schemas.microsoft.com/office/drawing/2014/main" id="{A4520C82-987B-4B23-9DED-E1850B7D7175}"/>
                </a:ext>
              </a:extLst>
            </p:cNvPr>
            <p:cNvSpPr/>
            <p:nvPr/>
          </p:nvSpPr>
          <p:spPr>
            <a:xfrm>
              <a:off x="8335236" y="3741071"/>
              <a:ext cx="986126" cy="3248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b="1" dirty="0">
                <a:solidFill>
                  <a:srgbClr val="E6BC51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E3C7D02-DFA5-4B3D-88EC-DC93EB4F0C38}"/>
                </a:ext>
              </a:extLst>
            </p:cNvPr>
            <p:cNvSpPr txBox="1"/>
            <p:nvPr/>
          </p:nvSpPr>
          <p:spPr>
            <a:xfrm>
              <a:off x="8368808" y="3790158"/>
              <a:ext cx="523207" cy="24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9797"/>
                  </a:solidFill>
                </a:rPr>
                <a:t>red</a:t>
              </a:r>
              <a:endParaRPr lang="zh-CN" altLang="en-US" sz="1400" dirty="0">
                <a:solidFill>
                  <a:srgbClr val="FF9797"/>
                </a:solidFill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96271D0C-461A-4260-BC72-433079C03349}"/>
                </a:ext>
              </a:extLst>
            </p:cNvPr>
            <p:cNvSpPr txBox="1"/>
            <p:nvPr/>
          </p:nvSpPr>
          <p:spPr>
            <a:xfrm>
              <a:off x="8663984" y="3795006"/>
              <a:ext cx="523207" cy="24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/>
                  </a:solidFill>
                </a:rPr>
                <a:t>blue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D3D2A523-3C94-44FE-B088-ADC7A6D0CA04}"/>
                </a:ext>
              </a:extLst>
            </p:cNvPr>
            <p:cNvSpPr txBox="1"/>
            <p:nvPr/>
          </p:nvSpPr>
          <p:spPr>
            <a:xfrm>
              <a:off x="9011240" y="3714302"/>
              <a:ext cx="310122" cy="315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…</a:t>
              </a:r>
              <a:endParaRPr lang="zh-CN" altLang="en-US" sz="2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C14E70-7C50-960F-52AC-FB8B1B035A10}"/>
              </a:ext>
            </a:extLst>
          </p:cNvPr>
          <p:cNvSpPr txBox="1"/>
          <p:nvPr/>
        </p:nvSpPr>
        <p:spPr>
          <a:xfrm>
            <a:off x="4431350" y="4341630"/>
            <a:ext cx="172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5B35B62-D6ED-427F-9070-AA24F6EFA8E3}"/>
              </a:ext>
            </a:extLst>
          </p:cNvPr>
          <p:cNvGrpSpPr/>
          <p:nvPr/>
        </p:nvGrpSpPr>
        <p:grpSpPr>
          <a:xfrm>
            <a:off x="3797244" y="3440182"/>
            <a:ext cx="233656" cy="209912"/>
            <a:chOff x="5532453" y="4540607"/>
            <a:chExt cx="286454" cy="251228"/>
          </a:xfrm>
        </p:grpSpPr>
        <p:sp>
          <p:nvSpPr>
            <p:cNvPr id="146" name="等腰三角形 145">
              <a:extLst>
                <a:ext uri="{FF2B5EF4-FFF2-40B4-BE49-F238E27FC236}">
                  <a16:creationId xmlns:a16="http://schemas.microsoft.com/office/drawing/2014/main" id="{098B4048-C3B4-4535-B5D0-51B2610B748B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44C229C3-0F22-4DDF-8AF9-9E033041681F}"/>
                </a:ext>
              </a:extLst>
            </p:cNvPr>
            <p:cNvSpPr/>
            <p:nvPr/>
          </p:nvSpPr>
          <p:spPr>
            <a:xfrm>
              <a:off x="5532453" y="4540607"/>
              <a:ext cx="286454" cy="251228"/>
            </a:xfrm>
            <a:prstGeom prst="rect">
              <a:avLst/>
            </a:prstGeom>
            <a:noFill/>
            <a:ln>
              <a:solidFill>
                <a:srgbClr val="E5B40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2FA6ECB5-7E3B-4FE0-8817-00B9F3DA3F1E}"/>
              </a:ext>
            </a:extLst>
          </p:cNvPr>
          <p:cNvGrpSpPr/>
          <p:nvPr/>
        </p:nvGrpSpPr>
        <p:grpSpPr>
          <a:xfrm>
            <a:off x="4835471" y="5117178"/>
            <a:ext cx="664735" cy="219499"/>
            <a:chOff x="5532452" y="4540607"/>
            <a:chExt cx="758959" cy="251228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C9712E05-B5B9-4677-A1E8-20D8E96DC866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等腰三角形 151">
              <a:extLst>
                <a:ext uri="{FF2B5EF4-FFF2-40B4-BE49-F238E27FC236}">
                  <a16:creationId xmlns:a16="http://schemas.microsoft.com/office/drawing/2014/main" id="{B5B58716-17E5-4797-A806-E83BBFB7FDFE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73C56E12-AFD6-4501-A968-C4EDAED77A7C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694453A-59D3-450D-8CB1-658F505A7DED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8076FBA9-EEB3-45D6-89CA-8303AD356D94}"/>
              </a:ext>
            </a:extLst>
          </p:cNvPr>
          <p:cNvGrpSpPr/>
          <p:nvPr/>
        </p:nvGrpSpPr>
        <p:grpSpPr>
          <a:xfrm>
            <a:off x="4569474" y="4171438"/>
            <a:ext cx="645986" cy="217177"/>
            <a:chOff x="5532452" y="4540607"/>
            <a:chExt cx="758959" cy="251228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F80A308-C316-4773-B519-F2AEA062CAAD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等腰三角形 157">
              <a:extLst>
                <a:ext uri="{FF2B5EF4-FFF2-40B4-BE49-F238E27FC236}">
                  <a16:creationId xmlns:a16="http://schemas.microsoft.com/office/drawing/2014/main" id="{18366A65-73B5-41E8-8167-BF7A0D40A832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56E0FD38-2914-4DCE-AA12-C38F509CDE94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A7A4CEB5-4046-43C0-B85D-C7679FF7DDC8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5D27897-A4BA-4320-96A0-8865A393AEAE}"/>
              </a:ext>
            </a:extLst>
          </p:cNvPr>
          <p:cNvGrpSpPr/>
          <p:nvPr/>
        </p:nvGrpSpPr>
        <p:grpSpPr>
          <a:xfrm rot="2813253">
            <a:off x="5420966" y="3667288"/>
            <a:ext cx="437608" cy="195178"/>
            <a:chOff x="5532453" y="4540606"/>
            <a:chExt cx="551782" cy="251228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0269B781-A8DC-44BE-9C29-33C0AF97CA49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等腰三角形 162">
              <a:extLst>
                <a:ext uri="{FF2B5EF4-FFF2-40B4-BE49-F238E27FC236}">
                  <a16:creationId xmlns:a16="http://schemas.microsoft.com/office/drawing/2014/main" id="{375D03C3-0CD9-41B2-B406-B6373BB7959A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B16F052-7038-4F83-8CA4-4765F22F08B2}"/>
                </a:ext>
              </a:extLst>
            </p:cNvPr>
            <p:cNvSpPr/>
            <p:nvPr/>
          </p:nvSpPr>
          <p:spPr>
            <a:xfrm>
              <a:off x="5532453" y="4540606"/>
              <a:ext cx="551782" cy="25122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83FAF4-E989-522D-D100-FA164CD7F8FC}"/>
              </a:ext>
            </a:extLst>
          </p:cNvPr>
          <p:cNvGrpSpPr/>
          <p:nvPr/>
        </p:nvGrpSpPr>
        <p:grpSpPr>
          <a:xfrm>
            <a:off x="4774261" y="2452843"/>
            <a:ext cx="1148039" cy="554956"/>
            <a:chOff x="7033756" y="2883538"/>
            <a:chExt cx="1148039" cy="554956"/>
          </a:xfrm>
        </p:grpSpPr>
        <p:sp>
          <p:nvSpPr>
            <p:cNvPr id="53" name="TextBox 14">
              <a:extLst>
                <a:ext uri="{FF2B5EF4-FFF2-40B4-BE49-F238E27FC236}">
                  <a16:creationId xmlns:a16="http://schemas.microsoft.com/office/drawing/2014/main" id="{6CA2C1E2-1132-44E7-82ED-29CCF30B8574}"/>
                </a:ext>
              </a:extLst>
            </p:cNvPr>
            <p:cNvSpPr txBox="1"/>
            <p:nvPr/>
          </p:nvSpPr>
          <p:spPr>
            <a:xfrm>
              <a:off x="7033756" y="2883538"/>
              <a:ext cx="108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Planned 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Action</a:t>
              </a:r>
              <a:endParaRPr lang="en-CN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4" name="Straight Arrow Connector 18">
              <a:extLst>
                <a:ext uri="{FF2B5EF4-FFF2-40B4-BE49-F238E27FC236}">
                  <a16:creationId xmlns:a16="http://schemas.microsoft.com/office/drawing/2014/main" id="{A23EE10E-5D52-46A7-BBDB-089512165944}"/>
                </a:ext>
              </a:extLst>
            </p:cNvPr>
            <p:cNvCxnSpPr>
              <a:cxnSpLocks/>
            </p:cNvCxnSpPr>
            <p:nvPr/>
          </p:nvCxnSpPr>
          <p:spPr>
            <a:xfrm>
              <a:off x="7070273" y="3438494"/>
              <a:ext cx="1111522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2D480966-AC35-43DA-A27E-DAE2E701F402}"/>
                </a:ext>
              </a:extLst>
            </p:cNvPr>
            <p:cNvSpPr/>
            <p:nvPr/>
          </p:nvSpPr>
          <p:spPr>
            <a:xfrm>
              <a:off x="7834508" y="3145149"/>
              <a:ext cx="209108" cy="200405"/>
            </a:xfrm>
            <a:prstGeom prst="rect">
              <a:avLst/>
            </a:prstGeom>
            <a:noFill/>
            <a:ln>
              <a:solidFill>
                <a:srgbClr val="E5B40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85" name="文本框 184">
            <a:extLst>
              <a:ext uri="{FF2B5EF4-FFF2-40B4-BE49-F238E27FC236}">
                <a16:creationId xmlns:a16="http://schemas.microsoft.com/office/drawing/2014/main" id="{8ED6F8E1-A0B7-4CB8-A5AA-7422445A6078}"/>
              </a:ext>
            </a:extLst>
          </p:cNvPr>
          <p:cNvSpPr txBox="1"/>
          <p:nvPr/>
        </p:nvSpPr>
        <p:spPr>
          <a:xfrm>
            <a:off x="8381724" y="1829076"/>
            <a:ext cx="32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…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C4576FA7-4B61-48BF-A5E8-61FF50185A1D}"/>
              </a:ext>
            </a:extLst>
          </p:cNvPr>
          <p:cNvGrpSpPr/>
          <p:nvPr/>
        </p:nvGrpSpPr>
        <p:grpSpPr>
          <a:xfrm>
            <a:off x="6098305" y="1825954"/>
            <a:ext cx="1037181" cy="455872"/>
            <a:chOff x="7117545" y="2261606"/>
            <a:chExt cx="1037184" cy="455871"/>
          </a:xfrm>
        </p:grpSpPr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76734BDA-4B78-4085-B843-A06F86CA2EB1}"/>
                </a:ext>
              </a:extLst>
            </p:cNvPr>
            <p:cNvGrpSpPr/>
            <p:nvPr/>
          </p:nvGrpSpPr>
          <p:grpSpPr>
            <a:xfrm>
              <a:off x="7117545" y="2261606"/>
              <a:ext cx="1037184" cy="455871"/>
              <a:chOff x="8335236" y="3705867"/>
              <a:chExt cx="992320" cy="360032"/>
            </a:xfrm>
          </p:grpSpPr>
          <p:sp>
            <p:nvSpPr>
              <p:cNvPr id="187" name="Rounded Rectangle 89">
                <a:extLst>
                  <a:ext uri="{FF2B5EF4-FFF2-40B4-BE49-F238E27FC236}">
                    <a16:creationId xmlns:a16="http://schemas.microsoft.com/office/drawing/2014/main" id="{240ACD9D-7A9B-4EFB-AD57-9BDAEA2CD32B}"/>
                  </a:ext>
                </a:extLst>
              </p:cNvPr>
              <p:cNvSpPr/>
              <p:nvPr/>
            </p:nvSpPr>
            <p:spPr>
              <a:xfrm>
                <a:off x="8335236" y="3741071"/>
                <a:ext cx="986126" cy="3248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000" b="1" dirty="0">
                  <a:solidFill>
                    <a:srgbClr val="E6BC51"/>
                  </a:solidFill>
                </a:endParaRPr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09A3083-6233-4816-9D7E-A820A5FB60C8}"/>
                  </a:ext>
                </a:extLst>
              </p:cNvPr>
              <p:cNvSpPr txBox="1"/>
              <p:nvPr/>
            </p:nvSpPr>
            <p:spPr>
              <a:xfrm>
                <a:off x="9017434" y="3705867"/>
                <a:ext cx="310122" cy="315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B050"/>
                    </a:solidFill>
                  </a:rPr>
                  <a:t>…</a:t>
                </a:r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BA5AB4E-6B54-4D30-9D85-13BA3C4BECDD}"/>
                </a:ext>
              </a:extLst>
            </p:cNvPr>
            <p:cNvSpPr/>
            <p:nvPr/>
          </p:nvSpPr>
          <p:spPr>
            <a:xfrm>
              <a:off x="7190081" y="244927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等腰三角形 191">
              <a:extLst>
                <a:ext uri="{FF2B5EF4-FFF2-40B4-BE49-F238E27FC236}">
                  <a16:creationId xmlns:a16="http://schemas.microsoft.com/office/drawing/2014/main" id="{62E2AC86-CD61-4FD4-82A3-7CE8E450D76D}"/>
                </a:ext>
              </a:extLst>
            </p:cNvPr>
            <p:cNvSpPr/>
            <p:nvPr/>
          </p:nvSpPr>
          <p:spPr>
            <a:xfrm>
              <a:off x="7424012" y="2446280"/>
              <a:ext cx="180000" cy="180000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3B9A9FA6-663A-4ADE-B193-7575D63232A1}"/>
                </a:ext>
              </a:extLst>
            </p:cNvPr>
            <p:cNvSpPr/>
            <p:nvPr/>
          </p:nvSpPr>
          <p:spPr>
            <a:xfrm>
              <a:off x="7683913" y="2446280"/>
              <a:ext cx="180000" cy="18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3" name="Rounded Rectangle 89">
            <a:extLst>
              <a:ext uri="{FF2B5EF4-FFF2-40B4-BE49-F238E27FC236}">
                <a16:creationId xmlns:a16="http://schemas.microsoft.com/office/drawing/2014/main" id="{4295032B-8EEE-4589-8853-D4F1C663C00C}"/>
              </a:ext>
            </a:extLst>
          </p:cNvPr>
          <p:cNvSpPr/>
          <p:nvPr/>
        </p:nvSpPr>
        <p:spPr>
          <a:xfrm>
            <a:off x="7292750" y="3209734"/>
            <a:ext cx="1182377" cy="6784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2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06" name="等腰三角形 205">
            <a:extLst>
              <a:ext uri="{FF2B5EF4-FFF2-40B4-BE49-F238E27FC236}">
                <a16:creationId xmlns:a16="http://schemas.microsoft.com/office/drawing/2014/main" id="{D7599190-DC64-49D5-9419-AD22A9223D06}"/>
              </a:ext>
            </a:extLst>
          </p:cNvPr>
          <p:cNvSpPr/>
          <p:nvPr/>
        </p:nvSpPr>
        <p:spPr>
          <a:xfrm>
            <a:off x="6497289" y="3588855"/>
            <a:ext cx="180000" cy="180000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91681FEC-7A5C-442B-865D-4A5F43F68855}"/>
              </a:ext>
            </a:extLst>
          </p:cNvPr>
          <p:cNvSpPr txBox="1"/>
          <p:nvPr/>
        </p:nvSpPr>
        <p:spPr>
          <a:xfrm>
            <a:off x="7632167" y="3499498"/>
            <a:ext cx="546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9797"/>
                </a:solidFill>
              </a:rPr>
              <a:t>red</a:t>
            </a:r>
            <a:endParaRPr lang="zh-CN" altLang="en-US" sz="1600" dirty="0">
              <a:solidFill>
                <a:srgbClr val="FF9797"/>
              </a:solidFill>
            </a:endParaRPr>
          </a:p>
        </p:txBody>
      </p: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0A73D3AB-75BF-4327-AE66-92F983E37561}"/>
              </a:ext>
            </a:extLst>
          </p:cNvPr>
          <p:cNvGrpSpPr/>
          <p:nvPr/>
        </p:nvGrpSpPr>
        <p:grpSpPr>
          <a:xfrm>
            <a:off x="7744273" y="4337509"/>
            <a:ext cx="209108" cy="200405"/>
            <a:chOff x="6228825" y="3400538"/>
            <a:chExt cx="286454" cy="251228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6771D198-4D65-419A-902D-8EF391C67451}"/>
                </a:ext>
              </a:extLst>
            </p:cNvPr>
            <p:cNvSpPr/>
            <p:nvPr/>
          </p:nvSpPr>
          <p:spPr>
            <a:xfrm>
              <a:off x="6228825" y="3400538"/>
              <a:ext cx="286454" cy="25122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2AD3704B-88C5-4164-A3E5-D7F11E7C0D94}"/>
                </a:ext>
              </a:extLst>
            </p:cNvPr>
            <p:cNvSpPr/>
            <p:nvPr/>
          </p:nvSpPr>
          <p:spPr>
            <a:xfrm>
              <a:off x="6274116" y="3429000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4" name="图片 213">
            <a:extLst>
              <a:ext uri="{FF2B5EF4-FFF2-40B4-BE49-F238E27FC236}">
                <a16:creationId xmlns:a16="http://schemas.microsoft.com/office/drawing/2014/main" id="{F827367E-7A8B-43ED-B868-883FF607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784" y="4320823"/>
            <a:ext cx="221234" cy="221234"/>
          </a:xfrm>
          <a:prstGeom prst="rect">
            <a:avLst/>
          </a:prstGeom>
        </p:spPr>
      </p:pic>
      <p:pic>
        <p:nvPicPr>
          <p:cNvPr id="237" name="图片 236">
            <a:extLst>
              <a:ext uri="{FF2B5EF4-FFF2-40B4-BE49-F238E27FC236}">
                <a16:creationId xmlns:a16="http://schemas.microsoft.com/office/drawing/2014/main" id="{EAFFCD37-9DAC-4535-A284-730818D6D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349" y="2858792"/>
            <a:ext cx="296365" cy="296365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AF07D9DA-F21F-4711-8EB0-7A4E31E57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958" y="4818609"/>
            <a:ext cx="364917" cy="36491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5C1E5A6-108B-EB99-3E9A-5F0E30A5595B}"/>
              </a:ext>
            </a:extLst>
          </p:cNvPr>
          <p:cNvGrpSpPr/>
          <p:nvPr/>
        </p:nvGrpSpPr>
        <p:grpSpPr>
          <a:xfrm>
            <a:off x="404900" y="1084541"/>
            <a:ext cx="4405879" cy="2243214"/>
            <a:chOff x="2664395" y="1515236"/>
            <a:chExt cx="4405879" cy="2243214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E057DCF-90D6-9FB3-DFE3-62CC146796A4}"/>
                </a:ext>
              </a:extLst>
            </p:cNvPr>
            <p:cNvSpPr/>
            <p:nvPr/>
          </p:nvSpPr>
          <p:spPr>
            <a:xfrm>
              <a:off x="2664395" y="1515236"/>
              <a:ext cx="4405879" cy="2243214"/>
            </a:xfrm>
            <a:prstGeom prst="roundRect">
              <a:avLst>
                <a:gd name="adj" fmla="val 9518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149" name="Rounded Rectangle 31">
              <a:extLst>
                <a:ext uri="{FF2B5EF4-FFF2-40B4-BE49-F238E27FC236}">
                  <a16:creationId xmlns:a16="http://schemas.microsoft.com/office/drawing/2014/main" id="{FF71AD17-3688-4F3E-A2B9-51A10AC3216A}"/>
                </a:ext>
              </a:extLst>
            </p:cNvPr>
            <p:cNvSpPr/>
            <p:nvPr/>
          </p:nvSpPr>
          <p:spPr>
            <a:xfrm>
              <a:off x="3903132" y="2050032"/>
              <a:ext cx="3051111" cy="1586590"/>
            </a:xfrm>
            <a:prstGeom prst="roundRect">
              <a:avLst>
                <a:gd name="adj" fmla="val 7662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E68900"/>
                </a:solidFill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4FBFBAF-594A-4AB5-9EA0-D3AD2CC414DD}"/>
                </a:ext>
              </a:extLst>
            </p:cNvPr>
            <p:cNvSpPr txBox="1"/>
            <p:nvPr/>
          </p:nvSpPr>
          <p:spPr>
            <a:xfrm>
              <a:off x="4278813" y="1582813"/>
              <a:ext cx="1423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zh-CN" altLang="en-US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Agent</a:t>
              </a:r>
            </a:p>
          </p:txBody>
        </p:sp>
        <p:sp>
          <p:nvSpPr>
            <p:cNvPr id="38" name="Rounded Rectangle 31">
              <a:extLst>
                <a:ext uri="{FF2B5EF4-FFF2-40B4-BE49-F238E27FC236}">
                  <a16:creationId xmlns:a16="http://schemas.microsoft.com/office/drawing/2014/main" id="{62E3C645-B5E6-4957-BF4B-0A85CCECB5D9}"/>
                </a:ext>
              </a:extLst>
            </p:cNvPr>
            <p:cNvSpPr/>
            <p:nvPr/>
          </p:nvSpPr>
          <p:spPr>
            <a:xfrm>
              <a:off x="2869076" y="2049902"/>
              <a:ext cx="868489" cy="1579641"/>
            </a:xfrm>
            <a:prstGeom prst="roundRect">
              <a:avLst>
                <a:gd name="adj" fmla="val 11549"/>
              </a:avLst>
            </a:prstGeom>
            <a:solidFill>
              <a:srgbClr val="FFFAE5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2D55138-C95F-4FC9-B9BF-31B94E6FC4E8}"/>
                </a:ext>
              </a:extLst>
            </p:cNvPr>
            <p:cNvSpPr txBox="1"/>
            <p:nvPr/>
          </p:nvSpPr>
          <p:spPr>
            <a:xfrm>
              <a:off x="2975541" y="2030054"/>
              <a:ext cx="72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en-US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832F1B4-687C-4FEA-8F49-29827E24ED9B}"/>
                </a:ext>
              </a:extLst>
            </p:cNvPr>
            <p:cNvSpPr/>
            <p:nvPr/>
          </p:nvSpPr>
          <p:spPr>
            <a:xfrm>
              <a:off x="3024561" y="2358938"/>
              <a:ext cx="542114" cy="540000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Straight Arrow Connector 18">
              <a:extLst>
                <a:ext uri="{FF2B5EF4-FFF2-40B4-BE49-F238E27FC236}">
                  <a16:creationId xmlns:a16="http://schemas.microsoft.com/office/drawing/2014/main" id="{8B26E612-A331-4930-8B03-111C109810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679" y="2843327"/>
              <a:ext cx="540926" cy="0"/>
            </a:xfrm>
            <a:prstGeom prst="straightConnector1">
              <a:avLst/>
            </a:prstGeom>
            <a:ln w="57150">
              <a:solidFill>
                <a:srgbClr val="E4A902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C7E9436-AA1E-418D-8FE7-BDEB74318A5F}"/>
                </a:ext>
              </a:extLst>
            </p:cNvPr>
            <p:cNvSpPr/>
            <p:nvPr/>
          </p:nvSpPr>
          <p:spPr>
            <a:xfrm>
              <a:off x="4086532" y="2230783"/>
              <a:ext cx="1299285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Planning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3D5E522B-1FB3-469F-8B08-02E60CBBD9BD}"/>
                </a:ext>
              </a:extLst>
            </p:cNvPr>
            <p:cNvSpPr/>
            <p:nvPr/>
          </p:nvSpPr>
          <p:spPr>
            <a:xfrm>
              <a:off x="4089473" y="2966111"/>
              <a:ext cx="1308010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Reasoning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F0A7CB6F-49AF-45B2-8253-E02FAFB9A8D2}"/>
                </a:ext>
              </a:extLst>
            </p:cNvPr>
            <p:cNvSpPr/>
            <p:nvPr/>
          </p:nvSpPr>
          <p:spPr>
            <a:xfrm>
              <a:off x="5551343" y="2238788"/>
              <a:ext cx="1307992" cy="4956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Reflecting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1C15912D-3F39-4BD4-8A5B-92FE3EEFF76C}"/>
                </a:ext>
              </a:extLst>
            </p:cNvPr>
            <p:cNvSpPr/>
            <p:nvPr/>
          </p:nvSpPr>
          <p:spPr>
            <a:xfrm>
              <a:off x="5544698" y="2966111"/>
              <a:ext cx="1308010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5B401"/>
                  </a:solidFill>
                </a:rPr>
                <a:t>……</a:t>
              </a:r>
              <a:endParaRPr lang="zh-CN" altLang="en-US" dirty="0">
                <a:solidFill>
                  <a:srgbClr val="E5B401"/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A12BCB7-80AE-4885-B05E-12C1CA8C675B}"/>
                </a:ext>
              </a:extLst>
            </p:cNvPr>
            <p:cNvGrpSpPr/>
            <p:nvPr/>
          </p:nvGrpSpPr>
          <p:grpSpPr>
            <a:xfrm>
              <a:off x="3036319" y="2976982"/>
              <a:ext cx="575775" cy="561976"/>
              <a:chOff x="1784364" y="3023855"/>
              <a:chExt cx="575775" cy="561976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2A487F1-C641-467A-B4FE-0401FA8B1C86}"/>
                  </a:ext>
                </a:extLst>
              </p:cNvPr>
              <p:cNvSpPr/>
              <p:nvPr/>
            </p:nvSpPr>
            <p:spPr>
              <a:xfrm>
                <a:off x="1784364" y="3038597"/>
                <a:ext cx="540000" cy="541496"/>
              </a:xfrm>
              <a:prstGeom prst="ellipse">
                <a:avLst/>
              </a:prstGeom>
              <a:solidFill>
                <a:srgbClr val="FFF0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52DEF4CA-84F8-4D2B-8946-1973558CF477}"/>
                  </a:ext>
                </a:extLst>
              </p:cNvPr>
              <p:cNvGrpSpPr/>
              <p:nvPr/>
            </p:nvGrpSpPr>
            <p:grpSpPr>
              <a:xfrm>
                <a:off x="1784364" y="3023855"/>
                <a:ext cx="575775" cy="561976"/>
                <a:chOff x="1784364" y="3023855"/>
                <a:chExt cx="575775" cy="561976"/>
              </a:xfrm>
            </p:grpSpPr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14513543-7996-4510-B751-4359F0A7DD84}"/>
                    </a:ext>
                  </a:extLst>
                </p:cNvPr>
                <p:cNvSpPr/>
                <p:nvPr/>
              </p:nvSpPr>
              <p:spPr>
                <a:xfrm>
                  <a:off x="1857287" y="3023855"/>
                  <a:ext cx="382692" cy="382357"/>
                </a:xfrm>
                <a:prstGeom prst="ellipse">
                  <a:avLst/>
                </a:prstGeom>
                <a:blipFill dpi="0" rotWithShape="1">
                  <a:blip r:embed="rId7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F96B6EF3-9DB2-4137-B032-A07DF260DE93}"/>
                    </a:ext>
                  </a:extLst>
                </p:cNvPr>
                <p:cNvSpPr txBox="1"/>
                <p:nvPr/>
              </p:nvSpPr>
              <p:spPr>
                <a:xfrm>
                  <a:off x="1784364" y="3331915"/>
                  <a:ext cx="57577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LL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en-CN" altLang="zh-CN" sz="1050" dirty="0">
                    <a:solidFill>
                      <a:srgbClr val="B87C5A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9603FF4C-6C11-494D-B9E4-DED34B15B9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30F727A-EE90-7556-85E0-BD0286452799}"/>
              </a:ext>
            </a:extLst>
          </p:cNvPr>
          <p:cNvGrpSpPr/>
          <p:nvPr/>
        </p:nvGrpSpPr>
        <p:grpSpPr>
          <a:xfrm>
            <a:off x="4570862" y="1306077"/>
            <a:ext cx="1383551" cy="523220"/>
            <a:chOff x="6830357" y="1736772"/>
            <a:chExt cx="1383551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929912-9EF3-4363-3764-4F112060B88A}"/>
                </a:ext>
              </a:extLst>
            </p:cNvPr>
            <p:cNvSpPr txBox="1"/>
            <p:nvPr/>
          </p:nvSpPr>
          <p:spPr>
            <a:xfrm>
              <a:off x="6830357" y="1736772"/>
              <a:ext cx="1383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Agent Instructions</a:t>
              </a:r>
            </a:p>
          </p:txBody>
        </p:sp>
        <p:cxnSp>
          <p:nvCxnSpPr>
            <p:cNvPr id="49" name="Straight Arrow Connector 18">
              <a:extLst>
                <a:ext uri="{FF2B5EF4-FFF2-40B4-BE49-F238E27FC236}">
                  <a16:creationId xmlns:a16="http://schemas.microsoft.com/office/drawing/2014/main" id="{F9106DFE-C09E-4E94-B813-367C27B33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4873" y="2257249"/>
              <a:ext cx="1106923" cy="1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0" name="图片 179">
              <a:extLst>
                <a:ext uri="{FF2B5EF4-FFF2-40B4-BE49-F238E27FC236}">
                  <a16:creationId xmlns:a16="http://schemas.microsoft.com/office/drawing/2014/main" id="{0F044B49-8599-4B51-9F8E-3C93A464A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84701" y="1801872"/>
              <a:ext cx="210101" cy="210101"/>
            </a:xfrm>
            <a:prstGeom prst="rect">
              <a:avLst/>
            </a:prstGeom>
          </p:spPr>
        </p:pic>
      </p:grp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AB9C619-954D-C408-AD82-F60CE5831EE8}"/>
              </a:ext>
            </a:extLst>
          </p:cNvPr>
          <p:cNvSpPr/>
          <p:nvPr/>
        </p:nvSpPr>
        <p:spPr>
          <a:xfrm>
            <a:off x="9500149" y="1078652"/>
            <a:ext cx="4656850" cy="4503991"/>
          </a:xfrm>
          <a:prstGeom prst="flowChartProces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04E5422E-E3E5-7813-D846-0A5BE7AF1744}"/>
              </a:ext>
            </a:extLst>
          </p:cNvPr>
          <p:cNvSpPr/>
          <p:nvPr/>
        </p:nvSpPr>
        <p:spPr>
          <a:xfrm rot="5400000">
            <a:off x="11587733" y="778087"/>
            <a:ext cx="1587013" cy="3158303"/>
          </a:xfrm>
          <a:prstGeom prst="wedgeRectCallout">
            <a:avLst>
              <a:gd name="adj1" fmla="val -39179"/>
              <a:gd name="adj2" fmla="val 56136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1C6C9-E1F2-B5E6-74DA-8A0E86D39896}"/>
              </a:ext>
            </a:extLst>
          </p:cNvPr>
          <p:cNvSpPr txBox="1"/>
          <p:nvPr/>
        </p:nvSpPr>
        <p:spPr>
          <a:xfrm>
            <a:off x="9675581" y="1609906"/>
            <a:ext cx="871347" cy="27699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LLM Agent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2C460-55AF-83F5-4ACD-86429C6375EB}"/>
              </a:ext>
            </a:extLst>
          </p:cNvPr>
          <p:cNvSpPr txBox="1"/>
          <p:nvPr/>
        </p:nvSpPr>
        <p:spPr>
          <a:xfrm>
            <a:off x="10833594" y="1564143"/>
            <a:ext cx="31583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Planning: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The second item is a queen-sized 	bed and is lower than$120, which 	satisfy my need. I should click the 	item to purchase it.</a:t>
            </a:r>
          </a:p>
          <a:p>
            <a:r>
              <a:rPr lang="en-US" sz="1400" b="1" dirty="0"/>
              <a:t>Planned Action:</a:t>
            </a:r>
          </a:p>
          <a:p>
            <a:r>
              <a:rPr lang="en-US" sz="1400" b="1" dirty="0"/>
              <a:t>	</a:t>
            </a:r>
            <a:r>
              <a:rPr lang="en-US" sz="1400" dirty="0"/>
              <a:t>Click [Second item]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C89E0C95-4CB7-8307-CE44-4A0234E30991}"/>
              </a:ext>
            </a:extLst>
          </p:cNvPr>
          <p:cNvSpPr/>
          <p:nvPr/>
        </p:nvSpPr>
        <p:spPr>
          <a:xfrm rot="5400000">
            <a:off x="11916194" y="2108082"/>
            <a:ext cx="917101" cy="3165517"/>
          </a:xfrm>
          <a:prstGeom prst="wedgeRectCallout">
            <a:avLst>
              <a:gd name="adj1" fmla="val -33641"/>
              <a:gd name="adj2" fmla="val 5596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CCDA29-39A7-7832-51A3-92C7C2504863}"/>
              </a:ext>
            </a:extLst>
          </p:cNvPr>
          <p:cNvSpPr txBox="1"/>
          <p:nvPr/>
        </p:nvSpPr>
        <p:spPr>
          <a:xfrm>
            <a:off x="9673977" y="3278459"/>
            <a:ext cx="862840" cy="2769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</a:rPr>
              <a:t>DVM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0370D0-18BB-0908-CAF5-D2C622C54749}"/>
              </a:ext>
            </a:extLst>
          </p:cNvPr>
          <p:cNvSpPr txBox="1"/>
          <p:nvPr/>
        </p:nvSpPr>
        <p:spPr>
          <a:xfrm>
            <a:off x="10800961" y="3226070"/>
            <a:ext cx="315654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Oracle Checking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	</a:t>
            </a:r>
            <a:r>
              <a:rPr lang="en-US" sz="1400" dirty="0"/>
              <a:t> Queen-sized bed $80 black</a:t>
            </a:r>
          </a:p>
          <a:p>
            <a:r>
              <a:rPr lang="en-US" sz="1400" b="1" dirty="0"/>
              <a:t>Oracle Violation:</a:t>
            </a:r>
          </a:p>
          <a:p>
            <a:r>
              <a:rPr lang="en-US" sz="1400" b="1" dirty="0"/>
              <a:t>	</a:t>
            </a:r>
            <a:r>
              <a:rPr lang="en-US" sz="1400" dirty="0"/>
              <a:t>pass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A96BC435-B5E0-1E4B-FF36-83E7AFEE8B21}"/>
              </a:ext>
            </a:extLst>
          </p:cNvPr>
          <p:cNvSpPr/>
          <p:nvPr/>
        </p:nvSpPr>
        <p:spPr>
          <a:xfrm rot="5400000">
            <a:off x="11557444" y="3477629"/>
            <a:ext cx="523617" cy="2034298"/>
          </a:xfrm>
          <a:prstGeom prst="wedgeRectCallout">
            <a:avLst>
              <a:gd name="adj1" fmla="val -24249"/>
              <a:gd name="adj2" fmla="val 55522"/>
            </a:avLst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C53C36-13B6-EC15-B927-4BB6164DA57D}"/>
              </a:ext>
            </a:extLst>
          </p:cNvPr>
          <p:cNvSpPr txBox="1"/>
          <p:nvPr/>
        </p:nvSpPr>
        <p:spPr>
          <a:xfrm>
            <a:off x="9684088" y="4279136"/>
            <a:ext cx="862840" cy="27699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</a:rPr>
              <a:t>Controller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E16ED9-071A-CC0C-8A30-6EFA78ABA051}"/>
              </a:ext>
            </a:extLst>
          </p:cNvPr>
          <p:cNvSpPr txBox="1"/>
          <p:nvPr/>
        </p:nvSpPr>
        <p:spPr>
          <a:xfrm>
            <a:off x="10824334" y="4233365"/>
            <a:ext cx="21030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Applying Action: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Click [</a:t>
            </a:r>
            <a:r>
              <a:rPr lang="en-US" altLang="zh-CN" sz="1400" dirty="0"/>
              <a:t>Second</a:t>
            </a:r>
            <a:r>
              <a:rPr lang="en-US" sz="1400" dirty="0"/>
              <a:t> item]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8DF4326-F2C7-D7AE-3366-B96F12208474}"/>
              </a:ext>
            </a:extLst>
          </p:cNvPr>
          <p:cNvSpPr/>
          <p:nvPr/>
        </p:nvSpPr>
        <p:spPr>
          <a:xfrm>
            <a:off x="10207103" y="4930804"/>
            <a:ext cx="3374160" cy="2769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FC8DB0-87CF-F4EC-2D18-2211A3DC96A2}"/>
              </a:ext>
            </a:extLst>
          </p:cNvPr>
          <p:cNvSpPr txBox="1"/>
          <p:nvPr/>
        </p:nvSpPr>
        <p:spPr>
          <a:xfrm>
            <a:off x="10251584" y="4903171"/>
            <a:ext cx="324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Task Continue…</a:t>
            </a:r>
            <a:endParaRPr lang="en-US" sz="16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BC9F38-F3D0-DF2E-9369-B18B4C2052CD}"/>
              </a:ext>
            </a:extLst>
          </p:cNvPr>
          <p:cNvSpPr/>
          <p:nvPr/>
        </p:nvSpPr>
        <p:spPr>
          <a:xfrm>
            <a:off x="9254366" y="-6052"/>
            <a:ext cx="5024141" cy="1078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CDBB8D-E69A-059B-7DB5-828E84211F49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pic>
        <p:nvPicPr>
          <p:cNvPr id="63" name="图片 11">
            <a:extLst>
              <a:ext uri="{FF2B5EF4-FFF2-40B4-BE49-F238E27FC236}">
                <a16:creationId xmlns:a16="http://schemas.microsoft.com/office/drawing/2014/main" id="{4981112B-D946-A034-8250-4F1C1A07EE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C239B243-528A-EBE2-EE34-2E18548B78B2}"/>
              </a:ext>
            </a:extLst>
          </p:cNvPr>
          <p:cNvGrpSpPr/>
          <p:nvPr/>
        </p:nvGrpSpPr>
        <p:grpSpPr>
          <a:xfrm>
            <a:off x="3194743" y="574362"/>
            <a:ext cx="408357" cy="411480"/>
            <a:chOff x="6803319" y="3192016"/>
            <a:chExt cx="731520" cy="731520"/>
          </a:xfrm>
        </p:grpSpPr>
        <p:pic>
          <p:nvPicPr>
            <p:cNvPr id="67" name="Graphic 66" descr="Users with solid fill">
              <a:extLst>
                <a:ext uri="{FF2B5EF4-FFF2-40B4-BE49-F238E27FC236}">
                  <a16:creationId xmlns:a16="http://schemas.microsoft.com/office/drawing/2014/main" id="{6B2AF319-E16C-D0ED-3EEA-B9367FAF5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81019" y="3296084"/>
              <a:ext cx="590115" cy="590115"/>
            </a:xfrm>
            <a:prstGeom prst="rect">
              <a:avLst/>
            </a:prstGeom>
          </p:spPr>
        </p:pic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763776D-8C80-A466-BC36-6C601D5BBBFC}"/>
                </a:ext>
              </a:extLst>
            </p:cNvPr>
            <p:cNvSpPr/>
            <p:nvPr/>
          </p:nvSpPr>
          <p:spPr>
            <a:xfrm>
              <a:off x="6803319" y="3192016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1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99E762F-3793-7648-98C4-2466F955AC47}"/>
              </a:ext>
            </a:extLst>
          </p:cNvPr>
          <p:cNvSpPr txBox="1"/>
          <p:nvPr/>
        </p:nvSpPr>
        <p:spPr>
          <a:xfrm>
            <a:off x="4035358" y="590141"/>
            <a:ext cx="8670908" cy="35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81" b="1" dirty="0"/>
              <a:t>I am looking for a queen</a:t>
            </a:r>
            <a:r>
              <a:rPr lang="en-US" sz="1681" b="1" dirty="0"/>
              <a:t>-</a:t>
            </a:r>
            <a:r>
              <a:rPr lang="en-CN" sz="1681" b="1" dirty="0"/>
              <a:t>sized bed that is black, and price lower than 120.0 dollars.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5B6220-E7A3-9B33-D096-654C35DFA905}"/>
              </a:ext>
            </a:extLst>
          </p:cNvPr>
          <p:cNvSpPr txBox="1"/>
          <p:nvPr/>
        </p:nvSpPr>
        <p:spPr>
          <a:xfrm>
            <a:off x="2284274" y="564132"/>
            <a:ext cx="123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User </a:t>
            </a:r>
          </a:p>
          <a:p>
            <a:r>
              <a:rPr lang="en-US" altLang="zh-CN" sz="1200" b="1" dirty="0"/>
              <a:t>Instruction</a:t>
            </a:r>
            <a:endParaRPr lang="en-US" sz="1200" b="1" dirty="0"/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4B6F3CBD-165C-1791-70CA-DAFF3858E296}"/>
              </a:ext>
            </a:extLst>
          </p:cNvPr>
          <p:cNvSpPr/>
          <p:nvPr/>
        </p:nvSpPr>
        <p:spPr>
          <a:xfrm rot="5400000">
            <a:off x="7821890" y="-3269191"/>
            <a:ext cx="365775" cy="8096024"/>
          </a:xfrm>
          <a:prstGeom prst="wedgeRoundRectCallout">
            <a:avLst>
              <a:gd name="adj1" fmla="val -22883"/>
              <a:gd name="adj2" fmla="val 52316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27" name="等腰三角形 145">
            <a:extLst>
              <a:ext uri="{FF2B5EF4-FFF2-40B4-BE49-F238E27FC236}">
                <a16:creationId xmlns:a16="http://schemas.microsoft.com/office/drawing/2014/main" id="{FC5EC89A-7A18-1C7D-F2F7-7D55C3DFF383}"/>
              </a:ext>
            </a:extLst>
          </p:cNvPr>
          <p:cNvSpPr/>
          <p:nvPr/>
        </p:nvSpPr>
        <p:spPr>
          <a:xfrm>
            <a:off x="5606363" y="2726718"/>
            <a:ext cx="152696" cy="155593"/>
          </a:xfrm>
          <a:prstGeom prst="triangle">
            <a:avLst/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B8E910-833A-5201-AA25-D56F5ACE84D4}"/>
              </a:ext>
            </a:extLst>
          </p:cNvPr>
          <p:cNvGrpSpPr/>
          <p:nvPr/>
        </p:nvGrpSpPr>
        <p:grpSpPr>
          <a:xfrm>
            <a:off x="399102" y="3822508"/>
            <a:ext cx="4252190" cy="1804529"/>
            <a:chOff x="2658597" y="4253203"/>
            <a:chExt cx="4252190" cy="1804529"/>
          </a:xfrm>
        </p:grpSpPr>
        <p:sp>
          <p:nvSpPr>
            <p:cNvPr id="37" name="Rounded Rectangle 35">
              <a:extLst>
                <a:ext uri="{FF2B5EF4-FFF2-40B4-BE49-F238E27FC236}">
                  <a16:creationId xmlns:a16="http://schemas.microsoft.com/office/drawing/2014/main" id="{50439447-5E05-0A1F-13FB-B43263429881}"/>
                </a:ext>
              </a:extLst>
            </p:cNvPr>
            <p:cNvSpPr/>
            <p:nvPr/>
          </p:nvSpPr>
          <p:spPr>
            <a:xfrm>
              <a:off x="2658597" y="4253203"/>
              <a:ext cx="2800521" cy="1768152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70C0"/>
                </a:solidFill>
              </a:endParaRPr>
            </a:p>
          </p:txBody>
        </p:sp>
        <p:sp>
          <p:nvSpPr>
            <p:cNvPr id="40" name="文本框 1">
              <a:extLst>
                <a:ext uri="{FF2B5EF4-FFF2-40B4-BE49-F238E27FC236}">
                  <a16:creationId xmlns:a16="http://schemas.microsoft.com/office/drawing/2014/main" id="{DFC8A614-1F6D-C3DF-DB6C-34BCC9F13FBE}"/>
                </a:ext>
              </a:extLst>
            </p:cNvPr>
            <p:cNvSpPr txBox="1"/>
            <p:nvPr/>
          </p:nvSpPr>
          <p:spPr>
            <a:xfrm>
              <a:off x="3324206" y="5657622"/>
              <a:ext cx="230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</a:rPr>
                <a:t>Environment</a:t>
              </a:r>
              <a:endParaRPr lang="en-CN" altLang="zh-CN" sz="2000" b="1" dirty="0">
                <a:solidFill>
                  <a:srgbClr val="0070C0"/>
                </a:solidFill>
              </a:endParaRPr>
            </a:p>
          </p:txBody>
        </p:sp>
        <p:pic>
          <p:nvPicPr>
            <p:cNvPr id="51" name="图片 4">
              <a:extLst>
                <a:ext uri="{FF2B5EF4-FFF2-40B4-BE49-F238E27FC236}">
                  <a16:creationId xmlns:a16="http://schemas.microsoft.com/office/drawing/2014/main" id="{2CA4FE92-C4CF-0BC2-03BE-2F6CBB097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793083" y="4410251"/>
              <a:ext cx="1721252" cy="1209555"/>
            </a:xfrm>
            <a:prstGeom prst="rect">
              <a:avLst/>
            </a:prstGeom>
          </p:spPr>
        </p:pic>
        <p:sp>
          <p:nvSpPr>
            <p:cNvPr id="52" name="矩形: 圆角 6">
              <a:extLst>
                <a:ext uri="{FF2B5EF4-FFF2-40B4-BE49-F238E27FC236}">
                  <a16:creationId xmlns:a16="http://schemas.microsoft.com/office/drawing/2014/main" id="{4A79C4D9-59F6-5EB0-8ADB-0E2CFF2814D7}"/>
                </a:ext>
              </a:extLst>
            </p:cNvPr>
            <p:cNvSpPr/>
            <p:nvPr/>
          </p:nvSpPr>
          <p:spPr>
            <a:xfrm>
              <a:off x="4648822" y="4374852"/>
              <a:ext cx="636554" cy="1230364"/>
            </a:xfrm>
            <a:prstGeom prst="roundRect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Rounded Rectangle 35">
              <a:extLst>
                <a:ext uri="{FF2B5EF4-FFF2-40B4-BE49-F238E27FC236}">
                  <a16:creationId xmlns:a16="http://schemas.microsoft.com/office/drawing/2014/main" id="{8F02B5E1-216A-8FA0-C8DF-D9406B88B8CA}"/>
                </a:ext>
              </a:extLst>
            </p:cNvPr>
            <p:cNvSpPr/>
            <p:nvPr/>
          </p:nvSpPr>
          <p:spPr>
            <a:xfrm>
              <a:off x="5573275" y="4267044"/>
              <a:ext cx="1059556" cy="792763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56" name="Rounded Rectangle 35">
              <a:extLst>
                <a:ext uri="{FF2B5EF4-FFF2-40B4-BE49-F238E27FC236}">
                  <a16:creationId xmlns:a16="http://schemas.microsoft.com/office/drawing/2014/main" id="{19BA167F-15E9-0CFF-8262-2425F1F8F9C0}"/>
                </a:ext>
              </a:extLst>
            </p:cNvPr>
            <p:cNvSpPr/>
            <p:nvPr/>
          </p:nvSpPr>
          <p:spPr>
            <a:xfrm>
              <a:off x="5573276" y="5175259"/>
              <a:ext cx="1337511" cy="843968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57" name="Straight Arrow Connector 18">
              <a:extLst>
                <a:ext uri="{FF2B5EF4-FFF2-40B4-BE49-F238E27FC236}">
                  <a16:creationId xmlns:a16="http://schemas.microsoft.com/office/drawing/2014/main" id="{C8D0AF52-D996-CE25-48BD-5E89C4E3E896}"/>
                </a:ext>
              </a:extLst>
            </p:cNvPr>
            <p:cNvCxnSpPr>
              <a:cxnSpLocks/>
            </p:cNvCxnSpPr>
            <p:nvPr/>
          </p:nvCxnSpPr>
          <p:spPr>
            <a:xfrm>
              <a:off x="5373763" y="5589253"/>
              <a:ext cx="328574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8">
              <a:extLst>
                <a:ext uri="{FF2B5EF4-FFF2-40B4-BE49-F238E27FC236}">
                  <a16:creationId xmlns:a16="http://schemas.microsoft.com/office/drawing/2014/main" id="{09625F5C-8E2C-E135-397E-36B8E4B04D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745" y="4644493"/>
              <a:ext cx="327941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14">
              <a:extLst>
                <a:ext uri="{FF2B5EF4-FFF2-40B4-BE49-F238E27FC236}">
                  <a16:creationId xmlns:a16="http://schemas.microsoft.com/office/drawing/2014/main" id="{95F91EB0-8A2D-BBC4-DB84-ECE90F54AD0F}"/>
                </a:ext>
              </a:extLst>
            </p:cNvPr>
            <p:cNvSpPr txBox="1"/>
            <p:nvPr/>
          </p:nvSpPr>
          <p:spPr>
            <a:xfrm>
              <a:off x="5373764" y="4702487"/>
              <a:ext cx="1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Controller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75" name="图片 137">
              <a:extLst>
                <a:ext uri="{FF2B5EF4-FFF2-40B4-BE49-F238E27FC236}">
                  <a16:creationId xmlns:a16="http://schemas.microsoft.com/office/drawing/2014/main" id="{112715CF-DBE5-B918-607E-6E0F42F8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954159" y="4359930"/>
              <a:ext cx="348677" cy="348677"/>
            </a:xfrm>
            <a:prstGeom prst="rect">
              <a:avLst/>
            </a:prstGeom>
          </p:spPr>
        </p:pic>
        <p:sp>
          <p:nvSpPr>
            <p:cNvPr id="76" name="TextBox 14">
              <a:extLst>
                <a:ext uri="{FF2B5EF4-FFF2-40B4-BE49-F238E27FC236}">
                  <a16:creationId xmlns:a16="http://schemas.microsoft.com/office/drawing/2014/main" id="{501F28E4-3BF9-1DF1-7D39-FD0827685FFC}"/>
                </a:ext>
              </a:extLst>
            </p:cNvPr>
            <p:cNvSpPr txBox="1"/>
            <p:nvPr/>
          </p:nvSpPr>
          <p:spPr>
            <a:xfrm>
              <a:off x="5705543" y="5435117"/>
              <a:ext cx="1104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Vision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Module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77" name="图片 140">
              <a:extLst>
                <a:ext uri="{FF2B5EF4-FFF2-40B4-BE49-F238E27FC236}">
                  <a16:creationId xmlns:a16="http://schemas.microsoft.com/office/drawing/2014/main" id="{5B0DAFA9-CBC2-1E31-C32B-8494719B3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065204" y="5149835"/>
              <a:ext cx="385292" cy="385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99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FAC92BCB-A1A8-9785-9878-A3C56328ACB2}"/>
              </a:ext>
            </a:extLst>
          </p:cNvPr>
          <p:cNvSpPr/>
          <p:nvPr/>
        </p:nvSpPr>
        <p:spPr>
          <a:xfrm rot="5400000">
            <a:off x="11853895" y="221341"/>
            <a:ext cx="954107" cy="3045662"/>
          </a:xfrm>
          <a:prstGeom prst="wedgeRectCallout">
            <a:avLst>
              <a:gd name="adj1" fmla="val -31374"/>
              <a:gd name="adj2" fmla="val 5509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AB9C619-954D-C408-AD82-F60CE5831EE8}"/>
              </a:ext>
            </a:extLst>
          </p:cNvPr>
          <p:cNvSpPr/>
          <p:nvPr/>
        </p:nvSpPr>
        <p:spPr>
          <a:xfrm>
            <a:off x="9500149" y="1078652"/>
            <a:ext cx="4656850" cy="4503991"/>
          </a:xfrm>
          <a:prstGeom prst="flowChartProces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28453D-72C8-C36D-304B-361B9EDCF332}"/>
              </a:ext>
            </a:extLst>
          </p:cNvPr>
          <p:cNvSpPr txBox="1"/>
          <p:nvPr/>
        </p:nvSpPr>
        <p:spPr>
          <a:xfrm>
            <a:off x="9681600" y="1313293"/>
            <a:ext cx="871347" cy="27699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LLM Agent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FEB0B7-3A1F-F6B4-B6F7-AE6C0A24E920}"/>
              </a:ext>
            </a:extLst>
          </p:cNvPr>
          <p:cNvSpPr txBox="1"/>
          <p:nvPr/>
        </p:nvSpPr>
        <p:spPr>
          <a:xfrm>
            <a:off x="10839604" y="1267530"/>
            <a:ext cx="3014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Internal Reasoning: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</a:t>
            </a:r>
            <a:r>
              <a:rPr lang="en-CN" sz="1400" dirty="0"/>
              <a:t>I need to find a bed whose size </a:t>
            </a:r>
            <a:r>
              <a:rPr lang="en-US" sz="1400" dirty="0"/>
              <a:t>	</a:t>
            </a:r>
            <a:r>
              <a:rPr lang="en-CN" sz="1400" dirty="0"/>
              <a:t>is queen</a:t>
            </a:r>
            <a:r>
              <a:rPr lang="en-US" sz="1400" dirty="0"/>
              <a:t>-</a:t>
            </a:r>
            <a:r>
              <a:rPr lang="en-CN" sz="1400" dirty="0"/>
              <a:t>sized, color is black, </a:t>
            </a:r>
            <a:r>
              <a:rPr lang="en-US" sz="1400" dirty="0"/>
              <a:t>	</a:t>
            </a:r>
            <a:r>
              <a:rPr lang="en-CN" sz="1400" dirty="0"/>
              <a:t>and price is less then $120.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57752CF-399B-4CA8-0A23-4815248802A1}"/>
              </a:ext>
            </a:extLst>
          </p:cNvPr>
          <p:cNvGrpSpPr/>
          <p:nvPr/>
        </p:nvGrpSpPr>
        <p:grpSpPr>
          <a:xfrm>
            <a:off x="3194743" y="574362"/>
            <a:ext cx="408357" cy="411480"/>
            <a:chOff x="6803319" y="3192016"/>
            <a:chExt cx="731520" cy="731520"/>
          </a:xfrm>
        </p:grpSpPr>
        <p:pic>
          <p:nvPicPr>
            <p:cNvPr id="85" name="Graphic 84" descr="Users with solid fill">
              <a:extLst>
                <a:ext uri="{FF2B5EF4-FFF2-40B4-BE49-F238E27FC236}">
                  <a16:creationId xmlns:a16="http://schemas.microsoft.com/office/drawing/2014/main" id="{98D22E50-FBDB-B177-D040-C62CC493F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1019" y="3296084"/>
              <a:ext cx="590115" cy="590115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A3B8858-0E84-FCB2-B342-FA1D6611DBE7}"/>
                </a:ext>
              </a:extLst>
            </p:cNvPr>
            <p:cNvSpPr/>
            <p:nvPr/>
          </p:nvSpPr>
          <p:spPr>
            <a:xfrm>
              <a:off x="6803319" y="3192016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1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A2F24E54-B532-E961-CFC1-AACFAE55B8D5}"/>
              </a:ext>
            </a:extLst>
          </p:cNvPr>
          <p:cNvSpPr txBox="1"/>
          <p:nvPr/>
        </p:nvSpPr>
        <p:spPr>
          <a:xfrm>
            <a:off x="4035358" y="590141"/>
            <a:ext cx="8670908" cy="35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81" b="1" dirty="0"/>
              <a:t>I am looking for a queen</a:t>
            </a:r>
            <a:r>
              <a:rPr lang="en-US" sz="1681" b="1" dirty="0"/>
              <a:t>-</a:t>
            </a:r>
            <a:r>
              <a:rPr lang="en-CN" sz="1681" b="1" dirty="0"/>
              <a:t>sized bed that is black, and price lower than 120.0 dollars.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F965DF7-6C69-BBF1-5194-9F309A4C773E}"/>
              </a:ext>
            </a:extLst>
          </p:cNvPr>
          <p:cNvSpPr txBox="1"/>
          <p:nvPr/>
        </p:nvSpPr>
        <p:spPr>
          <a:xfrm>
            <a:off x="2284274" y="564132"/>
            <a:ext cx="123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User </a:t>
            </a:r>
          </a:p>
          <a:p>
            <a:r>
              <a:rPr lang="en-US" altLang="zh-CN" sz="1200" b="1" dirty="0"/>
              <a:t>Instruction</a:t>
            </a:r>
            <a:endParaRPr lang="en-US" sz="1200" b="1" dirty="0"/>
          </a:p>
        </p:txBody>
      </p:sp>
      <p:sp>
        <p:nvSpPr>
          <p:cNvPr id="90" name="Speech Bubble: Rectangle with Corners Rounded 89">
            <a:extLst>
              <a:ext uri="{FF2B5EF4-FFF2-40B4-BE49-F238E27FC236}">
                <a16:creationId xmlns:a16="http://schemas.microsoft.com/office/drawing/2014/main" id="{B8931492-F3CA-BD5A-F604-9AF1BE160EE1}"/>
              </a:ext>
            </a:extLst>
          </p:cNvPr>
          <p:cNvSpPr/>
          <p:nvPr/>
        </p:nvSpPr>
        <p:spPr>
          <a:xfrm rot="5400000">
            <a:off x="7821890" y="-3269191"/>
            <a:ext cx="365775" cy="8096024"/>
          </a:xfrm>
          <a:prstGeom prst="wedgeRoundRectCallout">
            <a:avLst>
              <a:gd name="adj1" fmla="val -22883"/>
              <a:gd name="adj2" fmla="val 52316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227" name="矩形: 圆角 43">
            <a:extLst>
              <a:ext uri="{FF2B5EF4-FFF2-40B4-BE49-F238E27FC236}">
                <a16:creationId xmlns:a16="http://schemas.microsoft.com/office/drawing/2014/main" id="{E463E9FD-A981-3EC7-0AB4-A08C8DD0D499}"/>
              </a:ext>
            </a:extLst>
          </p:cNvPr>
          <p:cNvSpPr/>
          <p:nvPr/>
        </p:nvSpPr>
        <p:spPr>
          <a:xfrm>
            <a:off x="5418990" y="1088992"/>
            <a:ext cx="3897904" cy="4503349"/>
          </a:xfrm>
          <a:prstGeom prst="roundRect">
            <a:avLst>
              <a:gd name="adj" fmla="val 516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01107CB-C0D6-5066-FC94-FAFF9D8BEB79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52A7DCC7-E9B7-6218-0403-2B3652B37120}"/>
              </a:ext>
            </a:extLst>
          </p:cNvPr>
          <p:cNvCxnSpPr>
            <a:cxnSpLocks/>
          </p:cNvCxnSpPr>
          <p:nvPr/>
        </p:nvCxnSpPr>
        <p:spPr>
          <a:xfrm flipV="1">
            <a:off x="4467897" y="3332100"/>
            <a:ext cx="0" cy="141246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4C93DDB5-133D-4238-8385-E8E77C8247E6}"/>
              </a:ext>
            </a:extLst>
          </p:cNvPr>
          <p:cNvCxnSpPr>
            <a:cxnSpLocks/>
          </p:cNvCxnSpPr>
          <p:nvPr/>
        </p:nvCxnSpPr>
        <p:spPr>
          <a:xfrm>
            <a:off x="4645552" y="5037319"/>
            <a:ext cx="1274014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18">
            <a:extLst>
              <a:ext uri="{FF2B5EF4-FFF2-40B4-BE49-F238E27FC236}">
                <a16:creationId xmlns:a16="http://schemas.microsoft.com/office/drawing/2014/main" id="{C670D39A-6A09-9D9C-D6D4-B9DA9D77F6D2}"/>
              </a:ext>
            </a:extLst>
          </p:cNvPr>
          <p:cNvCxnSpPr>
            <a:cxnSpLocks/>
          </p:cNvCxnSpPr>
          <p:nvPr/>
        </p:nvCxnSpPr>
        <p:spPr>
          <a:xfrm>
            <a:off x="3694663" y="3327754"/>
            <a:ext cx="0" cy="52006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19">
            <a:extLst>
              <a:ext uri="{FF2B5EF4-FFF2-40B4-BE49-F238E27FC236}">
                <a16:creationId xmlns:a16="http://schemas.microsoft.com/office/drawing/2014/main" id="{A67B4105-EDCF-92C5-548B-B7C59B0FEDEF}"/>
              </a:ext>
            </a:extLst>
          </p:cNvPr>
          <p:cNvSpPr txBox="1"/>
          <p:nvPr/>
        </p:nvSpPr>
        <p:spPr>
          <a:xfrm>
            <a:off x="2913990" y="3399906"/>
            <a:ext cx="108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3" name="Rounded Rectangle 89">
            <a:extLst>
              <a:ext uri="{FF2B5EF4-FFF2-40B4-BE49-F238E27FC236}">
                <a16:creationId xmlns:a16="http://schemas.microsoft.com/office/drawing/2014/main" id="{2CF90BB1-1F70-9EB4-2D1F-1CD8AE5CE3E6}"/>
              </a:ext>
            </a:extLst>
          </p:cNvPr>
          <p:cNvSpPr/>
          <p:nvPr/>
        </p:nvSpPr>
        <p:spPr>
          <a:xfrm>
            <a:off x="5922301" y="1476227"/>
            <a:ext cx="2990251" cy="955787"/>
          </a:xfrm>
          <a:prstGeom prst="roundRect">
            <a:avLst>
              <a:gd name="adj" fmla="val 1068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Action Primitive Concepts</a:t>
            </a:r>
          </a:p>
        </p:txBody>
      </p:sp>
      <p:cxnSp>
        <p:nvCxnSpPr>
          <p:cNvPr id="234" name="Straight Arrow Connector 18">
            <a:extLst>
              <a:ext uri="{FF2B5EF4-FFF2-40B4-BE49-F238E27FC236}">
                <a16:creationId xmlns:a16="http://schemas.microsoft.com/office/drawing/2014/main" id="{B42EA763-FA7B-316A-1854-80DBBB353492}"/>
              </a:ext>
            </a:extLst>
          </p:cNvPr>
          <p:cNvCxnSpPr>
            <a:cxnSpLocks/>
            <a:stCxn id="233" idx="2"/>
            <a:endCxn id="241" idx="0"/>
          </p:cNvCxnSpPr>
          <p:nvPr/>
        </p:nvCxnSpPr>
        <p:spPr>
          <a:xfrm>
            <a:off x="7417426" y="2432014"/>
            <a:ext cx="0" cy="3776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ounded Rectangle 89">
            <a:extLst>
              <a:ext uri="{FF2B5EF4-FFF2-40B4-BE49-F238E27FC236}">
                <a16:creationId xmlns:a16="http://schemas.microsoft.com/office/drawing/2014/main" id="{F6200355-4D6F-3556-1E75-3A8ACBCD33B3}"/>
              </a:ext>
            </a:extLst>
          </p:cNvPr>
          <p:cNvSpPr/>
          <p:nvPr/>
        </p:nvSpPr>
        <p:spPr>
          <a:xfrm>
            <a:off x="5919567" y="4665764"/>
            <a:ext cx="2992985" cy="688518"/>
          </a:xfrm>
          <a:prstGeom prst="roundRect">
            <a:avLst>
              <a:gd name="adj" fmla="val 1436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N" altLang="zh-C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6" name="Straight Arrow Connector 18">
            <a:extLst>
              <a:ext uri="{FF2B5EF4-FFF2-40B4-BE49-F238E27FC236}">
                <a16:creationId xmlns:a16="http://schemas.microsoft.com/office/drawing/2014/main" id="{DD545B10-DE6A-E839-5B2A-461B91A403FE}"/>
              </a:ext>
            </a:extLst>
          </p:cNvPr>
          <p:cNvCxnSpPr>
            <a:cxnSpLocks/>
            <a:stCxn id="241" idx="2"/>
            <a:endCxn id="235" idx="0"/>
          </p:cNvCxnSpPr>
          <p:nvPr/>
        </p:nvCxnSpPr>
        <p:spPr>
          <a:xfrm flipH="1">
            <a:off x="7416060" y="4011068"/>
            <a:ext cx="1367" cy="65469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87">
            <a:extLst>
              <a:ext uri="{FF2B5EF4-FFF2-40B4-BE49-F238E27FC236}">
                <a16:creationId xmlns:a16="http://schemas.microsoft.com/office/drawing/2014/main" id="{FD62B332-8498-D436-A883-8BADE5EB8CC8}"/>
              </a:ext>
            </a:extLst>
          </p:cNvPr>
          <p:cNvCxnSpPr>
            <a:cxnSpLocks/>
          </p:cNvCxnSpPr>
          <p:nvPr/>
        </p:nvCxnSpPr>
        <p:spPr>
          <a:xfrm flipH="1" flipV="1">
            <a:off x="4714214" y="3289234"/>
            <a:ext cx="1238408" cy="1407176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矩形 95">
            <a:extLst>
              <a:ext uri="{FF2B5EF4-FFF2-40B4-BE49-F238E27FC236}">
                <a16:creationId xmlns:a16="http://schemas.microsoft.com/office/drawing/2014/main" id="{E14B944C-4A07-942A-8B6E-CF435DD0C7CD}"/>
              </a:ext>
            </a:extLst>
          </p:cNvPr>
          <p:cNvSpPr/>
          <p:nvPr/>
        </p:nvSpPr>
        <p:spPr>
          <a:xfrm rot="2846388">
            <a:off x="4677028" y="3811361"/>
            <a:ext cx="1685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Vetted Observation</a:t>
            </a:r>
          </a:p>
        </p:txBody>
      </p:sp>
      <p:sp>
        <p:nvSpPr>
          <p:cNvPr id="241" name="Rounded Rectangle 89">
            <a:extLst>
              <a:ext uri="{FF2B5EF4-FFF2-40B4-BE49-F238E27FC236}">
                <a16:creationId xmlns:a16="http://schemas.microsoft.com/office/drawing/2014/main" id="{AF3FB352-6BE6-D523-4372-80ABDACA7555}"/>
              </a:ext>
            </a:extLst>
          </p:cNvPr>
          <p:cNvSpPr/>
          <p:nvPr/>
        </p:nvSpPr>
        <p:spPr>
          <a:xfrm>
            <a:off x="5922301" y="2809669"/>
            <a:ext cx="2990251" cy="1201399"/>
          </a:xfrm>
          <a:prstGeom prst="roundRect">
            <a:avLst>
              <a:gd name="adj" fmla="val 10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b="1" dirty="0">
              <a:solidFill>
                <a:srgbClr val="DEA900"/>
              </a:solidFill>
            </a:endParaRPr>
          </a:p>
        </p:txBody>
      </p:sp>
      <p:sp>
        <p:nvSpPr>
          <p:cNvPr id="242" name="Rounded Rectangle 89">
            <a:extLst>
              <a:ext uri="{FF2B5EF4-FFF2-40B4-BE49-F238E27FC236}">
                <a16:creationId xmlns:a16="http://schemas.microsoft.com/office/drawing/2014/main" id="{69B5A40E-E0C8-70D1-B279-F2D351CCD546}"/>
              </a:ext>
            </a:extLst>
          </p:cNvPr>
          <p:cNvSpPr/>
          <p:nvPr/>
        </p:nvSpPr>
        <p:spPr>
          <a:xfrm>
            <a:off x="6016337" y="3205928"/>
            <a:ext cx="1182377" cy="6784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1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5E27409-C55F-919F-4E2E-B45E93C78B53}"/>
              </a:ext>
            </a:extLst>
          </p:cNvPr>
          <p:cNvSpPr txBox="1"/>
          <p:nvPr/>
        </p:nvSpPr>
        <p:spPr>
          <a:xfrm>
            <a:off x="6653749" y="4825357"/>
            <a:ext cx="211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>
              <a:defRPr sz="1600">
                <a:solidFill>
                  <a:srgbClr val="FFC000"/>
                </a:solidFill>
              </a:defRPr>
            </a:lvl1pPr>
          </a:lstStyle>
          <a:p>
            <a:r>
              <a:rPr lang="en-CN" altLang="zh-CN" sz="1800" b="1" dirty="0">
                <a:solidFill>
                  <a:srgbClr val="00B050"/>
                </a:solidFill>
              </a:rPr>
              <a:t>Avoiding </a:t>
            </a:r>
            <a:r>
              <a:rPr lang="en-US" altLang="zh-CN" sz="1800" b="1" dirty="0">
                <a:solidFill>
                  <a:srgbClr val="00B050"/>
                </a:solidFill>
              </a:rPr>
              <a:t>A</a:t>
            </a:r>
            <a:r>
              <a:rPr lang="en-CN" altLang="zh-CN" sz="1800" b="1" dirty="0">
                <a:solidFill>
                  <a:srgbClr val="00B050"/>
                </a:solidFill>
              </a:rPr>
              <a:t>ctions</a:t>
            </a:r>
          </a:p>
        </p:txBody>
      </p:sp>
      <p:sp>
        <p:nvSpPr>
          <p:cNvPr id="244" name="TextBox 14">
            <a:extLst>
              <a:ext uri="{FF2B5EF4-FFF2-40B4-BE49-F238E27FC236}">
                <a16:creationId xmlns:a16="http://schemas.microsoft.com/office/drawing/2014/main" id="{D7ADF0C5-418C-9C2C-E7A1-3D5F557CA967}"/>
              </a:ext>
            </a:extLst>
          </p:cNvPr>
          <p:cNvSpPr txBox="1"/>
          <p:nvPr/>
        </p:nvSpPr>
        <p:spPr>
          <a:xfrm>
            <a:off x="7430640" y="2459698"/>
            <a:ext cx="212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Generated Oracles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endParaRPr lang="en-CN" sz="1400" dirty="0">
              <a:solidFill>
                <a:srgbClr val="00B050"/>
              </a:solidFill>
            </a:endParaRPr>
          </a:p>
        </p:txBody>
      </p:sp>
      <p:sp>
        <p:nvSpPr>
          <p:cNvPr id="245" name="TextBox 14">
            <a:extLst>
              <a:ext uri="{FF2B5EF4-FFF2-40B4-BE49-F238E27FC236}">
                <a16:creationId xmlns:a16="http://schemas.microsoft.com/office/drawing/2014/main" id="{3B420AAF-3730-29ED-0EFF-5BF4953EE3A9}"/>
              </a:ext>
            </a:extLst>
          </p:cNvPr>
          <p:cNvSpPr txBox="1"/>
          <p:nvPr/>
        </p:nvSpPr>
        <p:spPr>
          <a:xfrm>
            <a:off x="4598698" y="4709239"/>
            <a:ext cx="1524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6" name="TextBox 14">
            <a:extLst>
              <a:ext uri="{FF2B5EF4-FFF2-40B4-BE49-F238E27FC236}">
                <a16:creationId xmlns:a16="http://schemas.microsoft.com/office/drawing/2014/main" id="{33F1B81B-B3BA-A6C8-E6E4-1CF727C41C1F}"/>
              </a:ext>
            </a:extLst>
          </p:cNvPr>
          <p:cNvSpPr txBox="1"/>
          <p:nvPr/>
        </p:nvSpPr>
        <p:spPr>
          <a:xfrm>
            <a:off x="7395809" y="4051395"/>
            <a:ext cx="187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Oracle Violation</a:t>
            </a:r>
            <a:endParaRPr lang="en-CN" sz="1400" dirty="0">
              <a:solidFill>
                <a:srgbClr val="00B050"/>
              </a:solidFill>
            </a:endParaRPr>
          </a:p>
        </p:txBody>
      </p:sp>
      <p:sp>
        <p:nvSpPr>
          <p:cNvPr id="247" name="文本框 126">
            <a:extLst>
              <a:ext uri="{FF2B5EF4-FFF2-40B4-BE49-F238E27FC236}">
                <a16:creationId xmlns:a16="http://schemas.microsoft.com/office/drawing/2014/main" id="{4D343526-59D3-C49B-816A-589455499FB8}"/>
              </a:ext>
            </a:extLst>
          </p:cNvPr>
          <p:cNvSpPr txBox="1"/>
          <p:nvPr/>
        </p:nvSpPr>
        <p:spPr>
          <a:xfrm>
            <a:off x="7115146" y="2813619"/>
            <a:ext cx="98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Oracles</a:t>
            </a:r>
            <a:endParaRPr lang="en-CN" altLang="zh-CN" b="1" dirty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48" name="文本框 127">
            <a:extLst>
              <a:ext uri="{FF2B5EF4-FFF2-40B4-BE49-F238E27FC236}">
                <a16:creationId xmlns:a16="http://schemas.microsoft.com/office/drawing/2014/main" id="{63C3D5C7-428B-1D04-E34E-68610F9F0D42}"/>
              </a:ext>
            </a:extLst>
          </p:cNvPr>
          <p:cNvSpPr txBox="1"/>
          <p:nvPr/>
        </p:nvSpPr>
        <p:spPr>
          <a:xfrm>
            <a:off x="8512348" y="3270170"/>
            <a:ext cx="98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…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249" name="组合 180">
            <a:extLst>
              <a:ext uri="{FF2B5EF4-FFF2-40B4-BE49-F238E27FC236}">
                <a16:creationId xmlns:a16="http://schemas.microsoft.com/office/drawing/2014/main" id="{7FA1BDAA-588C-C382-13D7-EDE5596CBAFF}"/>
              </a:ext>
            </a:extLst>
          </p:cNvPr>
          <p:cNvGrpSpPr/>
          <p:nvPr/>
        </p:nvGrpSpPr>
        <p:grpSpPr>
          <a:xfrm>
            <a:off x="7272556" y="1838273"/>
            <a:ext cx="1030710" cy="445190"/>
            <a:chOff x="8335236" y="3714302"/>
            <a:chExt cx="986126" cy="351597"/>
          </a:xfrm>
        </p:grpSpPr>
        <p:sp>
          <p:nvSpPr>
            <p:cNvPr id="250" name="Rounded Rectangle 89">
              <a:extLst>
                <a:ext uri="{FF2B5EF4-FFF2-40B4-BE49-F238E27FC236}">
                  <a16:creationId xmlns:a16="http://schemas.microsoft.com/office/drawing/2014/main" id="{6CAA1B22-B1C5-C95C-C11F-58544F3A8B85}"/>
                </a:ext>
              </a:extLst>
            </p:cNvPr>
            <p:cNvSpPr/>
            <p:nvPr/>
          </p:nvSpPr>
          <p:spPr>
            <a:xfrm>
              <a:off x="8335236" y="3741071"/>
              <a:ext cx="986126" cy="3248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b="1" dirty="0">
                <a:solidFill>
                  <a:srgbClr val="E6BC51"/>
                </a:solidFill>
              </a:endParaRPr>
            </a:p>
          </p:txBody>
        </p:sp>
        <p:sp>
          <p:nvSpPr>
            <p:cNvPr id="251" name="文本框 77">
              <a:extLst>
                <a:ext uri="{FF2B5EF4-FFF2-40B4-BE49-F238E27FC236}">
                  <a16:creationId xmlns:a16="http://schemas.microsoft.com/office/drawing/2014/main" id="{A051B61C-8248-6F85-E392-49099C624EE9}"/>
                </a:ext>
              </a:extLst>
            </p:cNvPr>
            <p:cNvSpPr txBox="1"/>
            <p:nvPr/>
          </p:nvSpPr>
          <p:spPr>
            <a:xfrm>
              <a:off x="8368808" y="3790158"/>
              <a:ext cx="523207" cy="24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9797"/>
                  </a:solidFill>
                </a:rPr>
                <a:t>red</a:t>
              </a:r>
              <a:endParaRPr lang="zh-CN" altLang="en-US" sz="1400" dirty="0">
                <a:solidFill>
                  <a:srgbClr val="FF9797"/>
                </a:solidFill>
              </a:endParaRPr>
            </a:p>
          </p:txBody>
        </p:sp>
        <p:sp>
          <p:nvSpPr>
            <p:cNvPr id="252" name="文本框 97">
              <a:extLst>
                <a:ext uri="{FF2B5EF4-FFF2-40B4-BE49-F238E27FC236}">
                  <a16:creationId xmlns:a16="http://schemas.microsoft.com/office/drawing/2014/main" id="{8C67B7EE-4248-1F1C-1AA7-637BFA024B61}"/>
                </a:ext>
              </a:extLst>
            </p:cNvPr>
            <p:cNvSpPr txBox="1"/>
            <p:nvPr/>
          </p:nvSpPr>
          <p:spPr>
            <a:xfrm>
              <a:off x="8663984" y="3795006"/>
              <a:ext cx="523207" cy="24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/>
                  </a:solidFill>
                </a:rPr>
                <a:t>blue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253" name="文本框 99">
              <a:extLst>
                <a:ext uri="{FF2B5EF4-FFF2-40B4-BE49-F238E27FC236}">
                  <a16:creationId xmlns:a16="http://schemas.microsoft.com/office/drawing/2014/main" id="{0DFDB082-C9C3-F26F-E8DE-72DB2B269B9F}"/>
                </a:ext>
              </a:extLst>
            </p:cNvPr>
            <p:cNvSpPr txBox="1"/>
            <p:nvPr/>
          </p:nvSpPr>
          <p:spPr>
            <a:xfrm>
              <a:off x="9011240" y="3714302"/>
              <a:ext cx="310122" cy="315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…</a:t>
              </a:r>
              <a:endParaRPr lang="zh-CN" altLang="en-US" sz="2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367AED74-16BA-EDAB-EC2A-4EEFF3970CF8}"/>
              </a:ext>
            </a:extLst>
          </p:cNvPr>
          <p:cNvSpPr txBox="1"/>
          <p:nvPr/>
        </p:nvSpPr>
        <p:spPr>
          <a:xfrm>
            <a:off x="4431350" y="4341630"/>
            <a:ext cx="172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</a:t>
            </a:r>
          </a:p>
        </p:txBody>
      </p:sp>
      <p:grpSp>
        <p:nvGrpSpPr>
          <p:cNvPr id="268" name="组合 144">
            <a:extLst>
              <a:ext uri="{FF2B5EF4-FFF2-40B4-BE49-F238E27FC236}">
                <a16:creationId xmlns:a16="http://schemas.microsoft.com/office/drawing/2014/main" id="{AC22C124-86F7-CBDC-D039-53B161CA681F}"/>
              </a:ext>
            </a:extLst>
          </p:cNvPr>
          <p:cNvGrpSpPr/>
          <p:nvPr/>
        </p:nvGrpSpPr>
        <p:grpSpPr>
          <a:xfrm>
            <a:off x="3797244" y="3440182"/>
            <a:ext cx="233656" cy="209912"/>
            <a:chOff x="5532453" y="4540607"/>
            <a:chExt cx="286454" cy="251228"/>
          </a:xfrm>
        </p:grpSpPr>
        <p:sp>
          <p:nvSpPr>
            <p:cNvPr id="269" name="等腰三角形 145">
              <a:extLst>
                <a:ext uri="{FF2B5EF4-FFF2-40B4-BE49-F238E27FC236}">
                  <a16:creationId xmlns:a16="http://schemas.microsoft.com/office/drawing/2014/main" id="{7F4CD60C-7CC6-4279-3BB6-84337115F908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143">
              <a:extLst>
                <a:ext uri="{FF2B5EF4-FFF2-40B4-BE49-F238E27FC236}">
                  <a16:creationId xmlns:a16="http://schemas.microsoft.com/office/drawing/2014/main" id="{5759FBCC-F9B8-92F1-D320-83948C6C1084}"/>
                </a:ext>
              </a:extLst>
            </p:cNvPr>
            <p:cNvSpPr/>
            <p:nvPr/>
          </p:nvSpPr>
          <p:spPr>
            <a:xfrm>
              <a:off x="5532453" y="4540607"/>
              <a:ext cx="286454" cy="251228"/>
            </a:xfrm>
            <a:prstGeom prst="rect">
              <a:avLst/>
            </a:prstGeom>
            <a:noFill/>
            <a:ln>
              <a:solidFill>
                <a:srgbClr val="E5B40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1" name="组合 149">
            <a:extLst>
              <a:ext uri="{FF2B5EF4-FFF2-40B4-BE49-F238E27FC236}">
                <a16:creationId xmlns:a16="http://schemas.microsoft.com/office/drawing/2014/main" id="{9BBD159B-1A10-5924-65DC-D416F8AFB28A}"/>
              </a:ext>
            </a:extLst>
          </p:cNvPr>
          <p:cNvGrpSpPr/>
          <p:nvPr/>
        </p:nvGrpSpPr>
        <p:grpSpPr>
          <a:xfrm>
            <a:off x="4835471" y="5117178"/>
            <a:ext cx="664735" cy="219499"/>
            <a:chOff x="5532452" y="4540607"/>
            <a:chExt cx="758959" cy="251228"/>
          </a:xfrm>
        </p:grpSpPr>
        <p:sp>
          <p:nvSpPr>
            <p:cNvPr id="272" name="矩形 150">
              <a:extLst>
                <a:ext uri="{FF2B5EF4-FFF2-40B4-BE49-F238E27FC236}">
                  <a16:creationId xmlns:a16="http://schemas.microsoft.com/office/drawing/2014/main" id="{DB7B81C4-8BC4-4ECF-7DD7-B7A1300010BA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等腰三角形 151">
              <a:extLst>
                <a:ext uri="{FF2B5EF4-FFF2-40B4-BE49-F238E27FC236}">
                  <a16:creationId xmlns:a16="http://schemas.microsoft.com/office/drawing/2014/main" id="{CE45432A-79E4-0D9A-48CD-A0FA54D822BB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152">
              <a:extLst>
                <a:ext uri="{FF2B5EF4-FFF2-40B4-BE49-F238E27FC236}">
                  <a16:creationId xmlns:a16="http://schemas.microsoft.com/office/drawing/2014/main" id="{8BC703D9-9D24-6A95-15EA-DCD3594BAB46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153">
              <a:extLst>
                <a:ext uri="{FF2B5EF4-FFF2-40B4-BE49-F238E27FC236}">
                  <a16:creationId xmlns:a16="http://schemas.microsoft.com/office/drawing/2014/main" id="{DF3743F6-E5CB-E52C-9160-0B4AFDE56CD3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6" name="组合 155">
            <a:extLst>
              <a:ext uri="{FF2B5EF4-FFF2-40B4-BE49-F238E27FC236}">
                <a16:creationId xmlns:a16="http://schemas.microsoft.com/office/drawing/2014/main" id="{29776607-5923-3C0C-6250-B6D6FA41D009}"/>
              </a:ext>
            </a:extLst>
          </p:cNvPr>
          <p:cNvGrpSpPr/>
          <p:nvPr/>
        </p:nvGrpSpPr>
        <p:grpSpPr>
          <a:xfrm>
            <a:off x="4569474" y="4171438"/>
            <a:ext cx="645986" cy="217177"/>
            <a:chOff x="5532452" y="4540607"/>
            <a:chExt cx="758959" cy="251228"/>
          </a:xfrm>
        </p:grpSpPr>
        <p:sp>
          <p:nvSpPr>
            <p:cNvPr id="277" name="矩形 156">
              <a:extLst>
                <a:ext uri="{FF2B5EF4-FFF2-40B4-BE49-F238E27FC236}">
                  <a16:creationId xmlns:a16="http://schemas.microsoft.com/office/drawing/2014/main" id="{49A3E356-7B3F-B457-25D1-7EC91450FA1F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等腰三角形 157">
              <a:extLst>
                <a:ext uri="{FF2B5EF4-FFF2-40B4-BE49-F238E27FC236}">
                  <a16:creationId xmlns:a16="http://schemas.microsoft.com/office/drawing/2014/main" id="{E6910D2F-CC56-54D2-D4B4-280A17FA9109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158">
              <a:extLst>
                <a:ext uri="{FF2B5EF4-FFF2-40B4-BE49-F238E27FC236}">
                  <a16:creationId xmlns:a16="http://schemas.microsoft.com/office/drawing/2014/main" id="{980701B7-8BA8-D2A7-BECF-C6214E06F7B9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矩形 159">
              <a:extLst>
                <a:ext uri="{FF2B5EF4-FFF2-40B4-BE49-F238E27FC236}">
                  <a16:creationId xmlns:a16="http://schemas.microsoft.com/office/drawing/2014/main" id="{A30504C3-E911-D944-9A8E-1C252C62F36C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1" name="组合 160">
            <a:extLst>
              <a:ext uri="{FF2B5EF4-FFF2-40B4-BE49-F238E27FC236}">
                <a16:creationId xmlns:a16="http://schemas.microsoft.com/office/drawing/2014/main" id="{C8558847-3708-3888-A2FC-47B797BBC7B3}"/>
              </a:ext>
            </a:extLst>
          </p:cNvPr>
          <p:cNvGrpSpPr/>
          <p:nvPr/>
        </p:nvGrpSpPr>
        <p:grpSpPr>
          <a:xfrm rot="2813253">
            <a:off x="5420966" y="3667288"/>
            <a:ext cx="437608" cy="195178"/>
            <a:chOff x="5532453" y="4540606"/>
            <a:chExt cx="551782" cy="251228"/>
          </a:xfrm>
        </p:grpSpPr>
        <p:sp>
          <p:nvSpPr>
            <p:cNvPr id="282" name="矩形 161">
              <a:extLst>
                <a:ext uri="{FF2B5EF4-FFF2-40B4-BE49-F238E27FC236}">
                  <a16:creationId xmlns:a16="http://schemas.microsoft.com/office/drawing/2014/main" id="{BA518CB5-B4BE-BE30-98D6-D222A258F0CC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等腰三角形 162">
              <a:extLst>
                <a:ext uri="{FF2B5EF4-FFF2-40B4-BE49-F238E27FC236}">
                  <a16:creationId xmlns:a16="http://schemas.microsoft.com/office/drawing/2014/main" id="{52376DAA-9FD4-DE28-D36C-9FAE7989B43B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矩形 164">
              <a:extLst>
                <a:ext uri="{FF2B5EF4-FFF2-40B4-BE49-F238E27FC236}">
                  <a16:creationId xmlns:a16="http://schemas.microsoft.com/office/drawing/2014/main" id="{7D2A3352-1D3A-E411-B4AB-2BB7F1244AB8}"/>
                </a:ext>
              </a:extLst>
            </p:cNvPr>
            <p:cNvSpPr/>
            <p:nvPr/>
          </p:nvSpPr>
          <p:spPr>
            <a:xfrm>
              <a:off x="5532453" y="4540606"/>
              <a:ext cx="551782" cy="25122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D26F1D5-F1CA-3FC8-D3F7-7874F280EA1B}"/>
              </a:ext>
            </a:extLst>
          </p:cNvPr>
          <p:cNvGrpSpPr/>
          <p:nvPr/>
        </p:nvGrpSpPr>
        <p:grpSpPr>
          <a:xfrm>
            <a:off x="4774261" y="2452843"/>
            <a:ext cx="1148039" cy="554956"/>
            <a:chOff x="7033756" y="2883538"/>
            <a:chExt cx="1148039" cy="554956"/>
          </a:xfrm>
        </p:grpSpPr>
        <p:sp>
          <p:nvSpPr>
            <p:cNvPr id="286" name="TextBox 14">
              <a:extLst>
                <a:ext uri="{FF2B5EF4-FFF2-40B4-BE49-F238E27FC236}">
                  <a16:creationId xmlns:a16="http://schemas.microsoft.com/office/drawing/2014/main" id="{1AFC9B86-D0B7-5B45-EA6F-47684F4CC94F}"/>
                </a:ext>
              </a:extLst>
            </p:cNvPr>
            <p:cNvSpPr txBox="1"/>
            <p:nvPr/>
          </p:nvSpPr>
          <p:spPr>
            <a:xfrm>
              <a:off x="7033756" y="2883538"/>
              <a:ext cx="108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Planned 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Action</a:t>
              </a:r>
              <a:endParaRPr lang="en-CN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87" name="Straight Arrow Connector 18">
              <a:extLst>
                <a:ext uri="{FF2B5EF4-FFF2-40B4-BE49-F238E27FC236}">
                  <a16:creationId xmlns:a16="http://schemas.microsoft.com/office/drawing/2014/main" id="{9AB6DB4C-55BA-CB52-7470-687749CCBA7C}"/>
                </a:ext>
              </a:extLst>
            </p:cNvPr>
            <p:cNvCxnSpPr>
              <a:cxnSpLocks/>
            </p:cNvCxnSpPr>
            <p:nvPr/>
          </p:nvCxnSpPr>
          <p:spPr>
            <a:xfrm>
              <a:off x="7070273" y="3438494"/>
              <a:ext cx="1111522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8" name="组合 177">
              <a:extLst>
                <a:ext uri="{FF2B5EF4-FFF2-40B4-BE49-F238E27FC236}">
                  <a16:creationId xmlns:a16="http://schemas.microsoft.com/office/drawing/2014/main" id="{105B891C-BE35-0D8D-FE20-040E8492CFCB}"/>
                </a:ext>
              </a:extLst>
            </p:cNvPr>
            <p:cNvGrpSpPr/>
            <p:nvPr/>
          </p:nvGrpSpPr>
          <p:grpSpPr>
            <a:xfrm>
              <a:off x="7834508" y="3145149"/>
              <a:ext cx="209108" cy="200405"/>
              <a:chOff x="6228825" y="3400538"/>
              <a:chExt cx="286454" cy="251228"/>
            </a:xfrm>
          </p:grpSpPr>
          <p:sp>
            <p:nvSpPr>
              <p:cNvPr id="289" name="矩形 175">
                <a:extLst>
                  <a:ext uri="{FF2B5EF4-FFF2-40B4-BE49-F238E27FC236}">
                    <a16:creationId xmlns:a16="http://schemas.microsoft.com/office/drawing/2014/main" id="{DA435DE9-08B5-D67B-F34C-EF12E72BC52B}"/>
                  </a:ext>
                </a:extLst>
              </p:cNvPr>
              <p:cNvSpPr/>
              <p:nvPr/>
            </p:nvSpPr>
            <p:spPr>
              <a:xfrm>
                <a:off x="6228825" y="3400538"/>
                <a:ext cx="286454" cy="251228"/>
              </a:xfrm>
              <a:prstGeom prst="rect">
                <a:avLst/>
              </a:prstGeom>
              <a:noFill/>
              <a:ln>
                <a:solidFill>
                  <a:srgbClr val="E5B40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0" name="椭圆 176">
                <a:extLst>
                  <a:ext uri="{FF2B5EF4-FFF2-40B4-BE49-F238E27FC236}">
                    <a16:creationId xmlns:a16="http://schemas.microsoft.com/office/drawing/2014/main" id="{37B2F47A-5F5F-A740-D5D8-AAD07FFA6247}"/>
                  </a:ext>
                </a:extLst>
              </p:cNvPr>
              <p:cNvSpPr/>
              <p:nvPr/>
            </p:nvSpPr>
            <p:spPr>
              <a:xfrm>
                <a:off x="6274116" y="3429000"/>
                <a:ext cx="187200" cy="18621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1" name="文本框 184">
            <a:extLst>
              <a:ext uri="{FF2B5EF4-FFF2-40B4-BE49-F238E27FC236}">
                <a16:creationId xmlns:a16="http://schemas.microsoft.com/office/drawing/2014/main" id="{958F5CFE-0703-F6AD-BE31-0ED70F0C25E7}"/>
              </a:ext>
            </a:extLst>
          </p:cNvPr>
          <p:cNvSpPr txBox="1"/>
          <p:nvPr/>
        </p:nvSpPr>
        <p:spPr>
          <a:xfrm>
            <a:off x="8381724" y="1829076"/>
            <a:ext cx="32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…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292" name="组合 200">
            <a:extLst>
              <a:ext uri="{FF2B5EF4-FFF2-40B4-BE49-F238E27FC236}">
                <a16:creationId xmlns:a16="http://schemas.microsoft.com/office/drawing/2014/main" id="{7E9615F2-F328-7C08-D22E-2A6CF6F5CEEE}"/>
              </a:ext>
            </a:extLst>
          </p:cNvPr>
          <p:cNvGrpSpPr/>
          <p:nvPr/>
        </p:nvGrpSpPr>
        <p:grpSpPr>
          <a:xfrm>
            <a:off x="6098305" y="1825954"/>
            <a:ext cx="1037181" cy="455872"/>
            <a:chOff x="7117545" y="2261606"/>
            <a:chExt cx="1037184" cy="455871"/>
          </a:xfrm>
        </p:grpSpPr>
        <p:grpSp>
          <p:nvGrpSpPr>
            <p:cNvPr id="293" name="组合 185">
              <a:extLst>
                <a:ext uri="{FF2B5EF4-FFF2-40B4-BE49-F238E27FC236}">
                  <a16:creationId xmlns:a16="http://schemas.microsoft.com/office/drawing/2014/main" id="{E531EB14-1796-97E3-A320-21677CF2E8E8}"/>
                </a:ext>
              </a:extLst>
            </p:cNvPr>
            <p:cNvGrpSpPr/>
            <p:nvPr/>
          </p:nvGrpSpPr>
          <p:grpSpPr>
            <a:xfrm>
              <a:off x="7117545" y="2261606"/>
              <a:ext cx="1037184" cy="455871"/>
              <a:chOff x="8335236" y="3705867"/>
              <a:chExt cx="992320" cy="360032"/>
            </a:xfrm>
          </p:grpSpPr>
          <p:sp>
            <p:nvSpPr>
              <p:cNvPr id="297" name="Rounded Rectangle 89">
                <a:extLst>
                  <a:ext uri="{FF2B5EF4-FFF2-40B4-BE49-F238E27FC236}">
                    <a16:creationId xmlns:a16="http://schemas.microsoft.com/office/drawing/2014/main" id="{4874F56F-92A1-92B0-6C3E-AB4C29F27425}"/>
                  </a:ext>
                </a:extLst>
              </p:cNvPr>
              <p:cNvSpPr/>
              <p:nvPr/>
            </p:nvSpPr>
            <p:spPr>
              <a:xfrm>
                <a:off x="8335236" y="3741071"/>
                <a:ext cx="986126" cy="3248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000" b="1" dirty="0">
                  <a:solidFill>
                    <a:srgbClr val="E6BC51"/>
                  </a:solidFill>
                </a:endParaRPr>
              </a:p>
            </p:txBody>
          </p:sp>
          <p:sp>
            <p:nvSpPr>
              <p:cNvPr id="298" name="文本框 189">
                <a:extLst>
                  <a:ext uri="{FF2B5EF4-FFF2-40B4-BE49-F238E27FC236}">
                    <a16:creationId xmlns:a16="http://schemas.microsoft.com/office/drawing/2014/main" id="{E2D2FB5F-C288-573A-776E-7DB0F510FA91}"/>
                  </a:ext>
                </a:extLst>
              </p:cNvPr>
              <p:cNvSpPr txBox="1"/>
              <p:nvPr/>
            </p:nvSpPr>
            <p:spPr>
              <a:xfrm>
                <a:off x="9017434" y="3705867"/>
                <a:ext cx="310122" cy="315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B050"/>
                    </a:solidFill>
                  </a:rPr>
                  <a:t>…</a:t>
                </a:r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294" name="椭圆 190">
              <a:extLst>
                <a:ext uri="{FF2B5EF4-FFF2-40B4-BE49-F238E27FC236}">
                  <a16:creationId xmlns:a16="http://schemas.microsoft.com/office/drawing/2014/main" id="{B0FE65E9-59A8-99AB-0BF8-FAF060D1EFAA}"/>
                </a:ext>
              </a:extLst>
            </p:cNvPr>
            <p:cNvSpPr/>
            <p:nvPr/>
          </p:nvSpPr>
          <p:spPr>
            <a:xfrm>
              <a:off x="7190081" y="244927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等腰三角形 191">
              <a:extLst>
                <a:ext uri="{FF2B5EF4-FFF2-40B4-BE49-F238E27FC236}">
                  <a16:creationId xmlns:a16="http://schemas.microsoft.com/office/drawing/2014/main" id="{04313A57-4F1B-B3E9-1937-154912085B47}"/>
                </a:ext>
              </a:extLst>
            </p:cNvPr>
            <p:cNvSpPr/>
            <p:nvPr/>
          </p:nvSpPr>
          <p:spPr>
            <a:xfrm>
              <a:off x="7424012" y="2446280"/>
              <a:ext cx="180000" cy="180000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矩形 195">
              <a:extLst>
                <a:ext uri="{FF2B5EF4-FFF2-40B4-BE49-F238E27FC236}">
                  <a16:creationId xmlns:a16="http://schemas.microsoft.com/office/drawing/2014/main" id="{B5B6F4BB-D4B7-E75A-96BF-B371F3CCE23F}"/>
                </a:ext>
              </a:extLst>
            </p:cNvPr>
            <p:cNvSpPr/>
            <p:nvPr/>
          </p:nvSpPr>
          <p:spPr>
            <a:xfrm>
              <a:off x="7683913" y="2446280"/>
              <a:ext cx="180000" cy="18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9" name="Rounded Rectangle 89">
            <a:extLst>
              <a:ext uri="{FF2B5EF4-FFF2-40B4-BE49-F238E27FC236}">
                <a16:creationId xmlns:a16="http://schemas.microsoft.com/office/drawing/2014/main" id="{91616C6E-9A11-D6A0-368F-CC96D62090FC}"/>
              </a:ext>
            </a:extLst>
          </p:cNvPr>
          <p:cNvSpPr/>
          <p:nvPr/>
        </p:nvSpPr>
        <p:spPr>
          <a:xfrm>
            <a:off x="7292750" y="3209734"/>
            <a:ext cx="1182377" cy="6784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2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00" name="等腰三角形 205">
            <a:extLst>
              <a:ext uri="{FF2B5EF4-FFF2-40B4-BE49-F238E27FC236}">
                <a16:creationId xmlns:a16="http://schemas.microsoft.com/office/drawing/2014/main" id="{B68C4D9F-84DC-5084-17CD-BF0754E4ED3E}"/>
              </a:ext>
            </a:extLst>
          </p:cNvPr>
          <p:cNvSpPr/>
          <p:nvPr/>
        </p:nvSpPr>
        <p:spPr>
          <a:xfrm>
            <a:off x="6497289" y="3588855"/>
            <a:ext cx="180000" cy="180000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文本框 206">
            <a:extLst>
              <a:ext uri="{FF2B5EF4-FFF2-40B4-BE49-F238E27FC236}">
                <a16:creationId xmlns:a16="http://schemas.microsoft.com/office/drawing/2014/main" id="{259FA701-6745-D619-5723-2EB630B2CF96}"/>
              </a:ext>
            </a:extLst>
          </p:cNvPr>
          <p:cNvSpPr txBox="1"/>
          <p:nvPr/>
        </p:nvSpPr>
        <p:spPr>
          <a:xfrm>
            <a:off x="7632167" y="3499498"/>
            <a:ext cx="546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9797"/>
                </a:solidFill>
              </a:rPr>
              <a:t>red</a:t>
            </a:r>
            <a:endParaRPr lang="zh-CN" altLang="en-US" sz="1600" dirty="0">
              <a:solidFill>
                <a:srgbClr val="FF9797"/>
              </a:solidFill>
            </a:endParaRPr>
          </a:p>
        </p:txBody>
      </p:sp>
      <p:grpSp>
        <p:nvGrpSpPr>
          <p:cNvPr id="302" name="组合 207">
            <a:extLst>
              <a:ext uri="{FF2B5EF4-FFF2-40B4-BE49-F238E27FC236}">
                <a16:creationId xmlns:a16="http://schemas.microsoft.com/office/drawing/2014/main" id="{CD632343-346A-42FC-4148-848005B29AEA}"/>
              </a:ext>
            </a:extLst>
          </p:cNvPr>
          <p:cNvGrpSpPr/>
          <p:nvPr/>
        </p:nvGrpSpPr>
        <p:grpSpPr>
          <a:xfrm>
            <a:off x="7744273" y="4337509"/>
            <a:ext cx="209108" cy="200405"/>
            <a:chOff x="6228825" y="3400538"/>
            <a:chExt cx="286454" cy="251228"/>
          </a:xfrm>
        </p:grpSpPr>
        <p:sp>
          <p:nvSpPr>
            <p:cNvPr id="303" name="矩形 208">
              <a:extLst>
                <a:ext uri="{FF2B5EF4-FFF2-40B4-BE49-F238E27FC236}">
                  <a16:creationId xmlns:a16="http://schemas.microsoft.com/office/drawing/2014/main" id="{2EB49869-8F74-2B28-A6BF-51361CB69DC0}"/>
                </a:ext>
              </a:extLst>
            </p:cNvPr>
            <p:cNvSpPr/>
            <p:nvPr/>
          </p:nvSpPr>
          <p:spPr>
            <a:xfrm>
              <a:off x="6228825" y="3400538"/>
              <a:ext cx="286454" cy="25122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209">
              <a:extLst>
                <a:ext uri="{FF2B5EF4-FFF2-40B4-BE49-F238E27FC236}">
                  <a16:creationId xmlns:a16="http://schemas.microsoft.com/office/drawing/2014/main" id="{CB7B43E6-D889-3E09-4404-5858713DD132}"/>
                </a:ext>
              </a:extLst>
            </p:cNvPr>
            <p:cNvSpPr/>
            <p:nvPr/>
          </p:nvSpPr>
          <p:spPr>
            <a:xfrm>
              <a:off x="6274116" y="3429000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5" name="图片 213">
            <a:extLst>
              <a:ext uri="{FF2B5EF4-FFF2-40B4-BE49-F238E27FC236}">
                <a16:creationId xmlns:a16="http://schemas.microsoft.com/office/drawing/2014/main" id="{94A247A2-EA37-CE52-DF61-705D4A7ED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784" y="4320823"/>
            <a:ext cx="221234" cy="221234"/>
          </a:xfrm>
          <a:prstGeom prst="rect">
            <a:avLst/>
          </a:prstGeom>
        </p:spPr>
      </p:pic>
      <p:pic>
        <p:nvPicPr>
          <p:cNvPr id="306" name="图片 236">
            <a:extLst>
              <a:ext uri="{FF2B5EF4-FFF2-40B4-BE49-F238E27FC236}">
                <a16:creationId xmlns:a16="http://schemas.microsoft.com/office/drawing/2014/main" id="{F27FE1DB-C450-4783-430E-DA06CEE318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2349" y="2858792"/>
            <a:ext cx="296365" cy="296365"/>
          </a:xfrm>
          <a:prstGeom prst="rect">
            <a:avLst/>
          </a:prstGeom>
        </p:spPr>
      </p:pic>
      <p:pic>
        <p:nvPicPr>
          <p:cNvPr id="307" name="图片 238">
            <a:extLst>
              <a:ext uri="{FF2B5EF4-FFF2-40B4-BE49-F238E27FC236}">
                <a16:creationId xmlns:a16="http://schemas.microsoft.com/office/drawing/2014/main" id="{AF68A197-609D-7DDB-7BFF-DE47CCB410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958" y="4818609"/>
            <a:ext cx="364917" cy="364917"/>
          </a:xfrm>
          <a:prstGeom prst="rect">
            <a:avLst/>
          </a:prstGeom>
        </p:spPr>
      </p:pic>
      <p:grpSp>
        <p:nvGrpSpPr>
          <p:cNvPr id="308" name="Group 307">
            <a:extLst>
              <a:ext uri="{FF2B5EF4-FFF2-40B4-BE49-F238E27FC236}">
                <a16:creationId xmlns:a16="http://schemas.microsoft.com/office/drawing/2014/main" id="{4239695B-8700-CBEA-FEDA-29B9D46938F4}"/>
              </a:ext>
            </a:extLst>
          </p:cNvPr>
          <p:cNvGrpSpPr/>
          <p:nvPr/>
        </p:nvGrpSpPr>
        <p:grpSpPr>
          <a:xfrm>
            <a:off x="404900" y="1084541"/>
            <a:ext cx="4405879" cy="2243214"/>
            <a:chOff x="2664395" y="1515236"/>
            <a:chExt cx="4405879" cy="2243214"/>
          </a:xfrm>
        </p:grpSpPr>
        <p:sp>
          <p:nvSpPr>
            <p:cNvPr id="309" name="Rounded Rectangle 31">
              <a:extLst>
                <a:ext uri="{FF2B5EF4-FFF2-40B4-BE49-F238E27FC236}">
                  <a16:creationId xmlns:a16="http://schemas.microsoft.com/office/drawing/2014/main" id="{8D23A558-7543-139E-3B35-2B6D5FCD0F5A}"/>
                </a:ext>
              </a:extLst>
            </p:cNvPr>
            <p:cNvSpPr/>
            <p:nvPr/>
          </p:nvSpPr>
          <p:spPr>
            <a:xfrm>
              <a:off x="2664395" y="1515236"/>
              <a:ext cx="4405879" cy="2243214"/>
            </a:xfrm>
            <a:prstGeom prst="roundRect">
              <a:avLst>
                <a:gd name="adj" fmla="val 9518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310" name="Rounded Rectangle 31">
              <a:extLst>
                <a:ext uri="{FF2B5EF4-FFF2-40B4-BE49-F238E27FC236}">
                  <a16:creationId xmlns:a16="http://schemas.microsoft.com/office/drawing/2014/main" id="{521DA04C-87F5-69C4-E6F8-BA3D0AA4AFA2}"/>
                </a:ext>
              </a:extLst>
            </p:cNvPr>
            <p:cNvSpPr/>
            <p:nvPr/>
          </p:nvSpPr>
          <p:spPr>
            <a:xfrm>
              <a:off x="3903132" y="2050032"/>
              <a:ext cx="3051111" cy="1586590"/>
            </a:xfrm>
            <a:prstGeom prst="roundRect">
              <a:avLst>
                <a:gd name="adj" fmla="val 7662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E68900"/>
                </a:solidFill>
              </a:endParaRPr>
            </a:p>
          </p:txBody>
        </p:sp>
        <p:sp>
          <p:nvSpPr>
            <p:cNvPr id="311" name="文本框 2">
              <a:extLst>
                <a:ext uri="{FF2B5EF4-FFF2-40B4-BE49-F238E27FC236}">
                  <a16:creationId xmlns:a16="http://schemas.microsoft.com/office/drawing/2014/main" id="{A97B9BC0-1FF2-E2E8-1FBA-C556153FE692}"/>
                </a:ext>
              </a:extLst>
            </p:cNvPr>
            <p:cNvSpPr txBox="1"/>
            <p:nvPr/>
          </p:nvSpPr>
          <p:spPr>
            <a:xfrm>
              <a:off x="4278813" y="1582813"/>
              <a:ext cx="1423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zh-CN" altLang="en-US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Agent</a:t>
              </a:r>
            </a:p>
          </p:txBody>
        </p:sp>
        <p:sp>
          <p:nvSpPr>
            <p:cNvPr id="312" name="Rounded Rectangle 31">
              <a:extLst>
                <a:ext uri="{FF2B5EF4-FFF2-40B4-BE49-F238E27FC236}">
                  <a16:creationId xmlns:a16="http://schemas.microsoft.com/office/drawing/2014/main" id="{AB44BF94-1555-2F8B-1744-56FF07183B23}"/>
                </a:ext>
              </a:extLst>
            </p:cNvPr>
            <p:cNvSpPr/>
            <p:nvPr/>
          </p:nvSpPr>
          <p:spPr>
            <a:xfrm>
              <a:off x="2869076" y="2049902"/>
              <a:ext cx="868489" cy="1579641"/>
            </a:xfrm>
            <a:prstGeom prst="roundRect">
              <a:avLst>
                <a:gd name="adj" fmla="val 11549"/>
              </a:avLst>
            </a:prstGeom>
            <a:solidFill>
              <a:srgbClr val="FFFAE5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313" name="文本框 38">
              <a:extLst>
                <a:ext uri="{FF2B5EF4-FFF2-40B4-BE49-F238E27FC236}">
                  <a16:creationId xmlns:a16="http://schemas.microsoft.com/office/drawing/2014/main" id="{872A83ED-6233-D150-6336-E80C9DE2014F}"/>
                </a:ext>
              </a:extLst>
            </p:cNvPr>
            <p:cNvSpPr txBox="1"/>
            <p:nvPr/>
          </p:nvSpPr>
          <p:spPr>
            <a:xfrm>
              <a:off x="2975541" y="2030054"/>
              <a:ext cx="72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en-US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314" name="椭圆 9">
              <a:extLst>
                <a:ext uri="{FF2B5EF4-FFF2-40B4-BE49-F238E27FC236}">
                  <a16:creationId xmlns:a16="http://schemas.microsoft.com/office/drawing/2014/main" id="{A01D803A-A15B-CE56-60AF-37A11389608B}"/>
                </a:ext>
              </a:extLst>
            </p:cNvPr>
            <p:cNvSpPr/>
            <p:nvPr/>
          </p:nvSpPr>
          <p:spPr>
            <a:xfrm>
              <a:off x="3024561" y="2358938"/>
              <a:ext cx="542114" cy="540000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5" name="Straight Arrow Connector 18">
              <a:extLst>
                <a:ext uri="{FF2B5EF4-FFF2-40B4-BE49-F238E27FC236}">
                  <a16:creationId xmlns:a16="http://schemas.microsoft.com/office/drawing/2014/main" id="{F6DC00E9-45E8-B67F-9160-05B8B71FB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679" y="2843327"/>
              <a:ext cx="540926" cy="0"/>
            </a:xfrm>
            <a:prstGeom prst="straightConnector1">
              <a:avLst/>
            </a:prstGeom>
            <a:ln w="57150">
              <a:solidFill>
                <a:srgbClr val="E4A902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矩形: 圆角 28">
              <a:extLst>
                <a:ext uri="{FF2B5EF4-FFF2-40B4-BE49-F238E27FC236}">
                  <a16:creationId xmlns:a16="http://schemas.microsoft.com/office/drawing/2014/main" id="{DCD360BC-8F29-90A5-D2D1-F1DD2DCA1A6F}"/>
                </a:ext>
              </a:extLst>
            </p:cNvPr>
            <p:cNvSpPr/>
            <p:nvPr/>
          </p:nvSpPr>
          <p:spPr>
            <a:xfrm>
              <a:off x="4086532" y="2230783"/>
              <a:ext cx="1299285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Planning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317" name="矩形: 圆角 46">
              <a:extLst>
                <a:ext uri="{FF2B5EF4-FFF2-40B4-BE49-F238E27FC236}">
                  <a16:creationId xmlns:a16="http://schemas.microsoft.com/office/drawing/2014/main" id="{860BA8D9-AB57-908B-7793-AFDF8B52D35A}"/>
                </a:ext>
              </a:extLst>
            </p:cNvPr>
            <p:cNvSpPr/>
            <p:nvPr/>
          </p:nvSpPr>
          <p:spPr>
            <a:xfrm>
              <a:off x="4089473" y="2966111"/>
              <a:ext cx="1308010" cy="495671"/>
            </a:xfrm>
            <a:prstGeom prst="round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Reasoning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18" name="矩形: 圆角 47">
              <a:extLst>
                <a:ext uri="{FF2B5EF4-FFF2-40B4-BE49-F238E27FC236}">
                  <a16:creationId xmlns:a16="http://schemas.microsoft.com/office/drawing/2014/main" id="{999E6202-DB47-0D09-9611-5285ED3198D0}"/>
                </a:ext>
              </a:extLst>
            </p:cNvPr>
            <p:cNvSpPr/>
            <p:nvPr/>
          </p:nvSpPr>
          <p:spPr>
            <a:xfrm>
              <a:off x="5551343" y="2238788"/>
              <a:ext cx="1307992" cy="4956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Reflecting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319" name="矩形: 圆角 146">
              <a:extLst>
                <a:ext uri="{FF2B5EF4-FFF2-40B4-BE49-F238E27FC236}">
                  <a16:creationId xmlns:a16="http://schemas.microsoft.com/office/drawing/2014/main" id="{0EFBED6C-6F6D-10C2-E74F-18AB7230B1A3}"/>
                </a:ext>
              </a:extLst>
            </p:cNvPr>
            <p:cNvSpPr/>
            <p:nvPr/>
          </p:nvSpPr>
          <p:spPr>
            <a:xfrm>
              <a:off x="5544698" y="2966111"/>
              <a:ext cx="1308010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5B401"/>
                  </a:solidFill>
                </a:rPr>
                <a:t>……</a:t>
              </a:r>
              <a:endParaRPr lang="zh-CN" altLang="en-US" dirty="0">
                <a:solidFill>
                  <a:srgbClr val="E5B401"/>
                </a:solidFill>
              </a:endParaRPr>
            </a:p>
          </p:txBody>
        </p:sp>
        <p:grpSp>
          <p:nvGrpSpPr>
            <p:cNvPr id="320" name="组合 7">
              <a:extLst>
                <a:ext uri="{FF2B5EF4-FFF2-40B4-BE49-F238E27FC236}">
                  <a16:creationId xmlns:a16="http://schemas.microsoft.com/office/drawing/2014/main" id="{E0C31FCB-1DA9-2789-1C1A-0D5C5A6FA87F}"/>
                </a:ext>
              </a:extLst>
            </p:cNvPr>
            <p:cNvGrpSpPr/>
            <p:nvPr/>
          </p:nvGrpSpPr>
          <p:grpSpPr>
            <a:xfrm>
              <a:off x="3036319" y="2976982"/>
              <a:ext cx="575775" cy="561976"/>
              <a:chOff x="1784364" y="3023855"/>
              <a:chExt cx="575775" cy="561976"/>
            </a:xfrm>
          </p:grpSpPr>
          <p:sp>
            <p:nvSpPr>
              <p:cNvPr id="321" name="椭圆 3">
                <a:extLst>
                  <a:ext uri="{FF2B5EF4-FFF2-40B4-BE49-F238E27FC236}">
                    <a16:creationId xmlns:a16="http://schemas.microsoft.com/office/drawing/2014/main" id="{0798DE72-045B-40EF-37BF-50FE0BD060B0}"/>
                  </a:ext>
                </a:extLst>
              </p:cNvPr>
              <p:cNvSpPr/>
              <p:nvPr/>
            </p:nvSpPr>
            <p:spPr>
              <a:xfrm>
                <a:off x="1784364" y="3038597"/>
                <a:ext cx="540000" cy="541496"/>
              </a:xfrm>
              <a:prstGeom prst="ellipse">
                <a:avLst/>
              </a:prstGeom>
              <a:solidFill>
                <a:srgbClr val="FFF0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22" name="组合 5">
                <a:extLst>
                  <a:ext uri="{FF2B5EF4-FFF2-40B4-BE49-F238E27FC236}">
                    <a16:creationId xmlns:a16="http://schemas.microsoft.com/office/drawing/2014/main" id="{A5C93018-827C-63F8-60CF-0F62BC1732F4}"/>
                  </a:ext>
                </a:extLst>
              </p:cNvPr>
              <p:cNvGrpSpPr/>
              <p:nvPr/>
            </p:nvGrpSpPr>
            <p:grpSpPr>
              <a:xfrm>
                <a:off x="1784364" y="3023855"/>
                <a:ext cx="575775" cy="561976"/>
                <a:chOff x="1784364" y="3023855"/>
                <a:chExt cx="575775" cy="561976"/>
              </a:xfrm>
            </p:grpSpPr>
            <p:sp>
              <p:nvSpPr>
                <p:cNvPr id="323" name="椭圆 40">
                  <a:extLst>
                    <a:ext uri="{FF2B5EF4-FFF2-40B4-BE49-F238E27FC236}">
                      <a16:creationId xmlns:a16="http://schemas.microsoft.com/office/drawing/2014/main" id="{7586E923-BE27-78C0-8AFA-CD90D4238C33}"/>
                    </a:ext>
                  </a:extLst>
                </p:cNvPr>
                <p:cNvSpPr/>
                <p:nvPr/>
              </p:nvSpPr>
              <p:spPr>
                <a:xfrm>
                  <a:off x="1857287" y="3023855"/>
                  <a:ext cx="382692" cy="382357"/>
                </a:xfrm>
                <a:prstGeom prst="ellipse">
                  <a:avLst/>
                </a:prstGeom>
                <a:blipFill dpi="0" rotWithShape="1">
                  <a:blip r:embed="rId9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4" name="文本框 93">
                  <a:extLst>
                    <a:ext uri="{FF2B5EF4-FFF2-40B4-BE49-F238E27FC236}">
                      <a16:creationId xmlns:a16="http://schemas.microsoft.com/office/drawing/2014/main" id="{970C4E07-CCD5-827B-04ED-268ADA2D93A7}"/>
                    </a:ext>
                  </a:extLst>
                </p:cNvPr>
                <p:cNvSpPr txBox="1"/>
                <p:nvPr/>
              </p:nvSpPr>
              <p:spPr>
                <a:xfrm>
                  <a:off x="1784364" y="3331915"/>
                  <a:ext cx="57577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LL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en-CN" altLang="zh-CN" sz="1050" dirty="0">
                    <a:solidFill>
                      <a:srgbClr val="B87C5A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pic>
        <p:nvPicPr>
          <p:cNvPr id="325" name="图片 11">
            <a:extLst>
              <a:ext uri="{FF2B5EF4-FFF2-40B4-BE49-F238E27FC236}">
                <a16:creationId xmlns:a16="http://schemas.microsoft.com/office/drawing/2014/main" id="{0977149D-D403-6B32-A06A-004DF40ECC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  <p:grpSp>
        <p:nvGrpSpPr>
          <p:cNvPr id="326" name="Group 325">
            <a:extLst>
              <a:ext uri="{FF2B5EF4-FFF2-40B4-BE49-F238E27FC236}">
                <a16:creationId xmlns:a16="http://schemas.microsoft.com/office/drawing/2014/main" id="{E7FCC461-D402-318A-CBB5-A6E91749B99E}"/>
              </a:ext>
            </a:extLst>
          </p:cNvPr>
          <p:cNvGrpSpPr/>
          <p:nvPr/>
        </p:nvGrpSpPr>
        <p:grpSpPr>
          <a:xfrm>
            <a:off x="4570862" y="1306077"/>
            <a:ext cx="1383551" cy="523220"/>
            <a:chOff x="6830357" y="1736772"/>
            <a:chExt cx="1383551" cy="523220"/>
          </a:xfrm>
        </p:grpSpPr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52D7CB09-1DDC-C2D0-8293-14B98036D023}"/>
                </a:ext>
              </a:extLst>
            </p:cNvPr>
            <p:cNvSpPr txBox="1"/>
            <p:nvPr/>
          </p:nvSpPr>
          <p:spPr>
            <a:xfrm>
              <a:off x="6830357" y="1736772"/>
              <a:ext cx="1383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Agent Instructions</a:t>
              </a:r>
            </a:p>
          </p:txBody>
        </p:sp>
        <p:cxnSp>
          <p:nvCxnSpPr>
            <p:cNvPr id="328" name="Straight Arrow Connector 18">
              <a:extLst>
                <a:ext uri="{FF2B5EF4-FFF2-40B4-BE49-F238E27FC236}">
                  <a16:creationId xmlns:a16="http://schemas.microsoft.com/office/drawing/2014/main" id="{E4ACAD68-2EDC-8685-6408-AF87DC3CC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4873" y="2257249"/>
              <a:ext cx="1106923" cy="1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9" name="图片 179">
              <a:extLst>
                <a:ext uri="{FF2B5EF4-FFF2-40B4-BE49-F238E27FC236}">
                  <a16:creationId xmlns:a16="http://schemas.microsoft.com/office/drawing/2014/main" id="{A6E1922C-A5C3-6F0B-481F-78BAFF292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84701" y="1801872"/>
              <a:ext cx="210101" cy="210101"/>
            </a:xfrm>
            <a:prstGeom prst="rect">
              <a:avLst/>
            </a:prstGeom>
          </p:spPr>
        </p:pic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78BDBFB2-6B28-F81E-569E-6D26BE993342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pic>
        <p:nvPicPr>
          <p:cNvPr id="331" name="图片 11">
            <a:extLst>
              <a:ext uri="{FF2B5EF4-FFF2-40B4-BE49-F238E27FC236}">
                <a16:creationId xmlns:a16="http://schemas.microsoft.com/office/drawing/2014/main" id="{09203AF8-DF86-61AC-20F7-435686ACDE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  <p:grpSp>
        <p:nvGrpSpPr>
          <p:cNvPr id="332" name="Group 331">
            <a:extLst>
              <a:ext uri="{FF2B5EF4-FFF2-40B4-BE49-F238E27FC236}">
                <a16:creationId xmlns:a16="http://schemas.microsoft.com/office/drawing/2014/main" id="{92E5F35B-3DBB-F3CC-EAC7-FAA88584BB2C}"/>
              </a:ext>
            </a:extLst>
          </p:cNvPr>
          <p:cNvGrpSpPr/>
          <p:nvPr/>
        </p:nvGrpSpPr>
        <p:grpSpPr>
          <a:xfrm>
            <a:off x="399102" y="3822508"/>
            <a:ext cx="4252190" cy="1804529"/>
            <a:chOff x="2658597" y="4253203"/>
            <a:chExt cx="4252190" cy="1804529"/>
          </a:xfrm>
        </p:grpSpPr>
        <p:sp>
          <p:nvSpPr>
            <p:cNvPr id="333" name="Rounded Rectangle 35">
              <a:extLst>
                <a:ext uri="{FF2B5EF4-FFF2-40B4-BE49-F238E27FC236}">
                  <a16:creationId xmlns:a16="http://schemas.microsoft.com/office/drawing/2014/main" id="{2BEB6746-CBEC-093D-F76A-59CCD23654D0}"/>
                </a:ext>
              </a:extLst>
            </p:cNvPr>
            <p:cNvSpPr/>
            <p:nvPr/>
          </p:nvSpPr>
          <p:spPr>
            <a:xfrm>
              <a:off x="2658597" y="4253203"/>
              <a:ext cx="2800521" cy="1768152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70C0"/>
                </a:solidFill>
              </a:endParaRPr>
            </a:p>
          </p:txBody>
        </p:sp>
        <p:sp>
          <p:nvSpPr>
            <p:cNvPr id="334" name="文本框 1">
              <a:extLst>
                <a:ext uri="{FF2B5EF4-FFF2-40B4-BE49-F238E27FC236}">
                  <a16:creationId xmlns:a16="http://schemas.microsoft.com/office/drawing/2014/main" id="{6C56166D-9184-53BE-CABE-FBFB8A31B010}"/>
                </a:ext>
              </a:extLst>
            </p:cNvPr>
            <p:cNvSpPr txBox="1"/>
            <p:nvPr/>
          </p:nvSpPr>
          <p:spPr>
            <a:xfrm>
              <a:off x="3324206" y="5657622"/>
              <a:ext cx="230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</a:rPr>
                <a:t>Environment</a:t>
              </a:r>
              <a:endParaRPr lang="en-CN" altLang="zh-CN" sz="2000" b="1" dirty="0">
                <a:solidFill>
                  <a:srgbClr val="0070C0"/>
                </a:solidFill>
              </a:endParaRPr>
            </a:p>
          </p:txBody>
        </p:sp>
        <p:pic>
          <p:nvPicPr>
            <p:cNvPr id="335" name="图片 4">
              <a:extLst>
                <a:ext uri="{FF2B5EF4-FFF2-40B4-BE49-F238E27FC236}">
                  <a16:creationId xmlns:a16="http://schemas.microsoft.com/office/drawing/2014/main" id="{01592E92-64BA-1B16-6E1F-75B4DC3D8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793083" y="4410251"/>
              <a:ext cx="1721252" cy="1209555"/>
            </a:xfrm>
            <a:prstGeom prst="rect">
              <a:avLst/>
            </a:prstGeom>
          </p:spPr>
        </p:pic>
        <p:sp>
          <p:nvSpPr>
            <p:cNvPr id="336" name="矩形: 圆角 6">
              <a:extLst>
                <a:ext uri="{FF2B5EF4-FFF2-40B4-BE49-F238E27FC236}">
                  <a16:creationId xmlns:a16="http://schemas.microsoft.com/office/drawing/2014/main" id="{9A6DDAC5-96F4-F34B-EBA6-65A3222D9248}"/>
                </a:ext>
              </a:extLst>
            </p:cNvPr>
            <p:cNvSpPr/>
            <p:nvPr/>
          </p:nvSpPr>
          <p:spPr>
            <a:xfrm>
              <a:off x="4648822" y="4374852"/>
              <a:ext cx="636554" cy="1230364"/>
            </a:xfrm>
            <a:prstGeom prst="roundRect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Rounded Rectangle 35">
              <a:extLst>
                <a:ext uri="{FF2B5EF4-FFF2-40B4-BE49-F238E27FC236}">
                  <a16:creationId xmlns:a16="http://schemas.microsoft.com/office/drawing/2014/main" id="{0982D631-794D-AFA1-4586-D4025694A360}"/>
                </a:ext>
              </a:extLst>
            </p:cNvPr>
            <p:cNvSpPr/>
            <p:nvPr/>
          </p:nvSpPr>
          <p:spPr>
            <a:xfrm>
              <a:off x="5573275" y="4267044"/>
              <a:ext cx="1059556" cy="792763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338" name="Rounded Rectangle 35">
              <a:extLst>
                <a:ext uri="{FF2B5EF4-FFF2-40B4-BE49-F238E27FC236}">
                  <a16:creationId xmlns:a16="http://schemas.microsoft.com/office/drawing/2014/main" id="{0097ABCB-CD88-EA4E-D54D-90C9524EADE9}"/>
                </a:ext>
              </a:extLst>
            </p:cNvPr>
            <p:cNvSpPr/>
            <p:nvPr/>
          </p:nvSpPr>
          <p:spPr>
            <a:xfrm>
              <a:off x="5573276" y="5175259"/>
              <a:ext cx="1337511" cy="843968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339" name="Straight Arrow Connector 18">
              <a:extLst>
                <a:ext uri="{FF2B5EF4-FFF2-40B4-BE49-F238E27FC236}">
                  <a16:creationId xmlns:a16="http://schemas.microsoft.com/office/drawing/2014/main" id="{9C9196B2-08F7-6AD4-9C60-F64733755B38}"/>
                </a:ext>
              </a:extLst>
            </p:cNvPr>
            <p:cNvCxnSpPr>
              <a:cxnSpLocks/>
            </p:cNvCxnSpPr>
            <p:nvPr/>
          </p:nvCxnSpPr>
          <p:spPr>
            <a:xfrm>
              <a:off x="5373763" y="5589253"/>
              <a:ext cx="328574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18">
              <a:extLst>
                <a:ext uri="{FF2B5EF4-FFF2-40B4-BE49-F238E27FC236}">
                  <a16:creationId xmlns:a16="http://schemas.microsoft.com/office/drawing/2014/main" id="{BC4903A8-4A71-9E3D-1C9C-88F96503A0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745" y="4644493"/>
              <a:ext cx="327941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TextBox 14">
              <a:extLst>
                <a:ext uri="{FF2B5EF4-FFF2-40B4-BE49-F238E27FC236}">
                  <a16:creationId xmlns:a16="http://schemas.microsoft.com/office/drawing/2014/main" id="{9AC87590-826A-FEF0-1C5C-C7CC8A30C08F}"/>
                </a:ext>
              </a:extLst>
            </p:cNvPr>
            <p:cNvSpPr txBox="1"/>
            <p:nvPr/>
          </p:nvSpPr>
          <p:spPr>
            <a:xfrm>
              <a:off x="5373764" y="4702487"/>
              <a:ext cx="1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Controller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342" name="图片 137">
              <a:extLst>
                <a:ext uri="{FF2B5EF4-FFF2-40B4-BE49-F238E27FC236}">
                  <a16:creationId xmlns:a16="http://schemas.microsoft.com/office/drawing/2014/main" id="{2B846954-B149-AABD-5B78-AD413A362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954159" y="4359930"/>
              <a:ext cx="348677" cy="348677"/>
            </a:xfrm>
            <a:prstGeom prst="rect">
              <a:avLst/>
            </a:prstGeom>
          </p:spPr>
        </p:pic>
        <p:sp>
          <p:nvSpPr>
            <p:cNvPr id="343" name="TextBox 14">
              <a:extLst>
                <a:ext uri="{FF2B5EF4-FFF2-40B4-BE49-F238E27FC236}">
                  <a16:creationId xmlns:a16="http://schemas.microsoft.com/office/drawing/2014/main" id="{C0EBB936-0B95-5BA3-9E07-64165184C1E2}"/>
                </a:ext>
              </a:extLst>
            </p:cNvPr>
            <p:cNvSpPr txBox="1"/>
            <p:nvPr/>
          </p:nvSpPr>
          <p:spPr>
            <a:xfrm>
              <a:off x="5705543" y="5435117"/>
              <a:ext cx="1104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Vision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Module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344" name="图片 140">
              <a:extLst>
                <a:ext uri="{FF2B5EF4-FFF2-40B4-BE49-F238E27FC236}">
                  <a16:creationId xmlns:a16="http://schemas.microsoft.com/office/drawing/2014/main" id="{2DCA5951-00E4-D1E4-8280-B59189B34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065204" y="5149835"/>
              <a:ext cx="385292" cy="385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581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FAC92BCB-A1A8-9785-9878-A3C56328ACB2}"/>
              </a:ext>
            </a:extLst>
          </p:cNvPr>
          <p:cNvSpPr/>
          <p:nvPr/>
        </p:nvSpPr>
        <p:spPr>
          <a:xfrm rot="5400000">
            <a:off x="11853895" y="221341"/>
            <a:ext cx="954107" cy="3045662"/>
          </a:xfrm>
          <a:prstGeom prst="wedgeRectCallout">
            <a:avLst>
              <a:gd name="adj1" fmla="val -31374"/>
              <a:gd name="adj2" fmla="val 5509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AB9C619-954D-C408-AD82-F60CE5831EE8}"/>
              </a:ext>
            </a:extLst>
          </p:cNvPr>
          <p:cNvSpPr/>
          <p:nvPr/>
        </p:nvSpPr>
        <p:spPr>
          <a:xfrm>
            <a:off x="9500149" y="1078652"/>
            <a:ext cx="4656850" cy="4503991"/>
          </a:xfrm>
          <a:prstGeom prst="flowChartProces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28453D-72C8-C36D-304B-361B9EDCF332}"/>
              </a:ext>
            </a:extLst>
          </p:cNvPr>
          <p:cNvSpPr txBox="1"/>
          <p:nvPr/>
        </p:nvSpPr>
        <p:spPr>
          <a:xfrm>
            <a:off x="9681600" y="1313293"/>
            <a:ext cx="871347" cy="27699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LLM Agent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FEB0B7-3A1F-F6B4-B6F7-AE6C0A24E920}"/>
              </a:ext>
            </a:extLst>
          </p:cNvPr>
          <p:cNvSpPr txBox="1"/>
          <p:nvPr/>
        </p:nvSpPr>
        <p:spPr>
          <a:xfrm>
            <a:off x="10839604" y="1267530"/>
            <a:ext cx="3014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Internal Reasoning: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</a:t>
            </a:r>
            <a:r>
              <a:rPr lang="en-CN" sz="1400" dirty="0"/>
              <a:t>I need to find a bed whose size </a:t>
            </a:r>
            <a:r>
              <a:rPr lang="en-US" sz="1400" dirty="0"/>
              <a:t>	</a:t>
            </a:r>
            <a:r>
              <a:rPr lang="en-CN" sz="1400" dirty="0"/>
              <a:t>is queen</a:t>
            </a:r>
            <a:r>
              <a:rPr lang="en-US" sz="1400" dirty="0"/>
              <a:t>-</a:t>
            </a:r>
            <a:r>
              <a:rPr lang="en-CN" sz="1400" dirty="0"/>
              <a:t>sized, color is black, </a:t>
            </a:r>
            <a:r>
              <a:rPr lang="en-US" sz="1400" dirty="0"/>
              <a:t>	</a:t>
            </a:r>
            <a:r>
              <a:rPr lang="en-CN" sz="1400" dirty="0"/>
              <a:t>and price is less then $120.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92B6680E-0B0A-52DB-D957-D098D33E2119}"/>
              </a:ext>
            </a:extLst>
          </p:cNvPr>
          <p:cNvSpPr/>
          <p:nvPr/>
        </p:nvSpPr>
        <p:spPr>
          <a:xfrm rot="5400000">
            <a:off x="11515386" y="1610323"/>
            <a:ext cx="1809665" cy="3236228"/>
          </a:xfrm>
          <a:prstGeom prst="wedgeRectCallout">
            <a:avLst>
              <a:gd name="adj1" fmla="val -41091"/>
              <a:gd name="adj2" fmla="val 55177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B20BE2-D3B1-153C-9E0E-E831535C682F}"/>
              </a:ext>
            </a:extLst>
          </p:cNvPr>
          <p:cNvSpPr txBox="1"/>
          <p:nvPr/>
        </p:nvSpPr>
        <p:spPr>
          <a:xfrm>
            <a:off x="9684092" y="2369774"/>
            <a:ext cx="862840" cy="2769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</a:rPr>
              <a:t>DVM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F622EB-6FA8-12C3-E418-07B837FA3AAC}"/>
              </a:ext>
            </a:extLst>
          </p:cNvPr>
          <p:cNvSpPr txBox="1"/>
          <p:nvPr/>
        </p:nvSpPr>
        <p:spPr>
          <a:xfrm>
            <a:off x="10824328" y="2317385"/>
            <a:ext cx="323623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Extracting concept:</a:t>
            </a:r>
          </a:p>
          <a:p>
            <a:r>
              <a:rPr lang="en-US" sz="1400" dirty="0"/>
              <a:t>	{object: bed, size: queen, </a:t>
            </a:r>
          </a:p>
          <a:p>
            <a:r>
              <a:rPr lang="en-US" sz="1400" dirty="0"/>
              <a:t>	color: 	black, price: [0-120)}</a:t>
            </a:r>
          </a:p>
          <a:p>
            <a:r>
              <a:rPr lang="en-US" sz="1400" b="1" dirty="0"/>
              <a:t>Generating Oracle: 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E6EB31B-C93B-2D70-C9B4-E7F5B5C70E38}"/>
              </a:ext>
            </a:extLst>
          </p:cNvPr>
          <p:cNvSpPr/>
          <p:nvPr/>
        </p:nvSpPr>
        <p:spPr>
          <a:xfrm>
            <a:off x="11132697" y="3239993"/>
            <a:ext cx="711974" cy="239173"/>
          </a:xfrm>
          <a:custGeom>
            <a:avLst/>
            <a:gdLst>
              <a:gd name="connsiteX0" fmla="*/ 0 w 728268"/>
              <a:gd name="connsiteY0" fmla="*/ 71274 h 427638"/>
              <a:gd name="connsiteX1" fmla="*/ 71274 w 728268"/>
              <a:gd name="connsiteY1" fmla="*/ 0 h 427638"/>
              <a:gd name="connsiteX2" fmla="*/ 656994 w 728268"/>
              <a:gd name="connsiteY2" fmla="*/ 0 h 427638"/>
              <a:gd name="connsiteX3" fmla="*/ 728268 w 728268"/>
              <a:gd name="connsiteY3" fmla="*/ 71274 h 427638"/>
              <a:gd name="connsiteX4" fmla="*/ 728268 w 728268"/>
              <a:gd name="connsiteY4" fmla="*/ 356364 h 427638"/>
              <a:gd name="connsiteX5" fmla="*/ 656994 w 728268"/>
              <a:gd name="connsiteY5" fmla="*/ 427638 h 427638"/>
              <a:gd name="connsiteX6" fmla="*/ 71274 w 728268"/>
              <a:gd name="connsiteY6" fmla="*/ 427638 h 427638"/>
              <a:gd name="connsiteX7" fmla="*/ 0 w 728268"/>
              <a:gd name="connsiteY7" fmla="*/ 356364 h 427638"/>
              <a:gd name="connsiteX8" fmla="*/ 0 w 728268"/>
              <a:gd name="connsiteY8" fmla="*/ 71274 h 42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68" h="427638">
                <a:moveTo>
                  <a:pt x="0" y="71274"/>
                </a:moveTo>
                <a:cubicBezTo>
                  <a:pt x="0" y="31910"/>
                  <a:pt x="31910" y="0"/>
                  <a:pt x="71274" y="0"/>
                </a:cubicBezTo>
                <a:lnTo>
                  <a:pt x="656994" y="0"/>
                </a:lnTo>
                <a:cubicBezTo>
                  <a:pt x="696358" y="0"/>
                  <a:pt x="728268" y="31910"/>
                  <a:pt x="728268" y="71274"/>
                </a:cubicBezTo>
                <a:lnTo>
                  <a:pt x="728268" y="356364"/>
                </a:lnTo>
                <a:cubicBezTo>
                  <a:pt x="728268" y="395728"/>
                  <a:pt x="696358" y="427638"/>
                  <a:pt x="656994" y="427638"/>
                </a:cubicBezTo>
                <a:lnTo>
                  <a:pt x="71274" y="427638"/>
                </a:lnTo>
                <a:cubicBezTo>
                  <a:pt x="31910" y="427638"/>
                  <a:pt x="0" y="395728"/>
                  <a:pt x="0" y="356364"/>
                </a:cubicBezTo>
                <a:lnTo>
                  <a:pt x="0" y="7127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46" tIns="53261" rIns="85646" bIns="53261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Input 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4E30538-1251-0DB5-DA7D-EEF0A0C2206D}"/>
              </a:ext>
            </a:extLst>
          </p:cNvPr>
          <p:cNvSpPr/>
          <p:nvPr/>
        </p:nvSpPr>
        <p:spPr>
          <a:xfrm>
            <a:off x="11132697" y="3523701"/>
            <a:ext cx="711974" cy="239173"/>
          </a:xfrm>
          <a:custGeom>
            <a:avLst/>
            <a:gdLst>
              <a:gd name="connsiteX0" fmla="*/ 0 w 728268"/>
              <a:gd name="connsiteY0" fmla="*/ 71274 h 427638"/>
              <a:gd name="connsiteX1" fmla="*/ 71274 w 728268"/>
              <a:gd name="connsiteY1" fmla="*/ 0 h 427638"/>
              <a:gd name="connsiteX2" fmla="*/ 656994 w 728268"/>
              <a:gd name="connsiteY2" fmla="*/ 0 h 427638"/>
              <a:gd name="connsiteX3" fmla="*/ 728268 w 728268"/>
              <a:gd name="connsiteY3" fmla="*/ 71274 h 427638"/>
              <a:gd name="connsiteX4" fmla="*/ 728268 w 728268"/>
              <a:gd name="connsiteY4" fmla="*/ 356364 h 427638"/>
              <a:gd name="connsiteX5" fmla="*/ 656994 w 728268"/>
              <a:gd name="connsiteY5" fmla="*/ 427638 h 427638"/>
              <a:gd name="connsiteX6" fmla="*/ 71274 w 728268"/>
              <a:gd name="connsiteY6" fmla="*/ 427638 h 427638"/>
              <a:gd name="connsiteX7" fmla="*/ 0 w 728268"/>
              <a:gd name="connsiteY7" fmla="*/ 356364 h 427638"/>
              <a:gd name="connsiteX8" fmla="*/ 0 w 728268"/>
              <a:gd name="connsiteY8" fmla="*/ 71274 h 42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68" h="427638">
                <a:moveTo>
                  <a:pt x="0" y="71274"/>
                </a:moveTo>
                <a:cubicBezTo>
                  <a:pt x="0" y="31910"/>
                  <a:pt x="31910" y="0"/>
                  <a:pt x="71274" y="0"/>
                </a:cubicBezTo>
                <a:lnTo>
                  <a:pt x="656994" y="0"/>
                </a:lnTo>
                <a:cubicBezTo>
                  <a:pt x="696358" y="0"/>
                  <a:pt x="728268" y="31910"/>
                  <a:pt x="728268" y="71274"/>
                </a:cubicBezTo>
                <a:lnTo>
                  <a:pt x="728268" y="356364"/>
                </a:lnTo>
                <a:cubicBezTo>
                  <a:pt x="728268" y="395728"/>
                  <a:pt x="696358" y="427638"/>
                  <a:pt x="656994" y="427638"/>
                </a:cubicBezTo>
                <a:lnTo>
                  <a:pt x="71274" y="427638"/>
                </a:lnTo>
                <a:cubicBezTo>
                  <a:pt x="31910" y="427638"/>
                  <a:pt x="0" y="395728"/>
                  <a:pt x="0" y="356364"/>
                </a:cubicBezTo>
                <a:lnTo>
                  <a:pt x="0" y="7127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46" tIns="53261" rIns="85646" bIns="53261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/>
              <a:t>Out</a:t>
            </a:r>
            <a:r>
              <a:rPr lang="en-US" sz="1400" kern="1200" dirty="0"/>
              <a:t>put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FC5F1AC-4119-B451-75FE-517742A68F11}"/>
              </a:ext>
            </a:extLst>
          </p:cNvPr>
          <p:cNvSpPr txBox="1"/>
          <p:nvPr/>
        </p:nvSpPr>
        <p:spPr>
          <a:xfrm>
            <a:off x="11835860" y="3199590"/>
            <a:ext cx="23091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dirty="0"/>
              <a:t>price</a:t>
            </a:r>
            <a:r>
              <a:rPr lang="en-US" sz="1400" kern="1200" dirty="0"/>
              <a:t> : [0-120)</a:t>
            </a:r>
            <a:endParaRPr lang="en-US" sz="1400" dirty="0"/>
          </a:p>
          <a:p>
            <a:pPr marL="0" lvl="1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dirty="0"/>
              <a:t>d</a:t>
            </a:r>
            <a:r>
              <a:rPr lang="en-US" sz="1400" kern="1200" dirty="0"/>
              <a:t>ef price_lower(price:float):</a:t>
            </a:r>
            <a:endParaRPr lang="en-US" sz="1400" dirty="0"/>
          </a:p>
          <a:p>
            <a:pPr marL="0" lvl="1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kern="1200" dirty="0"/>
              <a:t>	return price &lt; 120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57752CF-399B-4CA8-0A23-4815248802A1}"/>
              </a:ext>
            </a:extLst>
          </p:cNvPr>
          <p:cNvGrpSpPr/>
          <p:nvPr/>
        </p:nvGrpSpPr>
        <p:grpSpPr>
          <a:xfrm>
            <a:off x="3194743" y="574362"/>
            <a:ext cx="408357" cy="411480"/>
            <a:chOff x="6803319" y="3192016"/>
            <a:chExt cx="731520" cy="731520"/>
          </a:xfrm>
        </p:grpSpPr>
        <p:pic>
          <p:nvPicPr>
            <p:cNvPr id="85" name="Graphic 84" descr="Users with solid fill">
              <a:extLst>
                <a:ext uri="{FF2B5EF4-FFF2-40B4-BE49-F238E27FC236}">
                  <a16:creationId xmlns:a16="http://schemas.microsoft.com/office/drawing/2014/main" id="{98D22E50-FBDB-B177-D040-C62CC493F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1019" y="3296084"/>
              <a:ext cx="590115" cy="590115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A3B8858-0E84-FCB2-B342-FA1D6611DBE7}"/>
                </a:ext>
              </a:extLst>
            </p:cNvPr>
            <p:cNvSpPr/>
            <p:nvPr/>
          </p:nvSpPr>
          <p:spPr>
            <a:xfrm>
              <a:off x="6803319" y="3192016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1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A2F24E54-B532-E961-CFC1-AACFAE55B8D5}"/>
              </a:ext>
            </a:extLst>
          </p:cNvPr>
          <p:cNvSpPr txBox="1"/>
          <p:nvPr/>
        </p:nvSpPr>
        <p:spPr>
          <a:xfrm>
            <a:off x="4035358" y="590141"/>
            <a:ext cx="8670908" cy="35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81" b="1" dirty="0"/>
              <a:t>I am looking for a queen</a:t>
            </a:r>
            <a:r>
              <a:rPr lang="en-US" sz="1681" b="1" dirty="0"/>
              <a:t>-</a:t>
            </a:r>
            <a:r>
              <a:rPr lang="en-CN" sz="1681" b="1" dirty="0"/>
              <a:t>sized bed that is black, and price lower than 120.0 dollars.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F965DF7-6C69-BBF1-5194-9F309A4C773E}"/>
              </a:ext>
            </a:extLst>
          </p:cNvPr>
          <p:cNvSpPr txBox="1"/>
          <p:nvPr/>
        </p:nvSpPr>
        <p:spPr>
          <a:xfrm>
            <a:off x="2284274" y="564132"/>
            <a:ext cx="123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User </a:t>
            </a:r>
          </a:p>
          <a:p>
            <a:r>
              <a:rPr lang="en-US" altLang="zh-CN" sz="1200" b="1" dirty="0"/>
              <a:t>Instruction</a:t>
            </a:r>
            <a:endParaRPr lang="en-US" sz="1200" b="1" dirty="0"/>
          </a:p>
        </p:txBody>
      </p:sp>
      <p:sp>
        <p:nvSpPr>
          <p:cNvPr id="90" name="Speech Bubble: Rectangle with Corners Rounded 89">
            <a:extLst>
              <a:ext uri="{FF2B5EF4-FFF2-40B4-BE49-F238E27FC236}">
                <a16:creationId xmlns:a16="http://schemas.microsoft.com/office/drawing/2014/main" id="{B8931492-F3CA-BD5A-F604-9AF1BE160EE1}"/>
              </a:ext>
            </a:extLst>
          </p:cNvPr>
          <p:cNvSpPr/>
          <p:nvPr/>
        </p:nvSpPr>
        <p:spPr>
          <a:xfrm rot="5400000">
            <a:off x="7821890" y="-3269191"/>
            <a:ext cx="365775" cy="8096024"/>
          </a:xfrm>
          <a:prstGeom prst="wedgeRoundRectCallout">
            <a:avLst>
              <a:gd name="adj1" fmla="val -22883"/>
              <a:gd name="adj2" fmla="val 52316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26" name="矩形: 圆角 43">
            <a:extLst>
              <a:ext uri="{FF2B5EF4-FFF2-40B4-BE49-F238E27FC236}">
                <a16:creationId xmlns:a16="http://schemas.microsoft.com/office/drawing/2014/main" id="{DC3CE022-68AD-6C22-F49B-CA426FD578AD}"/>
              </a:ext>
            </a:extLst>
          </p:cNvPr>
          <p:cNvSpPr/>
          <p:nvPr/>
        </p:nvSpPr>
        <p:spPr>
          <a:xfrm>
            <a:off x="5418990" y="1088992"/>
            <a:ext cx="3897904" cy="4503349"/>
          </a:xfrm>
          <a:prstGeom prst="roundRect">
            <a:avLst>
              <a:gd name="adj" fmla="val 516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59559C-94B9-5962-E8AC-E9B63155E29C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239DD9-5BAE-3455-B06E-3D95C8603951}"/>
              </a:ext>
            </a:extLst>
          </p:cNvPr>
          <p:cNvCxnSpPr>
            <a:cxnSpLocks/>
          </p:cNvCxnSpPr>
          <p:nvPr/>
        </p:nvCxnSpPr>
        <p:spPr>
          <a:xfrm flipV="1">
            <a:off x="4467897" y="3332100"/>
            <a:ext cx="0" cy="141246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1F1975-A73C-1943-BEFF-367D14B8D21A}"/>
              </a:ext>
            </a:extLst>
          </p:cNvPr>
          <p:cNvCxnSpPr>
            <a:cxnSpLocks/>
          </p:cNvCxnSpPr>
          <p:nvPr/>
        </p:nvCxnSpPr>
        <p:spPr>
          <a:xfrm>
            <a:off x="4645552" y="5037319"/>
            <a:ext cx="1274014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8">
            <a:extLst>
              <a:ext uri="{FF2B5EF4-FFF2-40B4-BE49-F238E27FC236}">
                <a16:creationId xmlns:a16="http://schemas.microsoft.com/office/drawing/2014/main" id="{FE6A6FB3-572B-59AB-825B-3A342FAB2C7F}"/>
              </a:ext>
            </a:extLst>
          </p:cNvPr>
          <p:cNvCxnSpPr>
            <a:cxnSpLocks/>
          </p:cNvCxnSpPr>
          <p:nvPr/>
        </p:nvCxnSpPr>
        <p:spPr>
          <a:xfrm>
            <a:off x="3694663" y="3327754"/>
            <a:ext cx="0" cy="52006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9">
            <a:extLst>
              <a:ext uri="{FF2B5EF4-FFF2-40B4-BE49-F238E27FC236}">
                <a16:creationId xmlns:a16="http://schemas.microsoft.com/office/drawing/2014/main" id="{DCDC2D3D-6472-2244-FA25-70BCCEFF2608}"/>
              </a:ext>
            </a:extLst>
          </p:cNvPr>
          <p:cNvSpPr txBox="1"/>
          <p:nvPr/>
        </p:nvSpPr>
        <p:spPr>
          <a:xfrm>
            <a:off x="2913990" y="3399906"/>
            <a:ext cx="108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ounded Rectangle 89">
            <a:extLst>
              <a:ext uri="{FF2B5EF4-FFF2-40B4-BE49-F238E27FC236}">
                <a16:creationId xmlns:a16="http://schemas.microsoft.com/office/drawing/2014/main" id="{7EAA5CA5-A17C-D23E-5B6F-F50CAA373449}"/>
              </a:ext>
            </a:extLst>
          </p:cNvPr>
          <p:cNvSpPr/>
          <p:nvPr/>
        </p:nvSpPr>
        <p:spPr>
          <a:xfrm>
            <a:off x="5952622" y="1484650"/>
            <a:ext cx="2990251" cy="955787"/>
          </a:xfrm>
          <a:prstGeom prst="roundRect">
            <a:avLst>
              <a:gd name="adj" fmla="val 10688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Action Primitive Concepts</a:t>
            </a:r>
          </a:p>
        </p:txBody>
      </p:sp>
      <p:sp>
        <p:nvSpPr>
          <p:cNvPr id="45" name="Rounded Rectangle 89">
            <a:extLst>
              <a:ext uri="{FF2B5EF4-FFF2-40B4-BE49-F238E27FC236}">
                <a16:creationId xmlns:a16="http://schemas.microsoft.com/office/drawing/2014/main" id="{8B7A05DF-2945-85FD-D7BD-0427FF703160}"/>
              </a:ext>
            </a:extLst>
          </p:cNvPr>
          <p:cNvSpPr/>
          <p:nvPr/>
        </p:nvSpPr>
        <p:spPr>
          <a:xfrm>
            <a:off x="5919567" y="4665764"/>
            <a:ext cx="2992985" cy="688518"/>
          </a:xfrm>
          <a:prstGeom prst="roundRect">
            <a:avLst>
              <a:gd name="adj" fmla="val 1436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N" altLang="zh-C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18">
            <a:extLst>
              <a:ext uri="{FF2B5EF4-FFF2-40B4-BE49-F238E27FC236}">
                <a16:creationId xmlns:a16="http://schemas.microsoft.com/office/drawing/2014/main" id="{0803EEA1-4F5D-C481-03F3-69F95A4B5D5A}"/>
              </a:ext>
            </a:extLst>
          </p:cNvPr>
          <p:cNvCxnSpPr>
            <a:cxnSpLocks/>
            <a:stCxn id="52" idx="2"/>
            <a:endCxn id="45" idx="0"/>
          </p:cNvCxnSpPr>
          <p:nvPr/>
        </p:nvCxnSpPr>
        <p:spPr>
          <a:xfrm flipH="1">
            <a:off x="7416060" y="4011068"/>
            <a:ext cx="1367" cy="65469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87">
            <a:extLst>
              <a:ext uri="{FF2B5EF4-FFF2-40B4-BE49-F238E27FC236}">
                <a16:creationId xmlns:a16="http://schemas.microsoft.com/office/drawing/2014/main" id="{58EA0AD9-8111-D31D-1603-D9A09F8EC5A4}"/>
              </a:ext>
            </a:extLst>
          </p:cNvPr>
          <p:cNvCxnSpPr>
            <a:cxnSpLocks/>
          </p:cNvCxnSpPr>
          <p:nvPr/>
        </p:nvCxnSpPr>
        <p:spPr>
          <a:xfrm flipH="1" flipV="1">
            <a:off x="4714214" y="3289234"/>
            <a:ext cx="1238408" cy="1407176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95">
            <a:extLst>
              <a:ext uri="{FF2B5EF4-FFF2-40B4-BE49-F238E27FC236}">
                <a16:creationId xmlns:a16="http://schemas.microsoft.com/office/drawing/2014/main" id="{E55B3D20-BA52-5923-23EB-54BD8A168C6E}"/>
              </a:ext>
            </a:extLst>
          </p:cNvPr>
          <p:cNvSpPr/>
          <p:nvPr/>
        </p:nvSpPr>
        <p:spPr>
          <a:xfrm rot="2846388">
            <a:off x="4677028" y="3811361"/>
            <a:ext cx="1685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Vetted Observation</a:t>
            </a:r>
          </a:p>
        </p:txBody>
      </p:sp>
      <p:sp>
        <p:nvSpPr>
          <p:cNvPr id="52" name="Rounded Rectangle 89">
            <a:extLst>
              <a:ext uri="{FF2B5EF4-FFF2-40B4-BE49-F238E27FC236}">
                <a16:creationId xmlns:a16="http://schemas.microsoft.com/office/drawing/2014/main" id="{17A08C84-81D0-F3B6-EF56-C0311429314B}"/>
              </a:ext>
            </a:extLst>
          </p:cNvPr>
          <p:cNvSpPr/>
          <p:nvPr/>
        </p:nvSpPr>
        <p:spPr>
          <a:xfrm>
            <a:off x="5922301" y="2809669"/>
            <a:ext cx="2990251" cy="1201399"/>
          </a:xfrm>
          <a:prstGeom prst="roundRect">
            <a:avLst>
              <a:gd name="adj" fmla="val 10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b="1" dirty="0">
              <a:solidFill>
                <a:srgbClr val="DEA900"/>
              </a:solidFill>
            </a:endParaRPr>
          </a:p>
        </p:txBody>
      </p:sp>
      <p:sp>
        <p:nvSpPr>
          <p:cNvPr id="55" name="Rounded Rectangle 89">
            <a:extLst>
              <a:ext uri="{FF2B5EF4-FFF2-40B4-BE49-F238E27FC236}">
                <a16:creationId xmlns:a16="http://schemas.microsoft.com/office/drawing/2014/main" id="{509169B1-0CF9-C8B7-687C-C4F5A8CF6A64}"/>
              </a:ext>
            </a:extLst>
          </p:cNvPr>
          <p:cNvSpPr/>
          <p:nvPr/>
        </p:nvSpPr>
        <p:spPr>
          <a:xfrm>
            <a:off x="6016337" y="3205928"/>
            <a:ext cx="1182377" cy="6784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1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12E784-B43D-81D9-378E-27728A4EA8ED}"/>
              </a:ext>
            </a:extLst>
          </p:cNvPr>
          <p:cNvSpPr txBox="1"/>
          <p:nvPr/>
        </p:nvSpPr>
        <p:spPr>
          <a:xfrm>
            <a:off x="6653749" y="4825357"/>
            <a:ext cx="211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>
              <a:defRPr sz="1600">
                <a:solidFill>
                  <a:srgbClr val="FFC000"/>
                </a:solidFill>
              </a:defRPr>
            </a:lvl1pPr>
          </a:lstStyle>
          <a:p>
            <a:r>
              <a:rPr lang="en-CN" altLang="zh-CN" sz="1800" b="1" dirty="0">
                <a:solidFill>
                  <a:srgbClr val="00B050"/>
                </a:solidFill>
              </a:rPr>
              <a:t>Avoiding </a:t>
            </a:r>
            <a:r>
              <a:rPr lang="en-US" altLang="zh-CN" sz="1800" b="1" dirty="0">
                <a:solidFill>
                  <a:srgbClr val="00B050"/>
                </a:solidFill>
              </a:rPr>
              <a:t>A</a:t>
            </a:r>
            <a:r>
              <a:rPr lang="en-CN" altLang="zh-CN" sz="1800" b="1" dirty="0">
                <a:solidFill>
                  <a:srgbClr val="00B050"/>
                </a:solidFill>
              </a:rPr>
              <a:t>ctions</a:t>
            </a:r>
          </a:p>
        </p:txBody>
      </p:sp>
      <p:sp>
        <p:nvSpPr>
          <p:cNvPr id="57" name="TextBox 14">
            <a:extLst>
              <a:ext uri="{FF2B5EF4-FFF2-40B4-BE49-F238E27FC236}">
                <a16:creationId xmlns:a16="http://schemas.microsoft.com/office/drawing/2014/main" id="{455957CC-3938-3E5F-7B4A-8070045F1843}"/>
              </a:ext>
            </a:extLst>
          </p:cNvPr>
          <p:cNvSpPr txBox="1"/>
          <p:nvPr/>
        </p:nvSpPr>
        <p:spPr>
          <a:xfrm>
            <a:off x="7430640" y="2459698"/>
            <a:ext cx="212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Generated Oracles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endParaRPr lang="en-CN" sz="1400" dirty="0">
              <a:solidFill>
                <a:srgbClr val="00B050"/>
              </a:solidFill>
            </a:endParaRPr>
          </a:p>
        </p:txBody>
      </p:sp>
      <p:sp>
        <p:nvSpPr>
          <p:cNvPr id="59" name="TextBox 14">
            <a:extLst>
              <a:ext uri="{FF2B5EF4-FFF2-40B4-BE49-F238E27FC236}">
                <a16:creationId xmlns:a16="http://schemas.microsoft.com/office/drawing/2014/main" id="{A6B24D9B-E98D-A2FC-33D8-F6F4EB8DBFE0}"/>
              </a:ext>
            </a:extLst>
          </p:cNvPr>
          <p:cNvSpPr txBox="1"/>
          <p:nvPr/>
        </p:nvSpPr>
        <p:spPr>
          <a:xfrm>
            <a:off x="4598698" y="4709239"/>
            <a:ext cx="1524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BD172084-98E5-B8AD-B126-6FE8FEEB3BB3}"/>
              </a:ext>
            </a:extLst>
          </p:cNvPr>
          <p:cNvSpPr txBox="1"/>
          <p:nvPr/>
        </p:nvSpPr>
        <p:spPr>
          <a:xfrm>
            <a:off x="7395809" y="4051395"/>
            <a:ext cx="187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Oracle Violation</a:t>
            </a:r>
            <a:endParaRPr lang="en-CN" sz="1400" dirty="0">
              <a:solidFill>
                <a:srgbClr val="00B050"/>
              </a:solidFill>
            </a:endParaRPr>
          </a:p>
        </p:txBody>
      </p:sp>
      <p:sp>
        <p:nvSpPr>
          <p:cNvPr id="61" name="文本框 126">
            <a:extLst>
              <a:ext uri="{FF2B5EF4-FFF2-40B4-BE49-F238E27FC236}">
                <a16:creationId xmlns:a16="http://schemas.microsoft.com/office/drawing/2014/main" id="{AAA60891-5D97-EE66-C736-C9A67F59336D}"/>
              </a:ext>
            </a:extLst>
          </p:cNvPr>
          <p:cNvSpPr txBox="1"/>
          <p:nvPr/>
        </p:nvSpPr>
        <p:spPr>
          <a:xfrm>
            <a:off x="7115146" y="2813619"/>
            <a:ext cx="98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Oracles</a:t>
            </a:r>
            <a:endParaRPr lang="en-CN" altLang="zh-CN" b="1" dirty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3" name="文本框 127">
            <a:extLst>
              <a:ext uri="{FF2B5EF4-FFF2-40B4-BE49-F238E27FC236}">
                <a16:creationId xmlns:a16="http://schemas.microsoft.com/office/drawing/2014/main" id="{43B58C8D-4680-6145-F7AC-F4BD22733E16}"/>
              </a:ext>
            </a:extLst>
          </p:cNvPr>
          <p:cNvSpPr txBox="1"/>
          <p:nvPr/>
        </p:nvSpPr>
        <p:spPr>
          <a:xfrm>
            <a:off x="8512348" y="3270170"/>
            <a:ext cx="98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…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67" name="组合 180">
            <a:extLst>
              <a:ext uri="{FF2B5EF4-FFF2-40B4-BE49-F238E27FC236}">
                <a16:creationId xmlns:a16="http://schemas.microsoft.com/office/drawing/2014/main" id="{7FBF1231-8272-99D8-8B49-155550B2FBC7}"/>
              </a:ext>
            </a:extLst>
          </p:cNvPr>
          <p:cNvGrpSpPr/>
          <p:nvPr/>
        </p:nvGrpSpPr>
        <p:grpSpPr>
          <a:xfrm>
            <a:off x="7272556" y="1838273"/>
            <a:ext cx="1030710" cy="445190"/>
            <a:chOff x="8335236" y="3714302"/>
            <a:chExt cx="986126" cy="35159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8" name="Rounded Rectangle 89">
              <a:extLst>
                <a:ext uri="{FF2B5EF4-FFF2-40B4-BE49-F238E27FC236}">
                  <a16:creationId xmlns:a16="http://schemas.microsoft.com/office/drawing/2014/main" id="{D24201E6-9115-7A68-858D-E1FB52C0F874}"/>
                </a:ext>
              </a:extLst>
            </p:cNvPr>
            <p:cNvSpPr/>
            <p:nvPr/>
          </p:nvSpPr>
          <p:spPr>
            <a:xfrm>
              <a:off x="8335236" y="3741071"/>
              <a:ext cx="986126" cy="324828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b="1" dirty="0">
                <a:solidFill>
                  <a:srgbClr val="E6BC51"/>
                </a:solidFill>
              </a:endParaRPr>
            </a:p>
          </p:txBody>
        </p:sp>
        <p:sp>
          <p:nvSpPr>
            <p:cNvPr id="69" name="文本框 77">
              <a:extLst>
                <a:ext uri="{FF2B5EF4-FFF2-40B4-BE49-F238E27FC236}">
                  <a16:creationId xmlns:a16="http://schemas.microsoft.com/office/drawing/2014/main" id="{36C4EB03-1133-0F67-6F4A-A73D1A9B7BCB}"/>
                </a:ext>
              </a:extLst>
            </p:cNvPr>
            <p:cNvSpPr txBox="1"/>
            <p:nvPr/>
          </p:nvSpPr>
          <p:spPr>
            <a:xfrm>
              <a:off x="8368808" y="3790158"/>
              <a:ext cx="523207" cy="2430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9797"/>
                  </a:solidFill>
                </a:rPr>
                <a:t>red</a:t>
              </a:r>
              <a:endParaRPr lang="zh-CN" altLang="en-US" sz="1400" dirty="0">
                <a:solidFill>
                  <a:srgbClr val="FF9797"/>
                </a:solidFill>
              </a:endParaRPr>
            </a:p>
          </p:txBody>
        </p:sp>
        <p:sp>
          <p:nvSpPr>
            <p:cNvPr id="74" name="文本框 97">
              <a:extLst>
                <a:ext uri="{FF2B5EF4-FFF2-40B4-BE49-F238E27FC236}">
                  <a16:creationId xmlns:a16="http://schemas.microsoft.com/office/drawing/2014/main" id="{C56C9FBB-29F6-2210-8DA3-7BF674382B49}"/>
                </a:ext>
              </a:extLst>
            </p:cNvPr>
            <p:cNvSpPr txBox="1"/>
            <p:nvPr/>
          </p:nvSpPr>
          <p:spPr>
            <a:xfrm>
              <a:off x="8663984" y="3795006"/>
              <a:ext cx="523207" cy="2430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/>
                  </a:solidFill>
                </a:rPr>
                <a:t>blue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75" name="文本框 99">
              <a:extLst>
                <a:ext uri="{FF2B5EF4-FFF2-40B4-BE49-F238E27FC236}">
                  <a16:creationId xmlns:a16="http://schemas.microsoft.com/office/drawing/2014/main" id="{C4098F67-F5BE-446A-9C78-EB45D86C7FD1}"/>
                </a:ext>
              </a:extLst>
            </p:cNvPr>
            <p:cNvSpPr txBox="1"/>
            <p:nvPr/>
          </p:nvSpPr>
          <p:spPr>
            <a:xfrm>
              <a:off x="9011240" y="3714302"/>
              <a:ext cx="310122" cy="315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…</a:t>
              </a:r>
              <a:endParaRPr lang="zh-CN" altLang="en-US" sz="2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690C6CF3-40E1-615F-A821-CDBBCB7FEB48}"/>
              </a:ext>
            </a:extLst>
          </p:cNvPr>
          <p:cNvSpPr txBox="1"/>
          <p:nvPr/>
        </p:nvSpPr>
        <p:spPr>
          <a:xfrm>
            <a:off x="4431350" y="4341630"/>
            <a:ext cx="172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</a:t>
            </a:r>
          </a:p>
        </p:txBody>
      </p:sp>
      <p:grpSp>
        <p:nvGrpSpPr>
          <p:cNvPr id="115" name="组合 144">
            <a:extLst>
              <a:ext uri="{FF2B5EF4-FFF2-40B4-BE49-F238E27FC236}">
                <a16:creationId xmlns:a16="http://schemas.microsoft.com/office/drawing/2014/main" id="{DCFEF394-2F24-9500-8D95-9088D4AD5719}"/>
              </a:ext>
            </a:extLst>
          </p:cNvPr>
          <p:cNvGrpSpPr/>
          <p:nvPr/>
        </p:nvGrpSpPr>
        <p:grpSpPr>
          <a:xfrm>
            <a:off x="3797244" y="3440182"/>
            <a:ext cx="233656" cy="209912"/>
            <a:chOff x="5532453" y="4540607"/>
            <a:chExt cx="286454" cy="251228"/>
          </a:xfrm>
        </p:grpSpPr>
        <p:sp>
          <p:nvSpPr>
            <p:cNvPr id="116" name="等腰三角形 145">
              <a:extLst>
                <a:ext uri="{FF2B5EF4-FFF2-40B4-BE49-F238E27FC236}">
                  <a16:creationId xmlns:a16="http://schemas.microsoft.com/office/drawing/2014/main" id="{8163B0BD-A3D1-0349-96DD-D3116362294B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43">
              <a:extLst>
                <a:ext uri="{FF2B5EF4-FFF2-40B4-BE49-F238E27FC236}">
                  <a16:creationId xmlns:a16="http://schemas.microsoft.com/office/drawing/2014/main" id="{01D93863-F293-DFB0-6B4E-F7255B7011E2}"/>
                </a:ext>
              </a:extLst>
            </p:cNvPr>
            <p:cNvSpPr/>
            <p:nvPr/>
          </p:nvSpPr>
          <p:spPr>
            <a:xfrm>
              <a:off x="5532453" y="4540607"/>
              <a:ext cx="286454" cy="251228"/>
            </a:xfrm>
            <a:prstGeom prst="rect">
              <a:avLst/>
            </a:prstGeom>
            <a:noFill/>
            <a:ln>
              <a:solidFill>
                <a:srgbClr val="E5B40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49">
            <a:extLst>
              <a:ext uri="{FF2B5EF4-FFF2-40B4-BE49-F238E27FC236}">
                <a16:creationId xmlns:a16="http://schemas.microsoft.com/office/drawing/2014/main" id="{E9C3D129-6DD1-1372-5D17-FEDF73B02B7F}"/>
              </a:ext>
            </a:extLst>
          </p:cNvPr>
          <p:cNvGrpSpPr/>
          <p:nvPr/>
        </p:nvGrpSpPr>
        <p:grpSpPr>
          <a:xfrm>
            <a:off x="4835471" y="5117178"/>
            <a:ext cx="664735" cy="219499"/>
            <a:chOff x="5532452" y="4540607"/>
            <a:chExt cx="758959" cy="251228"/>
          </a:xfrm>
        </p:grpSpPr>
        <p:sp>
          <p:nvSpPr>
            <p:cNvPr id="119" name="矩形 150">
              <a:extLst>
                <a:ext uri="{FF2B5EF4-FFF2-40B4-BE49-F238E27FC236}">
                  <a16:creationId xmlns:a16="http://schemas.microsoft.com/office/drawing/2014/main" id="{CBBCDE8C-96C5-9E3F-E434-AC1A79D04B71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151">
              <a:extLst>
                <a:ext uri="{FF2B5EF4-FFF2-40B4-BE49-F238E27FC236}">
                  <a16:creationId xmlns:a16="http://schemas.microsoft.com/office/drawing/2014/main" id="{E3E2079D-7A87-9ECC-4F12-81E0FF9E9E99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52">
              <a:extLst>
                <a:ext uri="{FF2B5EF4-FFF2-40B4-BE49-F238E27FC236}">
                  <a16:creationId xmlns:a16="http://schemas.microsoft.com/office/drawing/2014/main" id="{4320F606-DE6F-A1E1-E388-E66128F66A87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53">
              <a:extLst>
                <a:ext uri="{FF2B5EF4-FFF2-40B4-BE49-F238E27FC236}">
                  <a16:creationId xmlns:a16="http://schemas.microsoft.com/office/drawing/2014/main" id="{73F4CFC4-2257-AA23-90F7-9345BC280E2B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55">
            <a:extLst>
              <a:ext uri="{FF2B5EF4-FFF2-40B4-BE49-F238E27FC236}">
                <a16:creationId xmlns:a16="http://schemas.microsoft.com/office/drawing/2014/main" id="{99BB9463-8F78-5B2C-3CBA-12D3B0B04357}"/>
              </a:ext>
            </a:extLst>
          </p:cNvPr>
          <p:cNvGrpSpPr/>
          <p:nvPr/>
        </p:nvGrpSpPr>
        <p:grpSpPr>
          <a:xfrm>
            <a:off x="4569474" y="4171438"/>
            <a:ext cx="645986" cy="217177"/>
            <a:chOff x="5532452" y="4540607"/>
            <a:chExt cx="758959" cy="251228"/>
          </a:xfrm>
        </p:grpSpPr>
        <p:sp>
          <p:nvSpPr>
            <p:cNvPr id="126" name="矩形 156">
              <a:extLst>
                <a:ext uri="{FF2B5EF4-FFF2-40B4-BE49-F238E27FC236}">
                  <a16:creationId xmlns:a16="http://schemas.microsoft.com/office/drawing/2014/main" id="{00E1E75B-CFFF-DD76-5751-A3848DB0EA5C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57">
              <a:extLst>
                <a:ext uri="{FF2B5EF4-FFF2-40B4-BE49-F238E27FC236}">
                  <a16:creationId xmlns:a16="http://schemas.microsoft.com/office/drawing/2014/main" id="{C7100EAA-21E0-7327-DE25-057ADA4AF9B5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58">
              <a:extLst>
                <a:ext uri="{FF2B5EF4-FFF2-40B4-BE49-F238E27FC236}">
                  <a16:creationId xmlns:a16="http://schemas.microsoft.com/office/drawing/2014/main" id="{01C59F2D-0623-56D1-FED9-A5C2151DAFAC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59">
              <a:extLst>
                <a:ext uri="{FF2B5EF4-FFF2-40B4-BE49-F238E27FC236}">
                  <a16:creationId xmlns:a16="http://schemas.microsoft.com/office/drawing/2014/main" id="{52F86F49-18C5-D19A-89B2-FEB92429BA4C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3" name="组合 160">
            <a:extLst>
              <a:ext uri="{FF2B5EF4-FFF2-40B4-BE49-F238E27FC236}">
                <a16:creationId xmlns:a16="http://schemas.microsoft.com/office/drawing/2014/main" id="{2D6190CF-A52D-2CB1-1066-A9753AC2A576}"/>
              </a:ext>
            </a:extLst>
          </p:cNvPr>
          <p:cNvGrpSpPr/>
          <p:nvPr/>
        </p:nvGrpSpPr>
        <p:grpSpPr>
          <a:xfrm rot="2813253">
            <a:off x="5420966" y="3667288"/>
            <a:ext cx="437608" cy="195178"/>
            <a:chOff x="5532453" y="4540606"/>
            <a:chExt cx="551782" cy="251228"/>
          </a:xfrm>
        </p:grpSpPr>
        <p:sp>
          <p:nvSpPr>
            <p:cNvPr id="134" name="矩形 161">
              <a:extLst>
                <a:ext uri="{FF2B5EF4-FFF2-40B4-BE49-F238E27FC236}">
                  <a16:creationId xmlns:a16="http://schemas.microsoft.com/office/drawing/2014/main" id="{1E057056-443B-1D7B-D117-88617D9DCB69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等腰三角形 162">
              <a:extLst>
                <a:ext uri="{FF2B5EF4-FFF2-40B4-BE49-F238E27FC236}">
                  <a16:creationId xmlns:a16="http://schemas.microsoft.com/office/drawing/2014/main" id="{27F61416-2850-570F-E2E5-75A0CCF7E8AE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64">
              <a:extLst>
                <a:ext uri="{FF2B5EF4-FFF2-40B4-BE49-F238E27FC236}">
                  <a16:creationId xmlns:a16="http://schemas.microsoft.com/office/drawing/2014/main" id="{31D2CBB7-DA84-1204-AFC2-E67EF0CF085C}"/>
                </a:ext>
              </a:extLst>
            </p:cNvPr>
            <p:cNvSpPr/>
            <p:nvPr/>
          </p:nvSpPr>
          <p:spPr>
            <a:xfrm>
              <a:off x="5532453" y="4540606"/>
              <a:ext cx="551782" cy="25122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6D801E0-3EB7-0293-401C-91F93DA71D06}"/>
              </a:ext>
            </a:extLst>
          </p:cNvPr>
          <p:cNvGrpSpPr/>
          <p:nvPr/>
        </p:nvGrpSpPr>
        <p:grpSpPr>
          <a:xfrm>
            <a:off x="4774261" y="2452843"/>
            <a:ext cx="1148039" cy="554956"/>
            <a:chOff x="7033756" y="2883538"/>
            <a:chExt cx="1148039" cy="554956"/>
          </a:xfrm>
        </p:grpSpPr>
        <p:sp>
          <p:nvSpPr>
            <p:cNvPr id="140" name="TextBox 14">
              <a:extLst>
                <a:ext uri="{FF2B5EF4-FFF2-40B4-BE49-F238E27FC236}">
                  <a16:creationId xmlns:a16="http://schemas.microsoft.com/office/drawing/2014/main" id="{77DA8CDB-29C5-4796-4B42-E04495AEAC98}"/>
                </a:ext>
              </a:extLst>
            </p:cNvPr>
            <p:cNvSpPr txBox="1"/>
            <p:nvPr/>
          </p:nvSpPr>
          <p:spPr>
            <a:xfrm>
              <a:off x="7033756" y="2883538"/>
              <a:ext cx="108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Planned 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Action</a:t>
              </a:r>
              <a:endParaRPr lang="en-CN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43" name="Straight Arrow Connector 18">
              <a:extLst>
                <a:ext uri="{FF2B5EF4-FFF2-40B4-BE49-F238E27FC236}">
                  <a16:creationId xmlns:a16="http://schemas.microsoft.com/office/drawing/2014/main" id="{B8F2EC7A-CA4F-6A97-E9EF-219BA99BCD32}"/>
                </a:ext>
              </a:extLst>
            </p:cNvPr>
            <p:cNvCxnSpPr>
              <a:cxnSpLocks/>
            </p:cNvCxnSpPr>
            <p:nvPr/>
          </p:nvCxnSpPr>
          <p:spPr>
            <a:xfrm>
              <a:off x="7070273" y="3438494"/>
              <a:ext cx="1111522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组合 177">
              <a:extLst>
                <a:ext uri="{FF2B5EF4-FFF2-40B4-BE49-F238E27FC236}">
                  <a16:creationId xmlns:a16="http://schemas.microsoft.com/office/drawing/2014/main" id="{4DC1C5B4-F102-466A-9E0F-60582D30EEA8}"/>
                </a:ext>
              </a:extLst>
            </p:cNvPr>
            <p:cNvGrpSpPr/>
            <p:nvPr/>
          </p:nvGrpSpPr>
          <p:grpSpPr>
            <a:xfrm>
              <a:off x="7834508" y="3145149"/>
              <a:ext cx="209108" cy="200405"/>
              <a:chOff x="6228825" y="3400538"/>
              <a:chExt cx="286454" cy="251228"/>
            </a:xfrm>
          </p:grpSpPr>
          <p:sp>
            <p:nvSpPr>
              <p:cNvPr id="155" name="矩形 175">
                <a:extLst>
                  <a:ext uri="{FF2B5EF4-FFF2-40B4-BE49-F238E27FC236}">
                    <a16:creationId xmlns:a16="http://schemas.microsoft.com/office/drawing/2014/main" id="{DF4D3E45-A278-B268-4F11-1ACDBA2E10E9}"/>
                  </a:ext>
                </a:extLst>
              </p:cNvPr>
              <p:cNvSpPr/>
              <p:nvPr/>
            </p:nvSpPr>
            <p:spPr>
              <a:xfrm>
                <a:off x="6228825" y="3400538"/>
                <a:ext cx="286454" cy="251228"/>
              </a:xfrm>
              <a:prstGeom prst="rect">
                <a:avLst/>
              </a:prstGeom>
              <a:noFill/>
              <a:ln>
                <a:solidFill>
                  <a:srgbClr val="E5B40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4" name="椭圆 176">
                <a:extLst>
                  <a:ext uri="{FF2B5EF4-FFF2-40B4-BE49-F238E27FC236}">
                    <a16:creationId xmlns:a16="http://schemas.microsoft.com/office/drawing/2014/main" id="{960422D1-6F6A-1D9C-6965-004BDC75F03C}"/>
                  </a:ext>
                </a:extLst>
              </p:cNvPr>
              <p:cNvSpPr/>
              <p:nvPr/>
            </p:nvSpPr>
            <p:spPr>
              <a:xfrm>
                <a:off x="6274116" y="3429000"/>
                <a:ext cx="187200" cy="18621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6" name="文本框 184">
            <a:extLst>
              <a:ext uri="{FF2B5EF4-FFF2-40B4-BE49-F238E27FC236}">
                <a16:creationId xmlns:a16="http://schemas.microsoft.com/office/drawing/2014/main" id="{8FA5A26F-0598-02DE-1E7C-4CAAD5E6A888}"/>
              </a:ext>
            </a:extLst>
          </p:cNvPr>
          <p:cNvSpPr txBox="1"/>
          <p:nvPr/>
        </p:nvSpPr>
        <p:spPr>
          <a:xfrm>
            <a:off x="8381724" y="1829076"/>
            <a:ext cx="32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…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67" name="组合 200">
            <a:extLst>
              <a:ext uri="{FF2B5EF4-FFF2-40B4-BE49-F238E27FC236}">
                <a16:creationId xmlns:a16="http://schemas.microsoft.com/office/drawing/2014/main" id="{188EC959-6E9F-7457-C5F8-ADA25B37F87F}"/>
              </a:ext>
            </a:extLst>
          </p:cNvPr>
          <p:cNvGrpSpPr/>
          <p:nvPr/>
        </p:nvGrpSpPr>
        <p:grpSpPr>
          <a:xfrm>
            <a:off x="6098305" y="1825954"/>
            <a:ext cx="1037181" cy="455872"/>
            <a:chOff x="7117545" y="2261606"/>
            <a:chExt cx="1037184" cy="455871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68" name="组合 185">
              <a:extLst>
                <a:ext uri="{FF2B5EF4-FFF2-40B4-BE49-F238E27FC236}">
                  <a16:creationId xmlns:a16="http://schemas.microsoft.com/office/drawing/2014/main" id="{71A40B21-EE8E-CDAF-91DB-16F93A5173EE}"/>
                </a:ext>
              </a:extLst>
            </p:cNvPr>
            <p:cNvGrpSpPr/>
            <p:nvPr/>
          </p:nvGrpSpPr>
          <p:grpSpPr>
            <a:xfrm>
              <a:off x="7117545" y="2261606"/>
              <a:ext cx="1037184" cy="455871"/>
              <a:chOff x="8335236" y="3705867"/>
              <a:chExt cx="992320" cy="360032"/>
            </a:xfrm>
            <a:grpFill/>
          </p:grpSpPr>
          <p:sp>
            <p:nvSpPr>
              <p:cNvPr id="172" name="Rounded Rectangle 89">
                <a:extLst>
                  <a:ext uri="{FF2B5EF4-FFF2-40B4-BE49-F238E27FC236}">
                    <a16:creationId xmlns:a16="http://schemas.microsoft.com/office/drawing/2014/main" id="{51953E52-0B76-4D29-633F-D2C0F3DA478A}"/>
                  </a:ext>
                </a:extLst>
              </p:cNvPr>
              <p:cNvSpPr/>
              <p:nvPr/>
            </p:nvSpPr>
            <p:spPr>
              <a:xfrm>
                <a:off x="8335236" y="3741071"/>
                <a:ext cx="986126" cy="324828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000" b="1" dirty="0">
                  <a:solidFill>
                    <a:srgbClr val="E6BC51"/>
                  </a:solidFill>
                </a:endParaRPr>
              </a:p>
            </p:txBody>
          </p:sp>
          <p:sp>
            <p:nvSpPr>
              <p:cNvPr id="173" name="文本框 189">
                <a:extLst>
                  <a:ext uri="{FF2B5EF4-FFF2-40B4-BE49-F238E27FC236}">
                    <a16:creationId xmlns:a16="http://schemas.microsoft.com/office/drawing/2014/main" id="{092552FA-FE55-118D-BBFD-23A44D39475D}"/>
                  </a:ext>
                </a:extLst>
              </p:cNvPr>
              <p:cNvSpPr txBox="1"/>
              <p:nvPr/>
            </p:nvSpPr>
            <p:spPr>
              <a:xfrm>
                <a:off x="9017434" y="3705867"/>
                <a:ext cx="310122" cy="315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B050"/>
                    </a:solidFill>
                  </a:rPr>
                  <a:t>…</a:t>
                </a:r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9" name="椭圆 190">
              <a:extLst>
                <a:ext uri="{FF2B5EF4-FFF2-40B4-BE49-F238E27FC236}">
                  <a16:creationId xmlns:a16="http://schemas.microsoft.com/office/drawing/2014/main" id="{4782B832-2389-AED4-7496-3A8E48F9D9AE}"/>
                </a:ext>
              </a:extLst>
            </p:cNvPr>
            <p:cNvSpPr/>
            <p:nvPr/>
          </p:nvSpPr>
          <p:spPr>
            <a:xfrm>
              <a:off x="7190081" y="2449275"/>
              <a:ext cx="180000" cy="180000"/>
            </a:xfrm>
            <a:prstGeom prst="ellipse">
              <a:avLst/>
            </a:pr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等腰三角形 191">
              <a:extLst>
                <a:ext uri="{FF2B5EF4-FFF2-40B4-BE49-F238E27FC236}">
                  <a16:creationId xmlns:a16="http://schemas.microsoft.com/office/drawing/2014/main" id="{2E423DA8-4CAB-FF15-3BDA-57E1562C2DBD}"/>
                </a:ext>
              </a:extLst>
            </p:cNvPr>
            <p:cNvSpPr/>
            <p:nvPr/>
          </p:nvSpPr>
          <p:spPr>
            <a:xfrm>
              <a:off x="7424012" y="2446280"/>
              <a:ext cx="180000" cy="180000"/>
            </a:xfrm>
            <a:prstGeom prst="triangle">
              <a:avLst/>
            </a:pr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95">
              <a:extLst>
                <a:ext uri="{FF2B5EF4-FFF2-40B4-BE49-F238E27FC236}">
                  <a16:creationId xmlns:a16="http://schemas.microsoft.com/office/drawing/2014/main" id="{84BE5621-88E9-2B92-F1B7-C2059C72E158}"/>
                </a:ext>
              </a:extLst>
            </p:cNvPr>
            <p:cNvSpPr/>
            <p:nvPr/>
          </p:nvSpPr>
          <p:spPr>
            <a:xfrm>
              <a:off x="7683913" y="2446280"/>
              <a:ext cx="180000" cy="180000"/>
            </a:xfrm>
            <a:prstGeom prst="rect">
              <a:avLst/>
            </a:prstGeom>
            <a:grp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4" name="Rounded Rectangle 89">
            <a:extLst>
              <a:ext uri="{FF2B5EF4-FFF2-40B4-BE49-F238E27FC236}">
                <a16:creationId xmlns:a16="http://schemas.microsoft.com/office/drawing/2014/main" id="{ADA890DD-5BDD-B516-CD38-CBAD4EA0104B}"/>
              </a:ext>
            </a:extLst>
          </p:cNvPr>
          <p:cNvSpPr/>
          <p:nvPr/>
        </p:nvSpPr>
        <p:spPr>
          <a:xfrm>
            <a:off x="7292750" y="3209734"/>
            <a:ext cx="1182377" cy="6784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2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75" name="等腰三角形 205">
            <a:extLst>
              <a:ext uri="{FF2B5EF4-FFF2-40B4-BE49-F238E27FC236}">
                <a16:creationId xmlns:a16="http://schemas.microsoft.com/office/drawing/2014/main" id="{97792321-C400-5FEE-33B0-A790D6EDE197}"/>
              </a:ext>
            </a:extLst>
          </p:cNvPr>
          <p:cNvSpPr/>
          <p:nvPr/>
        </p:nvSpPr>
        <p:spPr>
          <a:xfrm>
            <a:off x="6497289" y="3588855"/>
            <a:ext cx="180000" cy="180000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文本框 206">
            <a:extLst>
              <a:ext uri="{FF2B5EF4-FFF2-40B4-BE49-F238E27FC236}">
                <a16:creationId xmlns:a16="http://schemas.microsoft.com/office/drawing/2014/main" id="{9579E6CA-FF84-047D-EB02-21957C5FB431}"/>
              </a:ext>
            </a:extLst>
          </p:cNvPr>
          <p:cNvSpPr txBox="1"/>
          <p:nvPr/>
        </p:nvSpPr>
        <p:spPr>
          <a:xfrm>
            <a:off x="7632167" y="3499498"/>
            <a:ext cx="546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9797"/>
                </a:solidFill>
              </a:rPr>
              <a:t>red</a:t>
            </a:r>
            <a:endParaRPr lang="zh-CN" altLang="en-US" sz="1600" dirty="0">
              <a:solidFill>
                <a:srgbClr val="FF9797"/>
              </a:solidFill>
            </a:endParaRPr>
          </a:p>
        </p:txBody>
      </p:sp>
      <p:grpSp>
        <p:nvGrpSpPr>
          <p:cNvPr id="182" name="组合 207">
            <a:extLst>
              <a:ext uri="{FF2B5EF4-FFF2-40B4-BE49-F238E27FC236}">
                <a16:creationId xmlns:a16="http://schemas.microsoft.com/office/drawing/2014/main" id="{BDB7AADC-87E5-258E-4547-32058F713B6A}"/>
              </a:ext>
            </a:extLst>
          </p:cNvPr>
          <p:cNvGrpSpPr/>
          <p:nvPr/>
        </p:nvGrpSpPr>
        <p:grpSpPr>
          <a:xfrm>
            <a:off x="7744273" y="4337509"/>
            <a:ext cx="209108" cy="200405"/>
            <a:chOff x="6228825" y="3400538"/>
            <a:chExt cx="286454" cy="251228"/>
          </a:xfrm>
        </p:grpSpPr>
        <p:sp>
          <p:nvSpPr>
            <p:cNvPr id="183" name="矩形 208">
              <a:extLst>
                <a:ext uri="{FF2B5EF4-FFF2-40B4-BE49-F238E27FC236}">
                  <a16:creationId xmlns:a16="http://schemas.microsoft.com/office/drawing/2014/main" id="{5DF42977-7D2E-EB9F-5627-6A0254D23517}"/>
                </a:ext>
              </a:extLst>
            </p:cNvPr>
            <p:cNvSpPr/>
            <p:nvPr/>
          </p:nvSpPr>
          <p:spPr>
            <a:xfrm>
              <a:off x="6228825" y="3400538"/>
              <a:ext cx="286454" cy="25122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209">
              <a:extLst>
                <a:ext uri="{FF2B5EF4-FFF2-40B4-BE49-F238E27FC236}">
                  <a16:creationId xmlns:a16="http://schemas.microsoft.com/office/drawing/2014/main" id="{E34884C9-76A0-B7A9-49FD-CA6F6D49AC9F}"/>
                </a:ext>
              </a:extLst>
            </p:cNvPr>
            <p:cNvSpPr/>
            <p:nvPr/>
          </p:nvSpPr>
          <p:spPr>
            <a:xfrm>
              <a:off x="6274116" y="3429000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8" name="图片 213">
            <a:extLst>
              <a:ext uri="{FF2B5EF4-FFF2-40B4-BE49-F238E27FC236}">
                <a16:creationId xmlns:a16="http://schemas.microsoft.com/office/drawing/2014/main" id="{0B2547D8-571F-4518-9A81-24C565210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784" y="4320823"/>
            <a:ext cx="221234" cy="221234"/>
          </a:xfrm>
          <a:prstGeom prst="rect">
            <a:avLst/>
          </a:prstGeom>
        </p:spPr>
      </p:pic>
      <p:pic>
        <p:nvPicPr>
          <p:cNvPr id="189" name="图片 236">
            <a:extLst>
              <a:ext uri="{FF2B5EF4-FFF2-40B4-BE49-F238E27FC236}">
                <a16:creationId xmlns:a16="http://schemas.microsoft.com/office/drawing/2014/main" id="{307FEDC6-69E6-4AE8-E7AF-41AB84E6A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2349" y="2858792"/>
            <a:ext cx="296365" cy="296365"/>
          </a:xfrm>
          <a:prstGeom prst="rect">
            <a:avLst/>
          </a:prstGeom>
        </p:spPr>
      </p:pic>
      <p:pic>
        <p:nvPicPr>
          <p:cNvPr id="193" name="图片 238">
            <a:extLst>
              <a:ext uri="{FF2B5EF4-FFF2-40B4-BE49-F238E27FC236}">
                <a16:creationId xmlns:a16="http://schemas.microsoft.com/office/drawing/2014/main" id="{E6565757-8D43-758B-C1B2-BE859061B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958" y="4818609"/>
            <a:ext cx="364917" cy="364917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5147DEF-9EC7-50EF-27BD-7947F5B01F59}"/>
              </a:ext>
            </a:extLst>
          </p:cNvPr>
          <p:cNvGrpSpPr/>
          <p:nvPr/>
        </p:nvGrpSpPr>
        <p:grpSpPr>
          <a:xfrm>
            <a:off x="404900" y="1084541"/>
            <a:ext cx="4405879" cy="2243214"/>
            <a:chOff x="2664395" y="1515236"/>
            <a:chExt cx="4405879" cy="2243214"/>
          </a:xfrm>
        </p:grpSpPr>
        <p:sp>
          <p:nvSpPr>
            <p:cNvPr id="195" name="Rounded Rectangle 31">
              <a:extLst>
                <a:ext uri="{FF2B5EF4-FFF2-40B4-BE49-F238E27FC236}">
                  <a16:creationId xmlns:a16="http://schemas.microsoft.com/office/drawing/2014/main" id="{BBA7BD38-5643-79CD-CE2A-8F6AFC12FE47}"/>
                </a:ext>
              </a:extLst>
            </p:cNvPr>
            <p:cNvSpPr/>
            <p:nvPr/>
          </p:nvSpPr>
          <p:spPr>
            <a:xfrm>
              <a:off x="2664395" y="1515236"/>
              <a:ext cx="4405879" cy="2243214"/>
            </a:xfrm>
            <a:prstGeom prst="roundRect">
              <a:avLst>
                <a:gd name="adj" fmla="val 9518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197" name="Rounded Rectangle 31">
              <a:extLst>
                <a:ext uri="{FF2B5EF4-FFF2-40B4-BE49-F238E27FC236}">
                  <a16:creationId xmlns:a16="http://schemas.microsoft.com/office/drawing/2014/main" id="{6278D4E2-D0BB-8E3B-F443-E47D14910166}"/>
                </a:ext>
              </a:extLst>
            </p:cNvPr>
            <p:cNvSpPr/>
            <p:nvPr/>
          </p:nvSpPr>
          <p:spPr>
            <a:xfrm>
              <a:off x="3903132" y="2050032"/>
              <a:ext cx="3051111" cy="1586590"/>
            </a:xfrm>
            <a:prstGeom prst="roundRect">
              <a:avLst>
                <a:gd name="adj" fmla="val 7662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E68900"/>
                </a:solidFill>
              </a:endParaRPr>
            </a:p>
          </p:txBody>
        </p:sp>
        <p:sp>
          <p:nvSpPr>
            <p:cNvPr id="198" name="文本框 2">
              <a:extLst>
                <a:ext uri="{FF2B5EF4-FFF2-40B4-BE49-F238E27FC236}">
                  <a16:creationId xmlns:a16="http://schemas.microsoft.com/office/drawing/2014/main" id="{FC065723-1E67-1DF0-4DB2-190DC207E5F3}"/>
                </a:ext>
              </a:extLst>
            </p:cNvPr>
            <p:cNvSpPr txBox="1"/>
            <p:nvPr/>
          </p:nvSpPr>
          <p:spPr>
            <a:xfrm>
              <a:off x="4278813" y="1582813"/>
              <a:ext cx="1423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zh-CN" altLang="en-US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Agent</a:t>
              </a:r>
            </a:p>
          </p:txBody>
        </p:sp>
        <p:sp>
          <p:nvSpPr>
            <p:cNvPr id="199" name="Rounded Rectangle 31">
              <a:extLst>
                <a:ext uri="{FF2B5EF4-FFF2-40B4-BE49-F238E27FC236}">
                  <a16:creationId xmlns:a16="http://schemas.microsoft.com/office/drawing/2014/main" id="{9BA324B7-D4BB-AFAD-C806-0D7A8669F077}"/>
                </a:ext>
              </a:extLst>
            </p:cNvPr>
            <p:cNvSpPr/>
            <p:nvPr/>
          </p:nvSpPr>
          <p:spPr>
            <a:xfrm>
              <a:off x="2869076" y="2049902"/>
              <a:ext cx="868489" cy="1579641"/>
            </a:xfrm>
            <a:prstGeom prst="roundRect">
              <a:avLst>
                <a:gd name="adj" fmla="val 11549"/>
              </a:avLst>
            </a:prstGeom>
            <a:solidFill>
              <a:srgbClr val="FFFAE5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200" name="文本框 38">
              <a:extLst>
                <a:ext uri="{FF2B5EF4-FFF2-40B4-BE49-F238E27FC236}">
                  <a16:creationId xmlns:a16="http://schemas.microsoft.com/office/drawing/2014/main" id="{228C43AD-F8F7-6EF1-C131-520AB567F752}"/>
                </a:ext>
              </a:extLst>
            </p:cNvPr>
            <p:cNvSpPr txBox="1"/>
            <p:nvPr/>
          </p:nvSpPr>
          <p:spPr>
            <a:xfrm>
              <a:off x="2975541" y="2030054"/>
              <a:ext cx="72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en-US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202" name="椭圆 9">
              <a:extLst>
                <a:ext uri="{FF2B5EF4-FFF2-40B4-BE49-F238E27FC236}">
                  <a16:creationId xmlns:a16="http://schemas.microsoft.com/office/drawing/2014/main" id="{0FA575FA-5309-5C22-E5AC-C2963035640B}"/>
                </a:ext>
              </a:extLst>
            </p:cNvPr>
            <p:cNvSpPr/>
            <p:nvPr/>
          </p:nvSpPr>
          <p:spPr>
            <a:xfrm>
              <a:off x="3024561" y="2358938"/>
              <a:ext cx="542114" cy="540000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Straight Arrow Connector 18">
              <a:extLst>
                <a:ext uri="{FF2B5EF4-FFF2-40B4-BE49-F238E27FC236}">
                  <a16:creationId xmlns:a16="http://schemas.microsoft.com/office/drawing/2014/main" id="{DD536903-F114-21A2-A902-F96C7AD45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679" y="2843327"/>
              <a:ext cx="540926" cy="0"/>
            </a:xfrm>
            <a:prstGeom prst="straightConnector1">
              <a:avLst/>
            </a:prstGeom>
            <a:ln w="57150">
              <a:solidFill>
                <a:srgbClr val="E4A902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: 圆角 28">
              <a:extLst>
                <a:ext uri="{FF2B5EF4-FFF2-40B4-BE49-F238E27FC236}">
                  <a16:creationId xmlns:a16="http://schemas.microsoft.com/office/drawing/2014/main" id="{883A3AD0-BF79-3688-0CBA-8840C93ACCAD}"/>
                </a:ext>
              </a:extLst>
            </p:cNvPr>
            <p:cNvSpPr/>
            <p:nvPr/>
          </p:nvSpPr>
          <p:spPr>
            <a:xfrm>
              <a:off x="4086532" y="2230783"/>
              <a:ext cx="1299285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Planning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211" name="矩形: 圆角 46">
              <a:extLst>
                <a:ext uri="{FF2B5EF4-FFF2-40B4-BE49-F238E27FC236}">
                  <a16:creationId xmlns:a16="http://schemas.microsoft.com/office/drawing/2014/main" id="{3E05E55F-D820-473C-98D8-DFC147361949}"/>
                </a:ext>
              </a:extLst>
            </p:cNvPr>
            <p:cNvSpPr/>
            <p:nvPr/>
          </p:nvSpPr>
          <p:spPr>
            <a:xfrm>
              <a:off x="4089473" y="2966111"/>
              <a:ext cx="1308010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Reasoning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212" name="矩形: 圆角 47">
              <a:extLst>
                <a:ext uri="{FF2B5EF4-FFF2-40B4-BE49-F238E27FC236}">
                  <a16:creationId xmlns:a16="http://schemas.microsoft.com/office/drawing/2014/main" id="{43C33E47-6ABE-B26C-B97D-BD5BA233E803}"/>
                </a:ext>
              </a:extLst>
            </p:cNvPr>
            <p:cNvSpPr/>
            <p:nvPr/>
          </p:nvSpPr>
          <p:spPr>
            <a:xfrm>
              <a:off x="5551343" y="2238788"/>
              <a:ext cx="1307992" cy="4956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Reflecting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213" name="矩形: 圆角 146">
              <a:extLst>
                <a:ext uri="{FF2B5EF4-FFF2-40B4-BE49-F238E27FC236}">
                  <a16:creationId xmlns:a16="http://schemas.microsoft.com/office/drawing/2014/main" id="{9443E4CA-E344-F42B-8391-B3DF65F6C7D9}"/>
                </a:ext>
              </a:extLst>
            </p:cNvPr>
            <p:cNvSpPr/>
            <p:nvPr/>
          </p:nvSpPr>
          <p:spPr>
            <a:xfrm>
              <a:off x="5544698" y="2966111"/>
              <a:ext cx="1308010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5B401"/>
                  </a:solidFill>
                </a:rPr>
                <a:t>……</a:t>
              </a:r>
              <a:endParaRPr lang="zh-CN" altLang="en-US" dirty="0">
                <a:solidFill>
                  <a:srgbClr val="E5B401"/>
                </a:solidFill>
              </a:endParaRPr>
            </a:p>
          </p:txBody>
        </p:sp>
        <p:grpSp>
          <p:nvGrpSpPr>
            <p:cNvPr id="215" name="组合 7">
              <a:extLst>
                <a:ext uri="{FF2B5EF4-FFF2-40B4-BE49-F238E27FC236}">
                  <a16:creationId xmlns:a16="http://schemas.microsoft.com/office/drawing/2014/main" id="{83F3522E-3E6D-143B-D731-E13330B7203D}"/>
                </a:ext>
              </a:extLst>
            </p:cNvPr>
            <p:cNvGrpSpPr/>
            <p:nvPr/>
          </p:nvGrpSpPr>
          <p:grpSpPr>
            <a:xfrm>
              <a:off x="3036319" y="2976982"/>
              <a:ext cx="575775" cy="561976"/>
              <a:chOff x="1784364" y="3023855"/>
              <a:chExt cx="575775" cy="561976"/>
            </a:xfrm>
          </p:grpSpPr>
          <p:sp>
            <p:nvSpPr>
              <p:cNvPr id="216" name="椭圆 3">
                <a:extLst>
                  <a:ext uri="{FF2B5EF4-FFF2-40B4-BE49-F238E27FC236}">
                    <a16:creationId xmlns:a16="http://schemas.microsoft.com/office/drawing/2014/main" id="{C8AA85F1-4C78-440E-C62E-E43A5600DFE2}"/>
                  </a:ext>
                </a:extLst>
              </p:cNvPr>
              <p:cNvSpPr/>
              <p:nvPr/>
            </p:nvSpPr>
            <p:spPr>
              <a:xfrm>
                <a:off x="1784364" y="3038597"/>
                <a:ext cx="540000" cy="541496"/>
              </a:xfrm>
              <a:prstGeom prst="ellipse">
                <a:avLst/>
              </a:prstGeom>
              <a:solidFill>
                <a:srgbClr val="FFF0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17" name="组合 5">
                <a:extLst>
                  <a:ext uri="{FF2B5EF4-FFF2-40B4-BE49-F238E27FC236}">
                    <a16:creationId xmlns:a16="http://schemas.microsoft.com/office/drawing/2014/main" id="{B3BF7C72-3D96-87A7-0621-92205534886E}"/>
                  </a:ext>
                </a:extLst>
              </p:cNvPr>
              <p:cNvGrpSpPr/>
              <p:nvPr/>
            </p:nvGrpSpPr>
            <p:grpSpPr>
              <a:xfrm>
                <a:off x="1784364" y="3023855"/>
                <a:ext cx="575775" cy="561976"/>
                <a:chOff x="1784364" y="3023855"/>
                <a:chExt cx="575775" cy="561976"/>
              </a:xfrm>
            </p:grpSpPr>
            <p:sp>
              <p:nvSpPr>
                <p:cNvPr id="218" name="椭圆 40">
                  <a:extLst>
                    <a:ext uri="{FF2B5EF4-FFF2-40B4-BE49-F238E27FC236}">
                      <a16:creationId xmlns:a16="http://schemas.microsoft.com/office/drawing/2014/main" id="{CE651579-8D4D-C650-67E5-07A6619DFCF6}"/>
                    </a:ext>
                  </a:extLst>
                </p:cNvPr>
                <p:cNvSpPr/>
                <p:nvPr/>
              </p:nvSpPr>
              <p:spPr>
                <a:xfrm>
                  <a:off x="1857287" y="3023855"/>
                  <a:ext cx="382692" cy="382357"/>
                </a:xfrm>
                <a:prstGeom prst="ellipse">
                  <a:avLst/>
                </a:prstGeom>
                <a:blipFill dpi="0" rotWithShape="1">
                  <a:blip r:embed="rId9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" name="文本框 93">
                  <a:extLst>
                    <a:ext uri="{FF2B5EF4-FFF2-40B4-BE49-F238E27FC236}">
                      <a16:creationId xmlns:a16="http://schemas.microsoft.com/office/drawing/2014/main" id="{E1DF21BE-4F0A-9C0C-3415-6A90CE3BE2C2}"/>
                    </a:ext>
                  </a:extLst>
                </p:cNvPr>
                <p:cNvSpPr txBox="1"/>
                <p:nvPr/>
              </p:nvSpPr>
              <p:spPr>
                <a:xfrm>
                  <a:off x="1784364" y="3331915"/>
                  <a:ext cx="57577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LL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en-CN" altLang="zh-CN" sz="1050" dirty="0">
                    <a:solidFill>
                      <a:srgbClr val="B87C5A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pic>
        <p:nvPicPr>
          <p:cNvPr id="220" name="图片 11">
            <a:extLst>
              <a:ext uri="{FF2B5EF4-FFF2-40B4-BE49-F238E27FC236}">
                <a16:creationId xmlns:a16="http://schemas.microsoft.com/office/drawing/2014/main" id="{848FF626-84F4-55D6-0D14-C6A8498913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38B53D3A-FAFC-936E-BAB7-BF578F390AD5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pic>
        <p:nvPicPr>
          <p:cNvPr id="226" name="图片 11">
            <a:extLst>
              <a:ext uri="{FF2B5EF4-FFF2-40B4-BE49-F238E27FC236}">
                <a16:creationId xmlns:a16="http://schemas.microsoft.com/office/drawing/2014/main" id="{5D8FD11E-09D6-C258-E5ED-C5C3052F75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FCF52BD6-6FAB-847B-8C29-925F5A295450}"/>
              </a:ext>
            </a:extLst>
          </p:cNvPr>
          <p:cNvSpPr txBox="1"/>
          <p:nvPr/>
        </p:nvSpPr>
        <p:spPr>
          <a:xfrm>
            <a:off x="11291262" y="3801204"/>
            <a:ext cx="76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…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7BE8AC1-A67B-8AF6-DB97-96D8893A676D}"/>
              </a:ext>
            </a:extLst>
          </p:cNvPr>
          <p:cNvGrpSpPr/>
          <p:nvPr/>
        </p:nvGrpSpPr>
        <p:grpSpPr>
          <a:xfrm>
            <a:off x="4570862" y="1306077"/>
            <a:ext cx="1383551" cy="523220"/>
            <a:chOff x="6830357" y="1736772"/>
            <a:chExt cx="1383551" cy="523220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A2B7BA9A-48DC-DF5C-AB0D-4ABE4D7895B6}"/>
                </a:ext>
              </a:extLst>
            </p:cNvPr>
            <p:cNvSpPr txBox="1"/>
            <p:nvPr/>
          </p:nvSpPr>
          <p:spPr>
            <a:xfrm>
              <a:off x="6830357" y="1736772"/>
              <a:ext cx="1383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srgbClr val="E4A902"/>
                  </a:solidFill>
                </a:rPr>
                <a:t>Agent Instructions</a:t>
              </a:r>
            </a:p>
          </p:txBody>
        </p:sp>
        <p:cxnSp>
          <p:nvCxnSpPr>
            <p:cNvPr id="232" name="Straight Arrow Connector 18">
              <a:extLst>
                <a:ext uri="{FF2B5EF4-FFF2-40B4-BE49-F238E27FC236}">
                  <a16:creationId xmlns:a16="http://schemas.microsoft.com/office/drawing/2014/main" id="{AB4F6EE3-0AEE-AAC3-115B-B55A1C974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4873" y="2257249"/>
              <a:ext cx="1106923" cy="1"/>
            </a:xfrm>
            <a:prstGeom prst="straightConnector1">
              <a:avLst/>
            </a:prstGeom>
            <a:ln w="57150">
              <a:solidFill>
                <a:srgbClr val="E5B4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3" name="图片 179">
              <a:extLst>
                <a:ext uri="{FF2B5EF4-FFF2-40B4-BE49-F238E27FC236}">
                  <a16:creationId xmlns:a16="http://schemas.microsoft.com/office/drawing/2014/main" id="{31F3DD17-F5A1-55CC-635E-8867BC63A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84701" y="1801872"/>
              <a:ext cx="210101" cy="210101"/>
            </a:xfrm>
            <a:prstGeom prst="rect">
              <a:avLst/>
            </a:prstGeom>
          </p:spPr>
        </p:pic>
      </p:grpSp>
      <p:cxnSp>
        <p:nvCxnSpPr>
          <p:cNvPr id="234" name="Straight Arrow Connector 18">
            <a:extLst>
              <a:ext uri="{FF2B5EF4-FFF2-40B4-BE49-F238E27FC236}">
                <a16:creationId xmlns:a16="http://schemas.microsoft.com/office/drawing/2014/main" id="{D301D497-3D1A-6727-216E-EBD255D42D14}"/>
              </a:ext>
            </a:extLst>
          </p:cNvPr>
          <p:cNvCxnSpPr>
            <a:cxnSpLocks/>
          </p:cNvCxnSpPr>
          <p:nvPr/>
        </p:nvCxnSpPr>
        <p:spPr>
          <a:xfrm>
            <a:off x="7417426" y="2432014"/>
            <a:ext cx="0" cy="3776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3AEEDF4-21F9-E841-017D-FCE3CF2DCC6E}"/>
              </a:ext>
            </a:extLst>
          </p:cNvPr>
          <p:cNvGrpSpPr/>
          <p:nvPr/>
        </p:nvGrpSpPr>
        <p:grpSpPr>
          <a:xfrm>
            <a:off x="399102" y="3822508"/>
            <a:ext cx="4252190" cy="1804529"/>
            <a:chOff x="2658597" y="4253203"/>
            <a:chExt cx="4252190" cy="1804529"/>
          </a:xfrm>
        </p:grpSpPr>
        <p:sp>
          <p:nvSpPr>
            <p:cNvPr id="236" name="Rounded Rectangle 35">
              <a:extLst>
                <a:ext uri="{FF2B5EF4-FFF2-40B4-BE49-F238E27FC236}">
                  <a16:creationId xmlns:a16="http://schemas.microsoft.com/office/drawing/2014/main" id="{C65C40F2-46F8-A22B-F563-015C55FA4F28}"/>
                </a:ext>
              </a:extLst>
            </p:cNvPr>
            <p:cNvSpPr/>
            <p:nvPr/>
          </p:nvSpPr>
          <p:spPr>
            <a:xfrm>
              <a:off x="2658597" y="4253203"/>
              <a:ext cx="2800521" cy="1768152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70C0"/>
                </a:solidFill>
              </a:endParaRPr>
            </a:p>
          </p:txBody>
        </p:sp>
        <p:sp>
          <p:nvSpPr>
            <p:cNvPr id="238" name="文本框 1">
              <a:extLst>
                <a:ext uri="{FF2B5EF4-FFF2-40B4-BE49-F238E27FC236}">
                  <a16:creationId xmlns:a16="http://schemas.microsoft.com/office/drawing/2014/main" id="{01FB8544-0F03-1DB4-3A6E-0468FC9A364D}"/>
                </a:ext>
              </a:extLst>
            </p:cNvPr>
            <p:cNvSpPr txBox="1"/>
            <p:nvPr/>
          </p:nvSpPr>
          <p:spPr>
            <a:xfrm>
              <a:off x="3324206" y="5657622"/>
              <a:ext cx="230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</a:rPr>
                <a:t>Environment</a:t>
              </a:r>
              <a:endParaRPr lang="en-CN" altLang="zh-CN" sz="2000" b="1" dirty="0">
                <a:solidFill>
                  <a:srgbClr val="0070C0"/>
                </a:solidFill>
              </a:endParaRPr>
            </a:p>
          </p:txBody>
        </p:sp>
        <p:pic>
          <p:nvPicPr>
            <p:cNvPr id="240" name="图片 4">
              <a:extLst>
                <a:ext uri="{FF2B5EF4-FFF2-40B4-BE49-F238E27FC236}">
                  <a16:creationId xmlns:a16="http://schemas.microsoft.com/office/drawing/2014/main" id="{2E05F1C3-9DB3-2ADC-D089-0064EEA5B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793083" y="4410251"/>
              <a:ext cx="1721252" cy="1209555"/>
            </a:xfrm>
            <a:prstGeom prst="rect">
              <a:avLst/>
            </a:prstGeom>
          </p:spPr>
        </p:pic>
        <p:sp>
          <p:nvSpPr>
            <p:cNvPr id="241" name="矩形: 圆角 6">
              <a:extLst>
                <a:ext uri="{FF2B5EF4-FFF2-40B4-BE49-F238E27FC236}">
                  <a16:creationId xmlns:a16="http://schemas.microsoft.com/office/drawing/2014/main" id="{227BCA04-275B-D874-8CDD-DBFE651E8B20}"/>
                </a:ext>
              </a:extLst>
            </p:cNvPr>
            <p:cNvSpPr/>
            <p:nvPr/>
          </p:nvSpPr>
          <p:spPr>
            <a:xfrm>
              <a:off x="4648822" y="4374852"/>
              <a:ext cx="636554" cy="1230364"/>
            </a:xfrm>
            <a:prstGeom prst="roundRect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Rounded Rectangle 35">
              <a:extLst>
                <a:ext uri="{FF2B5EF4-FFF2-40B4-BE49-F238E27FC236}">
                  <a16:creationId xmlns:a16="http://schemas.microsoft.com/office/drawing/2014/main" id="{3D097BCC-DD5B-ECE8-046B-45F52D1840F0}"/>
                </a:ext>
              </a:extLst>
            </p:cNvPr>
            <p:cNvSpPr/>
            <p:nvPr/>
          </p:nvSpPr>
          <p:spPr>
            <a:xfrm>
              <a:off x="5573275" y="4267044"/>
              <a:ext cx="1059556" cy="792763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243" name="Rounded Rectangle 35">
              <a:extLst>
                <a:ext uri="{FF2B5EF4-FFF2-40B4-BE49-F238E27FC236}">
                  <a16:creationId xmlns:a16="http://schemas.microsoft.com/office/drawing/2014/main" id="{6145E89E-4327-5836-0AF2-C565541649CC}"/>
                </a:ext>
              </a:extLst>
            </p:cNvPr>
            <p:cNvSpPr/>
            <p:nvPr/>
          </p:nvSpPr>
          <p:spPr>
            <a:xfrm>
              <a:off x="5573276" y="5175259"/>
              <a:ext cx="1337511" cy="843968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244" name="Straight Arrow Connector 18">
              <a:extLst>
                <a:ext uri="{FF2B5EF4-FFF2-40B4-BE49-F238E27FC236}">
                  <a16:creationId xmlns:a16="http://schemas.microsoft.com/office/drawing/2014/main" id="{6A2E6A6A-78F3-3A03-FE41-81E4AED7B0F3}"/>
                </a:ext>
              </a:extLst>
            </p:cNvPr>
            <p:cNvCxnSpPr>
              <a:cxnSpLocks/>
            </p:cNvCxnSpPr>
            <p:nvPr/>
          </p:nvCxnSpPr>
          <p:spPr>
            <a:xfrm>
              <a:off x="5373763" y="5589253"/>
              <a:ext cx="328574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18">
              <a:extLst>
                <a:ext uri="{FF2B5EF4-FFF2-40B4-BE49-F238E27FC236}">
                  <a16:creationId xmlns:a16="http://schemas.microsoft.com/office/drawing/2014/main" id="{09B5226F-61F0-7E7B-43BA-0EB0CE5DC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745" y="4644493"/>
              <a:ext cx="327941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14">
              <a:extLst>
                <a:ext uri="{FF2B5EF4-FFF2-40B4-BE49-F238E27FC236}">
                  <a16:creationId xmlns:a16="http://schemas.microsoft.com/office/drawing/2014/main" id="{879A5563-D61E-2AE7-5A8F-DD2F854309D8}"/>
                </a:ext>
              </a:extLst>
            </p:cNvPr>
            <p:cNvSpPr txBox="1"/>
            <p:nvPr/>
          </p:nvSpPr>
          <p:spPr>
            <a:xfrm>
              <a:off x="5373764" y="4702487"/>
              <a:ext cx="1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Controller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247" name="图片 137">
              <a:extLst>
                <a:ext uri="{FF2B5EF4-FFF2-40B4-BE49-F238E27FC236}">
                  <a16:creationId xmlns:a16="http://schemas.microsoft.com/office/drawing/2014/main" id="{5FDAC354-245C-1767-402B-8B7EF70CE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954159" y="4359930"/>
              <a:ext cx="348677" cy="348677"/>
            </a:xfrm>
            <a:prstGeom prst="rect">
              <a:avLst/>
            </a:prstGeom>
          </p:spPr>
        </p:pic>
        <p:sp>
          <p:nvSpPr>
            <p:cNvPr id="248" name="TextBox 14">
              <a:extLst>
                <a:ext uri="{FF2B5EF4-FFF2-40B4-BE49-F238E27FC236}">
                  <a16:creationId xmlns:a16="http://schemas.microsoft.com/office/drawing/2014/main" id="{148ECDC0-AA6D-FCE3-92F1-3632F18214E9}"/>
                </a:ext>
              </a:extLst>
            </p:cNvPr>
            <p:cNvSpPr txBox="1"/>
            <p:nvPr/>
          </p:nvSpPr>
          <p:spPr>
            <a:xfrm>
              <a:off x="5705543" y="5435117"/>
              <a:ext cx="1104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Vision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Module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249" name="图片 140">
              <a:extLst>
                <a:ext uri="{FF2B5EF4-FFF2-40B4-BE49-F238E27FC236}">
                  <a16:creationId xmlns:a16="http://schemas.microsoft.com/office/drawing/2014/main" id="{AC61A9E5-3C3E-4ACA-041E-D663DBBC3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065204" y="5149835"/>
              <a:ext cx="385292" cy="385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446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8" grpId="0" animBg="1"/>
      <p:bldP spid="62" grpId="0" animBg="1"/>
      <p:bldP spid="64" grpId="0"/>
      <p:bldP spid="2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FAC92BCB-A1A8-9785-9878-A3C56328ACB2}"/>
              </a:ext>
            </a:extLst>
          </p:cNvPr>
          <p:cNvSpPr/>
          <p:nvPr/>
        </p:nvSpPr>
        <p:spPr>
          <a:xfrm rot="5400000">
            <a:off x="11853895" y="221341"/>
            <a:ext cx="954107" cy="3045662"/>
          </a:xfrm>
          <a:prstGeom prst="wedgeRectCallout">
            <a:avLst>
              <a:gd name="adj1" fmla="val -31374"/>
              <a:gd name="adj2" fmla="val 5509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AB9C619-954D-C408-AD82-F60CE5831EE8}"/>
              </a:ext>
            </a:extLst>
          </p:cNvPr>
          <p:cNvSpPr/>
          <p:nvPr/>
        </p:nvSpPr>
        <p:spPr>
          <a:xfrm>
            <a:off x="9500149" y="1078652"/>
            <a:ext cx="4656850" cy="4503991"/>
          </a:xfrm>
          <a:prstGeom prst="flowChartProces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28453D-72C8-C36D-304B-361B9EDCF332}"/>
              </a:ext>
            </a:extLst>
          </p:cNvPr>
          <p:cNvSpPr txBox="1"/>
          <p:nvPr/>
        </p:nvSpPr>
        <p:spPr>
          <a:xfrm>
            <a:off x="9681600" y="1313293"/>
            <a:ext cx="871347" cy="27699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LLM Agent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FEB0B7-3A1F-F6B4-B6F7-AE6C0A24E920}"/>
              </a:ext>
            </a:extLst>
          </p:cNvPr>
          <p:cNvSpPr txBox="1"/>
          <p:nvPr/>
        </p:nvSpPr>
        <p:spPr>
          <a:xfrm>
            <a:off x="10839604" y="1267530"/>
            <a:ext cx="3014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Internal Reasoning: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</a:t>
            </a:r>
            <a:r>
              <a:rPr lang="en-CN" sz="1400" dirty="0"/>
              <a:t>I need to find a bed whose size </a:t>
            </a:r>
            <a:r>
              <a:rPr lang="en-US" sz="1400" dirty="0"/>
              <a:t>	</a:t>
            </a:r>
            <a:r>
              <a:rPr lang="en-CN" sz="1400" dirty="0"/>
              <a:t>is queen</a:t>
            </a:r>
            <a:r>
              <a:rPr lang="en-US" sz="1400" dirty="0"/>
              <a:t>-</a:t>
            </a:r>
            <a:r>
              <a:rPr lang="en-CN" sz="1400" dirty="0"/>
              <a:t>sized, color is black, </a:t>
            </a:r>
            <a:r>
              <a:rPr lang="en-US" sz="1400" dirty="0"/>
              <a:t>	</a:t>
            </a:r>
            <a:r>
              <a:rPr lang="en-CN" sz="1400" dirty="0"/>
              <a:t>and price is less then $120.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92B6680E-0B0A-52DB-D957-D098D33E2119}"/>
              </a:ext>
            </a:extLst>
          </p:cNvPr>
          <p:cNvSpPr/>
          <p:nvPr/>
        </p:nvSpPr>
        <p:spPr>
          <a:xfrm rot="5400000">
            <a:off x="11515386" y="1610323"/>
            <a:ext cx="1809665" cy="3236228"/>
          </a:xfrm>
          <a:prstGeom prst="wedgeRectCallout">
            <a:avLst>
              <a:gd name="adj1" fmla="val -41091"/>
              <a:gd name="adj2" fmla="val 55177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B20BE2-D3B1-153C-9E0E-E831535C682F}"/>
              </a:ext>
            </a:extLst>
          </p:cNvPr>
          <p:cNvSpPr txBox="1"/>
          <p:nvPr/>
        </p:nvSpPr>
        <p:spPr>
          <a:xfrm>
            <a:off x="9684092" y="2369774"/>
            <a:ext cx="862840" cy="2769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</a:rPr>
              <a:t>DVM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F622EB-6FA8-12C3-E418-07B837FA3AAC}"/>
              </a:ext>
            </a:extLst>
          </p:cNvPr>
          <p:cNvSpPr txBox="1"/>
          <p:nvPr/>
        </p:nvSpPr>
        <p:spPr>
          <a:xfrm>
            <a:off x="10824328" y="2317385"/>
            <a:ext cx="323623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Extracting concept:</a:t>
            </a:r>
          </a:p>
          <a:p>
            <a:r>
              <a:rPr lang="en-US" sz="1400" dirty="0"/>
              <a:t>	{object: bed, size: queen, </a:t>
            </a:r>
          </a:p>
          <a:p>
            <a:r>
              <a:rPr lang="en-US" sz="1400" dirty="0"/>
              <a:t>	color: 	black, price: [0-120)}</a:t>
            </a:r>
          </a:p>
          <a:p>
            <a:r>
              <a:rPr lang="en-US" sz="1400" b="1" dirty="0"/>
              <a:t>Generating Oracle: 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	</a:t>
            </a:r>
            <a:r>
              <a:rPr lang="en-US" sz="1400" dirty="0"/>
              <a:t>…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E6EB31B-C93B-2D70-C9B4-E7F5B5C70E38}"/>
              </a:ext>
            </a:extLst>
          </p:cNvPr>
          <p:cNvSpPr/>
          <p:nvPr/>
        </p:nvSpPr>
        <p:spPr>
          <a:xfrm>
            <a:off x="11132697" y="3239993"/>
            <a:ext cx="711974" cy="239173"/>
          </a:xfrm>
          <a:custGeom>
            <a:avLst/>
            <a:gdLst>
              <a:gd name="connsiteX0" fmla="*/ 0 w 728268"/>
              <a:gd name="connsiteY0" fmla="*/ 71274 h 427638"/>
              <a:gd name="connsiteX1" fmla="*/ 71274 w 728268"/>
              <a:gd name="connsiteY1" fmla="*/ 0 h 427638"/>
              <a:gd name="connsiteX2" fmla="*/ 656994 w 728268"/>
              <a:gd name="connsiteY2" fmla="*/ 0 h 427638"/>
              <a:gd name="connsiteX3" fmla="*/ 728268 w 728268"/>
              <a:gd name="connsiteY3" fmla="*/ 71274 h 427638"/>
              <a:gd name="connsiteX4" fmla="*/ 728268 w 728268"/>
              <a:gd name="connsiteY4" fmla="*/ 356364 h 427638"/>
              <a:gd name="connsiteX5" fmla="*/ 656994 w 728268"/>
              <a:gd name="connsiteY5" fmla="*/ 427638 h 427638"/>
              <a:gd name="connsiteX6" fmla="*/ 71274 w 728268"/>
              <a:gd name="connsiteY6" fmla="*/ 427638 h 427638"/>
              <a:gd name="connsiteX7" fmla="*/ 0 w 728268"/>
              <a:gd name="connsiteY7" fmla="*/ 356364 h 427638"/>
              <a:gd name="connsiteX8" fmla="*/ 0 w 728268"/>
              <a:gd name="connsiteY8" fmla="*/ 71274 h 42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68" h="427638">
                <a:moveTo>
                  <a:pt x="0" y="71274"/>
                </a:moveTo>
                <a:cubicBezTo>
                  <a:pt x="0" y="31910"/>
                  <a:pt x="31910" y="0"/>
                  <a:pt x="71274" y="0"/>
                </a:cubicBezTo>
                <a:lnTo>
                  <a:pt x="656994" y="0"/>
                </a:lnTo>
                <a:cubicBezTo>
                  <a:pt x="696358" y="0"/>
                  <a:pt x="728268" y="31910"/>
                  <a:pt x="728268" y="71274"/>
                </a:cubicBezTo>
                <a:lnTo>
                  <a:pt x="728268" y="356364"/>
                </a:lnTo>
                <a:cubicBezTo>
                  <a:pt x="728268" y="395728"/>
                  <a:pt x="696358" y="427638"/>
                  <a:pt x="656994" y="427638"/>
                </a:cubicBezTo>
                <a:lnTo>
                  <a:pt x="71274" y="427638"/>
                </a:lnTo>
                <a:cubicBezTo>
                  <a:pt x="31910" y="427638"/>
                  <a:pt x="0" y="395728"/>
                  <a:pt x="0" y="356364"/>
                </a:cubicBezTo>
                <a:lnTo>
                  <a:pt x="0" y="7127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46" tIns="53261" rIns="85646" bIns="53261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Input 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4E30538-1251-0DB5-DA7D-EEF0A0C2206D}"/>
              </a:ext>
            </a:extLst>
          </p:cNvPr>
          <p:cNvSpPr/>
          <p:nvPr/>
        </p:nvSpPr>
        <p:spPr>
          <a:xfrm>
            <a:off x="11132697" y="3523701"/>
            <a:ext cx="711974" cy="239173"/>
          </a:xfrm>
          <a:custGeom>
            <a:avLst/>
            <a:gdLst>
              <a:gd name="connsiteX0" fmla="*/ 0 w 728268"/>
              <a:gd name="connsiteY0" fmla="*/ 71274 h 427638"/>
              <a:gd name="connsiteX1" fmla="*/ 71274 w 728268"/>
              <a:gd name="connsiteY1" fmla="*/ 0 h 427638"/>
              <a:gd name="connsiteX2" fmla="*/ 656994 w 728268"/>
              <a:gd name="connsiteY2" fmla="*/ 0 h 427638"/>
              <a:gd name="connsiteX3" fmla="*/ 728268 w 728268"/>
              <a:gd name="connsiteY3" fmla="*/ 71274 h 427638"/>
              <a:gd name="connsiteX4" fmla="*/ 728268 w 728268"/>
              <a:gd name="connsiteY4" fmla="*/ 356364 h 427638"/>
              <a:gd name="connsiteX5" fmla="*/ 656994 w 728268"/>
              <a:gd name="connsiteY5" fmla="*/ 427638 h 427638"/>
              <a:gd name="connsiteX6" fmla="*/ 71274 w 728268"/>
              <a:gd name="connsiteY6" fmla="*/ 427638 h 427638"/>
              <a:gd name="connsiteX7" fmla="*/ 0 w 728268"/>
              <a:gd name="connsiteY7" fmla="*/ 356364 h 427638"/>
              <a:gd name="connsiteX8" fmla="*/ 0 w 728268"/>
              <a:gd name="connsiteY8" fmla="*/ 71274 h 42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68" h="427638">
                <a:moveTo>
                  <a:pt x="0" y="71274"/>
                </a:moveTo>
                <a:cubicBezTo>
                  <a:pt x="0" y="31910"/>
                  <a:pt x="31910" y="0"/>
                  <a:pt x="71274" y="0"/>
                </a:cubicBezTo>
                <a:lnTo>
                  <a:pt x="656994" y="0"/>
                </a:lnTo>
                <a:cubicBezTo>
                  <a:pt x="696358" y="0"/>
                  <a:pt x="728268" y="31910"/>
                  <a:pt x="728268" y="71274"/>
                </a:cubicBezTo>
                <a:lnTo>
                  <a:pt x="728268" y="356364"/>
                </a:lnTo>
                <a:cubicBezTo>
                  <a:pt x="728268" y="395728"/>
                  <a:pt x="696358" y="427638"/>
                  <a:pt x="656994" y="427638"/>
                </a:cubicBezTo>
                <a:lnTo>
                  <a:pt x="71274" y="427638"/>
                </a:lnTo>
                <a:cubicBezTo>
                  <a:pt x="31910" y="427638"/>
                  <a:pt x="0" y="395728"/>
                  <a:pt x="0" y="356364"/>
                </a:cubicBezTo>
                <a:lnTo>
                  <a:pt x="0" y="7127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46" tIns="53261" rIns="85646" bIns="53261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/>
              <a:t>Out</a:t>
            </a:r>
            <a:r>
              <a:rPr lang="en-US" sz="1400" kern="1200" dirty="0"/>
              <a:t>put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FC5F1AC-4119-B451-75FE-517742A68F11}"/>
              </a:ext>
            </a:extLst>
          </p:cNvPr>
          <p:cNvSpPr txBox="1"/>
          <p:nvPr/>
        </p:nvSpPr>
        <p:spPr>
          <a:xfrm>
            <a:off x="11835860" y="3199590"/>
            <a:ext cx="23091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dirty="0"/>
              <a:t>price</a:t>
            </a:r>
            <a:r>
              <a:rPr lang="en-US" sz="1400" kern="1200" dirty="0"/>
              <a:t> : [0-120)</a:t>
            </a:r>
            <a:endParaRPr lang="en-US" sz="1400" dirty="0"/>
          </a:p>
          <a:p>
            <a:pPr marL="0" lvl="1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dirty="0"/>
              <a:t>d</a:t>
            </a:r>
            <a:r>
              <a:rPr lang="en-US" sz="1400" kern="1200" dirty="0"/>
              <a:t>ef price_lower(price:float):</a:t>
            </a:r>
            <a:endParaRPr lang="en-US" sz="1400" dirty="0"/>
          </a:p>
          <a:p>
            <a:pPr marL="0" lvl="1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kern="1200" dirty="0"/>
              <a:t>	return price &lt; 120</a:t>
            </a:r>
          </a:p>
        </p:txBody>
      </p:sp>
      <p:sp>
        <p:nvSpPr>
          <p:cNvPr id="70" name="Speech Bubble: Rectangle 69">
            <a:extLst>
              <a:ext uri="{FF2B5EF4-FFF2-40B4-BE49-F238E27FC236}">
                <a16:creationId xmlns:a16="http://schemas.microsoft.com/office/drawing/2014/main" id="{0479C635-7998-58E3-1831-539E018F705F}"/>
              </a:ext>
            </a:extLst>
          </p:cNvPr>
          <p:cNvSpPr/>
          <p:nvPr/>
        </p:nvSpPr>
        <p:spPr>
          <a:xfrm rot="5400000">
            <a:off x="11667060" y="3350010"/>
            <a:ext cx="954509" cy="2684410"/>
          </a:xfrm>
          <a:prstGeom prst="wedgeRectCallout">
            <a:avLst>
              <a:gd name="adj1" fmla="val -24248"/>
              <a:gd name="adj2" fmla="val 57429"/>
            </a:avLst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97B91FA-A225-E518-D43D-58CE732D74F1}"/>
              </a:ext>
            </a:extLst>
          </p:cNvPr>
          <p:cNvSpPr txBox="1"/>
          <p:nvPr/>
        </p:nvSpPr>
        <p:spPr>
          <a:xfrm>
            <a:off x="9684092" y="4261132"/>
            <a:ext cx="862840" cy="4616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</a:rPr>
              <a:t>Vision Module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50C1CC-EE8A-7D42-4CA7-11901A60E95C}"/>
              </a:ext>
            </a:extLst>
          </p:cNvPr>
          <p:cNvSpPr txBox="1"/>
          <p:nvPr/>
        </p:nvSpPr>
        <p:spPr>
          <a:xfrm>
            <a:off x="10824329" y="4215369"/>
            <a:ext cx="30234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Observations:</a:t>
            </a:r>
            <a:r>
              <a:rPr lang="zh-CN" altLang="en-US" sz="1400" b="1" dirty="0"/>
              <a:t> </a:t>
            </a:r>
            <a:endParaRPr lang="en-US" altLang="zh-CN" sz="1400" b="1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7E21A91-AEBB-1B77-A3A4-D21E49E00745}"/>
              </a:ext>
            </a:extLst>
          </p:cNvPr>
          <p:cNvSpPr/>
          <p:nvPr/>
        </p:nvSpPr>
        <p:spPr>
          <a:xfrm>
            <a:off x="11395328" y="4488621"/>
            <a:ext cx="2041190" cy="643797"/>
          </a:xfrm>
          <a:custGeom>
            <a:avLst/>
            <a:gdLst>
              <a:gd name="connsiteX0" fmla="*/ 0 w 728268"/>
              <a:gd name="connsiteY0" fmla="*/ 71274 h 427638"/>
              <a:gd name="connsiteX1" fmla="*/ 71274 w 728268"/>
              <a:gd name="connsiteY1" fmla="*/ 0 h 427638"/>
              <a:gd name="connsiteX2" fmla="*/ 656994 w 728268"/>
              <a:gd name="connsiteY2" fmla="*/ 0 h 427638"/>
              <a:gd name="connsiteX3" fmla="*/ 728268 w 728268"/>
              <a:gd name="connsiteY3" fmla="*/ 71274 h 427638"/>
              <a:gd name="connsiteX4" fmla="*/ 728268 w 728268"/>
              <a:gd name="connsiteY4" fmla="*/ 356364 h 427638"/>
              <a:gd name="connsiteX5" fmla="*/ 656994 w 728268"/>
              <a:gd name="connsiteY5" fmla="*/ 427638 h 427638"/>
              <a:gd name="connsiteX6" fmla="*/ 71274 w 728268"/>
              <a:gd name="connsiteY6" fmla="*/ 427638 h 427638"/>
              <a:gd name="connsiteX7" fmla="*/ 0 w 728268"/>
              <a:gd name="connsiteY7" fmla="*/ 356364 h 427638"/>
              <a:gd name="connsiteX8" fmla="*/ 0 w 728268"/>
              <a:gd name="connsiteY8" fmla="*/ 71274 h 42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68" h="427638">
                <a:moveTo>
                  <a:pt x="0" y="71274"/>
                </a:moveTo>
                <a:cubicBezTo>
                  <a:pt x="0" y="31910"/>
                  <a:pt x="31910" y="0"/>
                  <a:pt x="71274" y="0"/>
                </a:cubicBezTo>
                <a:lnTo>
                  <a:pt x="656994" y="0"/>
                </a:lnTo>
                <a:cubicBezTo>
                  <a:pt x="696358" y="0"/>
                  <a:pt x="728268" y="31910"/>
                  <a:pt x="728268" y="71274"/>
                </a:cubicBezTo>
                <a:lnTo>
                  <a:pt x="728268" y="356364"/>
                </a:lnTo>
                <a:cubicBezTo>
                  <a:pt x="728268" y="395728"/>
                  <a:pt x="696358" y="427638"/>
                  <a:pt x="656994" y="427638"/>
                </a:cubicBezTo>
                <a:lnTo>
                  <a:pt x="71274" y="427638"/>
                </a:lnTo>
                <a:cubicBezTo>
                  <a:pt x="31910" y="427638"/>
                  <a:pt x="0" y="395728"/>
                  <a:pt x="0" y="356364"/>
                </a:cubicBezTo>
                <a:lnTo>
                  <a:pt x="0" y="7127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46" tIns="53261" rIns="85646" bIns="53261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794A4E-9E06-07A4-2C56-447D0751222F}"/>
              </a:ext>
            </a:extLst>
          </p:cNvPr>
          <p:cNvSpPr txBox="1"/>
          <p:nvPr/>
        </p:nvSpPr>
        <p:spPr>
          <a:xfrm>
            <a:off x="11350719" y="4434652"/>
            <a:ext cx="2197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Queen-sized $100 white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Queen-sized bed $80 black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57752CF-399B-4CA8-0A23-4815248802A1}"/>
              </a:ext>
            </a:extLst>
          </p:cNvPr>
          <p:cNvGrpSpPr/>
          <p:nvPr/>
        </p:nvGrpSpPr>
        <p:grpSpPr>
          <a:xfrm>
            <a:off x="3194743" y="574362"/>
            <a:ext cx="408357" cy="411480"/>
            <a:chOff x="6803319" y="3192016"/>
            <a:chExt cx="731520" cy="731520"/>
          </a:xfrm>
        </p:grpSpPr>
        <p:pic>
          <p:nvPicPr>
            <p:cNvPr id="85" name="Graphic 84" descr="Users with solid fill">
              <a:extLst>
                <a:ext uri="{FF2B5EF4-FFF2-40B4-BE49-F238E27FC236}">
                  <a16:creationId xmlns:a16="http://schemas.microsoft.com/office/drawing/2014/main" id="{98D22E50-FBDB-B177-D040-C62CC493F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1019" y="3296084"/>
              <a:ext cx="590115" cy="590115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A3B8858-0E84-FCB2-B342-FA1D6611DBE7}"/>
                </a:ext>
              </a:extLst>
            </p:cNvPr>
            <p:cNvSpPr/>
            <p:nvPr/>
          </p:nvSpPr>
          <p:spPr>
            <a:xfrm>
              <a:off x="6803319" y="3192016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1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A2F24E54-B532-E961-CFC1-AACFAE55B8D5}"/>
              </a:ext>
            </a:extLst>
          </p:cNvPr>
          <p:cNvSpPr txBox="1"/>
          <p:nvPr/>
        </p:nvSpPr>
        <p:spPr>
          <a:xfrm>
            <a:off x="4035358" y="590141"/>
            <a:ext cx="8670908" cy="35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81" b="1" dirty="0"/>
              <a:t>I am looking for a queen</a:t>
            </a:r>
            <a:r>
              <a:rPr lang="en-US" sz="1681" b="1" dirty="0"/>
              <a:t>-</a:t>
            </a:r>
            <a:r>
              <a:rPr lang="en-CN" sz="1681" b="1" dirty="0"/>
              <a:t>sized bed that is black, and price lower than 120.0 dollars.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F965DF7-6C69-BBF1-5194-9F309A4C773E}"/>
              </a:ext>
            </a:extLst>
          </p:cNvPr>
          <p:cNvSpPr txBox="1"/>
          <p:nvPr/>
        </p:nvSpPr>
        <p:spPr>
          <a:xfrm>
            <a:off x="2284274" y="564132"/>
            <a:ext cx="123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User </a:t>
            </a:r>
          </a:p>
          <a:p>
            <a:r>
              <a:rPr lang="en-US" altLang="zh-CN" sz="1200" b="1" dirty="0"/>
              <a:t>Instruction</a:t>
            </a:r>
            <a:endParaRPr lang="en-US" sz="1200" b="1" dirty="0"/>
          </a:p>
        </p:txBody>
      </p:sp>
      <p:sp>
        <p:nvSpPr>
          <p:cNvPr id="90" name="Speech Bubble: Rectangle with Corners Rounded 89">
            <a:extLst>
              <a:ext uri="{FF2B5EF4-FFF2-40B4-BE49-F238E27FC236}">
                <a16:creationId xmlns:a16="http://schemas.microsoft.com/office/drawing/2014/main" id="{B8931492-F3CA-BD5A-F604-9AF1BE160EE1}"/>
              </a:ext>
            </a:extLst>
          </p:cNvPr>
          <p:cNvSpPr/>
          <p:nvPr/>
        </p:nvSpPr>
        <p:spPr>
          <a:xfrm rot="5400000">
            <a:off x="7821890" y="-3269191"/>
            <a:ext cx="365775" cy="8096024"/>
          </a:xfrm>
          <a:prstGeom prst="wedgeRoundRectCallout">
            <a:avLst>
              <a:gd name="adj1" fmla="val -22883"/>
              <a:gd name="adj2" fmla="val 52316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91" name="矩形: 圆角 43">
            <a:extLst>
              <a:ext uri="{FF2B5EF4-FFF2-40B4-BE49-F238E27FC236}">
                <a16:creationId xmlns:a16="http://schemas.microsoft.com/office/drawing/2014/main" id="{F9311BB4-7014-29A6-E2D4-09763C3A7B31}"/>
              </a:ext>
            </a:extLst>
          </p:cNvPr>
          <p:cNvSpPr/>
          <p:nvPr/>
        </p:nvSpPr>
        <p:spPr>
          <a:xfrm>
            <a:off x="5418990" y="1088992"/>
            <a:ext cx="3897904" cy="4503349"/>
          </a:xfrm>
          <a:prstGeom prst="roundRect">
            <a:avLst>
              <a:gd name="adj" fmla="val 516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F83286-7D1F-4956-1F80-46DD1E4AFDFF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B999B2D-0EFF-2CF8-3A7B-3D8B491FB608}"/>
              </a:ext>
            </a:extLst>
          </p:cNvPr>
          <p:cNvCxnSpPr>
            <a:cxnSpLocks/>
          </p:cNvCxnSpPr>
          <p:nvPr/>
        </p:nvCxnSpPr>
        <p:spPr>
          <a:xfrm>
            <a:off x="4645552" y="5037319"/>
            <a:ext cx="1274014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8">
            <a:extLst>
              <a:ext uri="{FF2B5EF4-FFF2-40B4-BE49-F238E27FC236}">
                <a16:creationId xmlns:a16="http://schemas.microsoft.com/office/drawing/2014/main" id="{6E19B8DA-4B51-A835-729E-08E2F82E2997}"/>
              </a:ext>
            </a:extLst>
          </p:cNvPr>
          <p:cNvCxnSpPr>
            <a:cxnSpLocks/>
          </p:cNvCxnSpPr>
          <p:nvPr/>
        </p:nvCxnSpPr>
        <p:spPr>
          <a:xfrm>
            <a:off x="3694663" y="3327754"/>
            <a:ext cx="0" cy="52006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9">
            <a:extLst>
              <a:ext uri="{FF2B5EF4-FFF2-40B4-BE49-F238E27FC236}">
                <a16:creationId xmlns:a16="http://schemas.microsoft.com/office/drawing/2014/main" id="{5358DE75-474D-64A4-F75A-C6BEE71C8232}"/>
              </a:ext>
            </a:extLst>
          </p:cNvPr>
          <p:cNvSpPr txBox="1"/>
          <p:nvPr/>
        </p:nvSpPr>
        <p:spPr>
          <a:xfrm>
            <a:off x="2913990" y="3399906"/>
            <a:ext cx="108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ounded Rectangle 89">
            <a:extLst>
              <a:ext uri="{FF2B5EF4-FFF2-40B4-BE49-F238E27FC236}">
                <a16:creationId xmlns:a16="http://schemas.microsoft.com/office/drawing/2014/main" id="{9AECD94D-B4B5-3DEA-9B2F-D249A1CA2150}"/>
              </a:ext>
            </a:extLst>
          </p:cNvPr>
          <p:cNvSpPr/>
          <p:nvPr/>
        </p:nvSpPr>
        <p:spPr>
          <a:xfrm>
            <a:off x="5922301" y="1476227"/>
            <a:ext cx="2990251" cy="955787"/>
          </a:xfrm>
          <a:prstGeom prst="roundRect">
            <a:avLst>
              <a:gd name="adj" fmla="val 1068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Action Primitive Concepts</a:t>
            </a:r>
          </a:p>
        </p:txBody>
      </p:sp>
      <p:cxnSp>
        <p:nvCxnSpPr>
          <p:cNvPr id="108" name="Straight Arrow Connector 18">
            <a:extLst>
              <a:ext uri="{FF2B5EF4-FFF2-40B4-BE49-F238E27FC236}">
                <a16:creationId xmlns:a16="http://schemas.microsoft.com/office/drawing/2014/main" id="{FA9A4DCD-BB1B-E1CE-EA55-B7868C211405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>
          <a:xfrm>
            <a:off x="7417426" y="2432014"/>
            <a:ext cx="0" cy="3776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89">
            <a:extLst>
              <a:ext uri="{FF2B5EF4-FFF2-40B4-BE49-F238E27FC236}">
                <a16:creationId xmlns:a16="http://schemas.microsoft.com/office/drawing/2014/main" id="{CBFFA7AE-DF98-04A2-FAB6-75E4FB794950}"/>
              </a:ext>
            </a:extLst>
          </p:cNvPr>
          <p:cNvSpPr/>
          <p:nvPr/>
        </p:nvSpPr>
        <p:spPr>
          <a:xfrm>
            <a:off x="5919567" y="4665764"/>
            <a:ext cx="2992985" cy="688518"/>
          </a:xfrm>
          <a:prstGeom prst="roundRect">
            <a:avLst>
              <a:gd name="adj" fmla="val 1436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N" altLang="zh-C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0" name="Straight Arrow Connector 18">
            <a:extLst>
              <a:ext uri="{FF2B5EF4-FFF2-40B4-BE49-F238E27FC236}">
                <a16:creationId xmlns:a16="http://schemas.microsoft.com/office/drawing/2014/main" id="{58FA1A69-FB40-E5EB-0E40-ACC21CD2FA4D}"/>
              </a:ext>
            </a:extLst>
          </p:cNvPr>
          <p:cNvCxnSpPr>
            <a:cxnSpLocks/>
            <a:stCxn id="114" idx="2"/>
            <a:endCxn id="109" idx="0"/>
          </p:cNvCxnSpPr>
          <p:nvPr/>
        </p:nvCxnSpPr>
        <p:spPr>
          <a:xfrm flipH="1">
            <a:off x="7416060" y="4011068"/>
            <a:ext cx="1367" cy="65469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87">
            <a:extLst>
              <a:ext uri="{FF2B5EF4-FFF2-40B4-BE49-F238E27FC236}">
                <a16:creationId xmlns:a16="http://schemas.microsoft.com/office/drawing/2014/main" id="{6092F4A8-3F7F-79B5-B863-8F1A3C427289}"/>
              </a:ext>
            </a:extLst>
          </p:cNvPr>
          <p:cNvCxnSpPr>
            <a:cxnSpLocks/>
          </p:cNvCxnSpPr>
          <p:nvPr/>
        </p:nvCxnSpPr>
        <p:spPr>
          <a:xfrm flipH="1" flipV="1">
            <a:off x="4714214" y="3289234"/>
            <a:ext cx="1238408" cy="1407176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95">
            <a:extLst>
              <a:ext uri="{FF2B5EF4-FFF2-40B4-BE49-F238E27FC236}">
                <a16:creationId xmlns:a16="http://schemas.microsoft.com/office/drawing/2014/main" id="{E88BA548-6762-661F-24A4-67103DAFB760}"/>
              </a:ext>
            </a:extLst>
          </p:cNvPr>
          <p:cNvSpPr/>
          <p:nvPr/>
        </p:nvSpPr>
        <p:spPr>
          <a:xfrm rot="2846388">
            <a:off x="4677028" y="3811361"/>
            <a:ext cx="1685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Vetted Observation</a:t>
            </a:r>
          </a:p>
        </p:txBody>
      </p:sp>
      <p:sp>
        <p:nvSpPr>
          <p:cNvPr id="114" name="Rounded Rectangle 89">
            <a:extLst>
              <a:ext uri="{FF2B5EF4-FFF2-40B4-BE49-F238E27FC236}">
                <a16:creationId xmlns:a16="http://schemas.microsoft.com/office/drawing/2014/main" id="{7FD29350-FFC2-7F11-D493-C0D869DFF271}"/>
              </a:ext>
            </a:extLst>
          </p:cNvPr>
          <p:cNvSpPr/>
          <p:nvPr/>
        </p:nvSpPr>
        <p:spPr>
          <a:xfrm>
            <a:off x="5922301" y="2809669"/>
            <a:ext cx="2990251" cy="1201399"/>
          </a:xfrm>
          <a:prstGeom prst="roundRect">
            <a:avLst>
              <a:gd name="adj" fmla="val 10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b="1" dirty="0">
              <a:solidFill>
                <a:srgbClr val="DEA900"/>
              </a:solidFill>
            </a:endParaRPr>
          </a:p>
        </p:txBody>
      </p:sp>
      <p:sp>
        <p:nvSpPr>
          <p:cNvPr id="115" name="Rounded Rectangle 89">
            <a:extLst>
              <a:ext uri="{FF2B5EF4-FFF2-40B4-BE49-F238E27FC236}">
                <a16:creationId xmlns:a16="http://schemas.microsoft.com/office/drawing/2014/main" id="{D98D06AD-1840-16FA-499B-525D899082B1}"/>
              </a:ext>
            </a:extLst>
          </p:cNvPr>
          <p:cNvSpPr/>
          <p:nvPr/>
        </p:nvSpPr>
        <p:spPr>
          <a:xfrm>
            <a:off x="6016337" y="3205928"/>
            <a:ext cx="1182377" cy="6784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1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A181A01-74B4-3376-3E50-96A4872BE469}"/>
              </a:ext>
            </a:extLst>
          </p:cNvPr>
          <p:cNvSpPr txBox="1"/>
          <p:nvPr/>
        </p:nvSpPr>
        <p:spPr>
          <a:xfrm>
            <a:off x="6653749" y="4825357"/>
            <a:ext cx="211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>
              <a:defRPr sz="1600">
                <a:solidFill>
                  <a:srgbClr val="FFC000"/>
                </a:solidFill>
              </a:defRPr>
            </a:lvl1pPr>
          </a:lstStyle>
          <a:p>
            <a:r>
              <a:rPr lang="en-CN" altLang="zh-CN" sz="1800" b="1" dirty="0">
                <a:solidFill>
                  <a:srgbClr val="00B050"/>
                </a:solidFill>
              </a:rPr>
              <a:t>Avoiding </a:t>
            </a:r>
            <a:r>
              <a:rPr lang="en-US" altLang="zh-CN" sz="1800" b="1" dirty="0">
                <a:solidFill>
                  <a:srgbClr val="00B050"/>
                </a:solidFill>
              </a:rPr>
              <a:t>A</a:t>
            </a:r>
            <a:r>
              <a:rPr lang="en-CN" altLang="zh-CN" sz="1800" b="1" dirty="0">
                <a:solidFill>
                  <a:srgbClr val="00B050"/>
                </a:solidFill>
              </a:rPr>
              <a:t>ctions</a:t>
            </a:r>
          </a:p>
        </p:txBody>
      </p:sp>
      <p:sp>
        <p:nvSpPr>
          <p:cNvPr id="117" name="TextBox 14">
            <a:extLst>
              <a:ext uri="{FF2B5EF4-FFF2-40B4-BE49-F238E27FC236}">
                <a16:creationId xmlns:a16="http://schemas.microsoft.com/office/drawing/2014/main" id="{6F969434-44EF-855E-8C72-A8B983E5158D}"/>
              </a:ext>
            </a:extLst>
          </p:cNvPr>
          <p:cNvSpPr txBox="1"/>
          <p:nvPr/>
        </p:nvSpPr>
        <p:spPr>
          <a:xfrm>
            <a:off x="7430640" y="2459698"/>
            <a:ext cx="212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Generated Oracles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endParaRPr lang="en-CN" sz="1400" dirty="0">
              <a:solidFill>
                <a:srgbClr val="00B050"/>
              </a:solidFill>
            </a:endParaRPr>
          </a:p>
        </p:txBody>
      </p:sp>
      <p:sp>
        <p:nvSpPr>
          <p:cNvPr id="118" name="TextBox 14">
            <a:extLst>
              <a:ext uri="{FF2B5EF4-FFF2-40B4-BE49-F238E27FC236}">
                <a16:creationId xmlns:a16="http://schemas.microsoft.com/office/drawing/2014/main" id="{8744EFF4-1F07-2465-77D9-975D291478B8}"/>
              </a:ext>
            </a:extLst>
          </p:cNvPr>
          <p:cNvSpPr txBox="1"/>
          <p:nvPr/>
        </p:nvSpPr>
        <p:spPr>
          <a:xfrm>
            <a:off x="4598698" y="4709239"/>
            <a:ext cx="1524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TextBox 14">
            <a:extLst>
              <a:ext uri="{FF2B5EF4-FFF2-40B4-BE49-F238E27FC236}">
                <a16:creationId xmlns:a16="http://schemas.microsoft.com/office/drawing/2014/main" id="{33D554A0-BF5A-BBA1-E806-E47EDC5C39DB}"/>
              </a:ext>
            </a:extLst>
          </p:cNvPr>
          <p:cNvSpPr txBox="1"/>
          <p:nvPr/>
        </p:nvSpPr>
        <p:spPr>
          <a:xfrm>
            <a:off x="7395809" y="4051395"/>
            <a:ext cx="187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Oracle Violation</a:t>
            </a:r>
            <a:endParaRPr lang="en-CN" sz="1400" dirty="0">
              <a:solidFill>
                <a:srgbClr val="00B050"/>
              </a:solidFill>
            </a:endParaRPr>
          </a:p>
        </p:txBody>
      </p:sp>
      <p:sp>
        <p:nvSpPr>
          <p:cNvPr id="121" name="文本框 126">
            <a:extLst>
              <a:ext uri="{FF2B5EF4-FFF2-40B4-BE49-F238E27FC236}">
                <a16:creationId xmlns:a16="http://schemas.microsoft.com/office/drawing/2014/main" id="{44D40734-5F26-5D32-7F49-C1F1DB7FC42F}"/>
              </a:ext>
            </a:extLst>
          </p:cNvPr>
          <p:cNvSpPr txBox="1"/>
          <p:nvPr/>
        </p:nvSpPr>
        <p:spPr>
          <a:xfrm>
            <a:off x="7115146" y="2813619"/>
            <a:ext cx="98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Oracles</a:t>
            </a:r>
            <a:endParaRPr lang="en-CN" altLang="zh-CN" b="1" dirty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22" name="文本框 127">
            <a:extLst>
              <a:ext uri="{FF2B5EF4-FFF2-40B4-BE49-F238E27FC236}">
                <a16:creationId xmlns:a16="http://schemas.microsoft.com/office/drawing/2014/main" id="{606238A4-41F1-3BF3-2775-EB24EA92A19B}"/>
              </a:ext>
            </a:extLst>
          </p:cNvPr>
          <p:cNvSpPr txBox="1"/>
          <p:nvPr/>
        </p:nvSpPr>
        <p:spPr>
          <a:xfrm>
            <a:off x="8512348" y="3270170"/>
            <a:ext cx="98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…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123" name="组合 180">
            <a:extLst>
              <a:ext uri="{FF2B5EF4-FFF2-40B4-BE49-F238E27FC236}">
                <a16:creationId xmlns:a16="http://schemas.microsoft.com/office/drawing/2014/main" id="{CBCB1456-D80E-BBE3-10E1-AEA3F6FB5005}"/>
              </a:ext>
            </a:extLst>
          </p:cNvPr>
          <p:cNvGrpSpPr/>
          <p:nvPr/>
        </p:nvGrpSpPr>
        <p:grpSpPr>
          <a:xfrm>
            <a:off x="7272556" y="1838273"/>
            <a:ext cx="1030710" cy="445190"/>
            <a:chOff x="8335236" y="3714302"/>
            <a:chExt cx="986126" cy="351597"/>
          </a:xfrm>
        </p:grpSpPr>
        <p:sp>
          <p:nvSpPr>
            <p:cNvPr id="125" name="Rounded Rectangle 89">
              <a:extLst>
                <a:ext uri="{FF2B5EF4-FFF2-40B4-BE49-F238E27FC236}">
                  <a16:creationId xmlns:a16="http://schemas.microsoft.com/office/drawing/2014/main" id="{8D3B15A2-0047-2A89-4649-507A87725049}"/>
                </a:ext>
              </a:extLst>
            </p:cNvPr>
            <p:cNvSpPr/>
            <p:nvPr/>
          </p:nvSpPr>
          <p:spPr>
            <a:xfrm>
              <a:off x="8335236" y="3741071"/>
              <a:ext cx="986126" cy="3248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b="1" dirty="0">
                <a:solidFill>
                  <a:srgbClr val="E6BC51"/>
                </a:solidFill>
              </a:endParaRPr>
            </a:p>
          </p:txBody>
        </p:sp>
        <p:sp>
          <p:nvSpPr>
            <p:cNvPr id="126" name="文本框 77">
              <a:extLst>
                <a:ext uri="{FF2B5EF4-FFF2-40B4-BE49-F238E27FC236}">
                  <a16:creationId xmlns:a16="http://schemas.microsoft.com/office/drawing/2014/main" id="{E2EE53CC-FB55-2E25-7621-115246220DB4}"/>
                </a:ext>
              </a:extLst>
            </p:cNvPr>
            <p:cNvSpPr txBox="1"/>
            <p:nvPr/>
          </p:nvSpPr>
          <p:spPr>
            <a:xfrm>
              <a:off x="8368808" y="3790158"/>
              <a:ext cx="523207" cy="24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9797"/>
                  </a:solidFill>
                </a:rPr>
                <a:t>red</a:t>
              </a:r>
              <a:endParaRPr lang="zh-CN" altLang="en-US" sz="1400" dirty="0">
                <a:solidFill>
                  <a:srgbClr val="FF9797"/>
                </a:solidFill>
              </a:endParaRPr>
            </a:p>
          </p:txBody>
        </p:sp>
        <p:sp>
          <p:nvSpPr>
            <p:cNvPr id="130" name="文本框 97">
              <a:extLst>
                <a:ext uri="{FF2B5EF4-FFF2-40B4-BE49-F238E27FC236}">
                  <a16:creationId xmlns:a16="http://schemas.microsoft.com/office/drawing/2014/main" id="{C904FA44-DF2F-F218-8DAD-ADF6AABAEBC7}"/>
                </a:ext>
              </a:extLst>
            </p:cNvPr>
            <p:cNvSpPr txBox="1"/>
            <p:nvPr/>
          </p:nvSpPr>
          <p:spPr>
            <a:xfrm>
              <a:off x="8663984" y="3795006"/>
              <a:ext cx="523207" cy="24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/>
                  </a:solidFill>
                </a:rPr>
                <a:t>blue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131" name="文本框 99">
              <a:extLst>
                <a:ext uri="{FF2B5EF4-FFF2-40B4-BE49-F238E27FC236}">
                  <a16:creationId xmlns:a16="http://schemas.microsoft.com/office/drawing/2014/main" id="{F51F31F9-68E2-B505-3E9F-7A14F6BA3E45}"/>
                </a:ext>
              </a:extLst>
            </p:cNvPr>
            <p:cNvSpPr txBox="1"/>
            <p:nvPr/>
          </p:nvSpPr>
          <p:spPr>
            <a:xfrm>
              <a:off x="9011240" y="3714302"/>
              <a:ext cx="310122" cy="315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…</a:t>
              </a:r>
              <a:endParaRPr lang="zh-CN" altLang="en-US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FDCFDBA-FC21-3F7E-D619-3D6DB547E45D}"/>
              </a:ext>
            </a:extLst>
          </p:cNvPr>
          <p:cNvGrpSpPr/>
          <p:nvPr/>
        </p:nvGrpSpPr>
        <p:grpSpPr>
          <a:xfrm>
            <a:off x="399102" y="3822508"/>
            <a:ext cx="4252190" cy="1804529"/>
            <a:chOff x="2658597" y="4253203"/>
            <a:chExt cx="4252190" cy="1804529"/>
          </a:xfrm>
        </p:grpSpPr>
        <p:sp>
          <p:nvSpPr>
            <p:cNvPr id="134" name="Rounded Rectangle 35">
              <a:extLst>
                <a:ext uri="{FF2B5EF4-FFF2-40B4-BE49-F238E27FC236}">
                  <a16:creationId xmlns:a16="http://schemas.microsoft.com/office/drawing/2014/main" id="{D14ABFE5-132D-0554-A154-80D3E6CA3A03}"/>
                </a:ext>
              </a:extLst>
            </p:cNvPr>
            <p:cNvSpPr/>
            <p:nvPr/>
          </p:nvSpPr>
          <p:spPr>
            <a:xfrm>
              <a:off x="2658597" y="4253203"/>
              <a:ext cx="2800521" cy="1768152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70C0"/>
                </a:solidFill>
              </a:endParaRPr>
            </a:p>
          </p:txBody>
        </p:sp>
        <p:sp>
          <p:nvSpPr>
            <p:cNvPr id="135" name="文本框 1">
              <a:extLst>
                <a:ext uri="{FF2B5EF4-FFF2-40B4-BE49-F238E27FC236}">
                  <a16:creationId xmlns:a16="http://schemas.microsoft.com/office/drawing/2014/main" id="{40C9771A-6C76-32BD-55F2-034B56839E3D}"/>
                </a:ext>
              </a:extLst>
            </p:cNvPr>
            <p:cNvSpPr txBox="1"/>
            <p:nvPr/>
          </p:nvSpPr>
          <p:spPr>
            <a:xfrm>
              <a:off x="3324206" y="5657622"/>
              <a:ext cx="230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</a:rPr>
                <a:t>Environment</a:t>
              </a:r>
              <a:endParaRPr lang="en-CN" altLang="zh-CN" sz="2000" b="1" dirty="0">
                <a:solidFill>
                  <a:srgbClr val="0070C0"/>
                </a:solidFill>
              </a:endParaRPr>
            </a:p>
          </p:txBody>
        </p:sp>
        <p:pic>
          <p:nvPicPr>
            <p:cNvPr id="136" name="图片 4">
              <a:extLst>
                <a:ext uri="{FF2B5EF4-FFF2-40B4-BE49-F238E27FC236}">
                  <a16:creationId xmlns:a16="http://schemas.microsoft.com/office/drawing/2014/main" id="{97B422D4-672F-93AB-6FDC-80834C76B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93083" y="4410251"/>
              <a:ext cx="1721252" cy="1209555"/>
            </a:xfrm>
            <a:prstGeom prst="rect">
              <a:avLst/>
            </a:prstGeom>
          </p:spPr>
        </p:pic>
        <p:sp>
          <p:nvSpPr>
            <p:cNvPr id="137" name="矩形: 圆角 6">
              <a:extLst>
                <a:ext uri="{FF2B5EF4-FFF2-40B4-BE49-F238E27FC236}">
                  <a16:creationId xmlns:a16="http://schemas.microsoft.com/office/drawing/2014/main" id="{B9D972C3-BC79-2E77-4439-92EBB5AE3178}"/>
                </a:ext>
              </a:extLst>
            </p:cNvPr>
            <p:cNvSpPr/>
            <p:nvPr/>
          </p:nvSpPr>
          <p:spPr>
            <a:xfrm>
              <a:off x="4648822" y="4374852"/>
              <a:ext cx="636554" cy="1230364"/>
            </a:xfrm>
            <a:prstGeom prst="round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Rounded Rectangle 35">
              <a:extLst>
                <a:ext uri="{FF2B5EF4-FFF2-40B4-BE49-F238E27FC236}">
                  <a16:creationId xmlns:a16="http://schemas.microsoft.com/office/drawing/2014/main" id="{8D4B37B9-704D-C8D2-2680-CCB94C398540}"/>
                </a:ext>
              </a:extLst>
            </p:cNvPr>
            <p:cNvSpPr/>
            <p:nvPr/>
          </p:nvSpPr>
          <p:spPr>
            <a:xfrm>
              <a:off x="5573275" y="4267044"/>
              <a:ext cx="1059556" cy="792763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143" name="Rounded Rectangle 35">
              <a:extLst>
                <a:ext uri="{FF2B5EF4-FFF2-40B4-BE49-F238E27FC236}">
                  <a16:creationId xmlns:a16="http://schemas.microsoft.com/office/drawing/2014/main" id="{E035DF81-227D-7B0E-A6AE-ED6149E20E94}"/>
                </a:ext>
              </a:extLst>
            </p:cNvPr>
            <p:cNvSpPr/>
            <p:nvPr/>
          </p:nvSpPr>
          <p:spPr>
            <a:xfrm>
              <a:off x="5573276" y="5175259"/>
              <a:ext cx="1337511" cy="843968"/>
            </a:xfrm>
            <a:prstGeom prst="roundRect">
              <a:avLst>
                <a:gd name="adj" fmla="val 8135"/>
              </a:avLst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48" name="Straight Arrow Connector 18">
              <a:extLst>
                <a:ext uri="{FF2B5EF4-FFF2-40B4-BE49-F238E27FC236}">
                  <a16:creationId xmlns:a16="http://schemas.microsoft.com/office/drawing/2014/main" id="{4E136B71-985D-7D81-8488-B6835C00E77F}"/>
                </a:ext>
              </a:extLst>
            </p:cNvPr>
            <p:cNvCxnSpPr>
              <a:cxnSpLocks/>
            </p:cNvCxnSpPr>
            <p:nvPr/>
          </p:nvCxnSpPr>
          <p:spPr>
            <a:xfrm>
              <a:off x="5373763" y="5589253"/>
              <a:ext cx="328574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8">
              <a:extLst>
                <a:ext uri="{FF2B5EF4-FFF2-40B4-BE49-F238E27FC236}">
                  <a16:creationId xmlns:a16="http://schemas.microsoft.com/office/drawing/2014/main" id="{6684C5D3-232A-7256-7777-9DB0722AF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745" y="4644493"/>
              <a:ext cx="327941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4">
              <a:extLst>
                <a:ext uri="{FF2B5EF4-FFF2-40B4-BE49-F238E27FC236}">
                  <a16:creationId xmlns:a16="http://schemas.microsoft.com/office/drawing/2014/main" id="{0F906A02-A07D-3DB3-EDA5-C5218FD49326}"/>
                </a:ext>
              </a:extLst>
            </p:cNvPr>
            <p:cNvSpPr txBox="1"/>
            <p:nvPr/>
          </p:nvSpPr>
          <p:spPr>
            <a:xfrm>
              <a:off x="5373764" y="4702487"/>
              <a:ext cx="1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Controller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166" name="图片 137">
              <a:extLst>
                <a:ext uri="{FF2B5EF4-FFF2-40B4-BE49-F238E27FC236}">
                  <a16:creationId xmlns:a16="http://schemas.microsoft.com/office/drawing/2014/main" id="{F836064A-CDCC-19D8-A496-2A6323EE6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4159" y="4359930"/>
              <a:ext cx="348677" cy="348677"/>
            </a:xfrm>
            <a:prstGeom prst="rect">
              <a:avLst/>
            </a:prstGeom>
          </p:spPr>
        </p:pic>
        <p:sp>
          <p:nvSpPr>
            <p:cNvPr id="167" name="TextBox 14">
              <a:extLst>
                <a:ext uri="{FF2B5EF4-FFF2-40B4-BE49-F238E27FC236}">
                  <a16:creationId xmlns:a16="http://schemas.microsoft.com/office/drawing/2014/main" id="{0EDC1028-10F5-17F8-5913-E80FCFC51527}"/>
                </a:ext>
              </a:extLst>
            </p:cNvPr>
            <p:cNvSpPr txBox="1"/>
            <p:nvPr/>
          </p:nvSpPr>
          <p:spPr>
            <a:xfrm>
              <a:off x="5705543" y="5435117"/>
              <a:ext cx="1104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Vision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Module</a:t>
              </a:r>
              <a:endParaRPr lang="en-CN" altLang="zh-CN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168" name="图片 140">
              <a:extLst>
                <a:ext uri="{FF2B5EF4-FFF2-40B4-BE49-F238E27FC236}">
                  <a16:creationId xmlns:a16="http://schemas.microsoft.com/office/drawing/2014/main" id="{464F09D5-25BC-5820-85CF-1942F1D88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biLevel thresh="25000"/>
            </a:blip>
            <a:stretch>
              <a:fillRect/>
            </a:stretch>
          </p:blipFill>
          <p:spPr>
            <a:xfrm>
              <a:off x="6065204" y="5149835"/>
              <a:ext cx="385292" cy="385292"/>
            </a:xfrm>
            <a:prstGeom prst="rect">
              <a:avLst/>
            </a:prstGeom>
          </p:spPr>
        </p:pic>
      </p:grpSp>
      <p:grpSp>
        <p:nvGrpSpPr>
          <p:cNvPr id="169" name="组合 144">
            <a:extLst>
              <a:ext uri="{FF2B5EF4-FFF2-40B4-BE49-F238E27FC236}">
                <a16:creationId xmlns:a16="http://schemas.microsoft.com/office/drawing/2014/main" id="{853C62C5-38C5-16A1-D8DF-DC9A7A1EC098}"/>
              </a:ext>
            </a:extLst>
          </p:cNvPr>
          <p:cNvGrpSpPr/>
          <p:nvPr/>
        </p:nvGrpSpPr>
        <p:grpSpPr>
          <a:xfrm>
            <a:off x="3797244" y="3440182"/>
            <a:ext cx="233656" cy="209912"/>
            <a:chOff x="5532453" y="4540607"/>
            <a:chExt cx="286454" cy="251228"/>
          </a:xfrm>
        </p:grpSpPr>
        <p:sp>
          <p:nvSpPr>
            <p:cNvPr id="170" name="等腰三角形 145">
              <a:extLst>
                <a:ext uri="{FF2B5EF4-FFF2-40B4-BE49-F238E27FC236}">
                  <a16:creationId xmlns:a16="http://schemas.microsoft.com/office/drawing/2014/main" id="{715BF864-6E40-78B2-F96F-41453995F296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43">
              <a:extLst>
                <a:ext uri="{FF2B5EF4-FFF2-40B4-BE49-F238E27FC236}">
                  <a16:creationId xmlns:a16="http://schemas.microsoft.com/office/drawing/2014/main" id="{EF7AFA18-5700-44ED-8416-6C84A51A4A11}"/>
                </a:ext>
              </a:extLst>
            </p:cNvPr>
            <p:cNvSpPr/>
            <p:nvPr/>
          </p:nvSpPr>
          <p:spPr>
            <a:xfrm>
              <a:off x="5532453" y="4540607"/>
              <a:ext cx="286454" cy="251228"/>
            </a:xfrm>
            <a:prstGeom prst="rect">
              <a:avLst/>
            </a:prstGeom>
            <a:noFill/>
            <a:ln>
              <a:solidFill>
                <a:srgbClr val="E5B40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2" name="组合 149">
            <a:extLst>
              <a:ext uri="{FF2B5EF4-FFF2-40B4-BE49-F238E27FC236}">
                <a16:creationId xmlns:a16="http://schemas.microsoft.com/office/drawing/2014/main" id="{27A3D38E-C079-5F16-C2CB-B2D0217FD335}"/>
              </a:ext>
            </a:extLst>
          </p:cNvPr>
          <p:cNvGrpSpPr/>
          <p:nvPr/>
        </p:nvGrpSpPr>
        <p:grpSpPr>
          <a:xfrm>
            <a:off x="4835471" y="5117178"/>
            <a:ext cx="664735" cy="219499"/>
            <a:chOff x="5532452" y="4540607"/>
            <a:chExt cx="758959" cy="251228"/>
          </a:xfrm>
        </p:grpSpPr>
        <p:sp>
          <p:nvSpPr>
            <p:cNvPr id="173" name="矩形 150">
              <a:extLst>
                <a:ext uri="{FF2B5EF4-FFF2-40B4-BE49-F238E27FC236}">
                  <a16:creationId xmlns:a16="http://schemas.microsoft.com/office/drawing/2014/main" id="{AD599EDA-D9C0-A7B0-2054-C4962DE103D7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等腰三角形 151">
              <a:extLst>
                <a:ext uri="{FF2B5EF4-FFF2-40B4-BE49-F238E27FC236}">
                  <a16:creationId xmlns:a16="http://schemas.microsoft.com/office/drawing/2014/main" id="{4B37D5AD-EDEF-25FC-42FD-43B25C923CA0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52">
              <a:extLst>
                <a:ext uri="{FF2B5EF4-FFF2-40B4-BE49-F238E27FC236}">
                  <a16:creationId xmlns:a16="http://schemas.microsoft.com/office/drawing/2014/main" id="{91339F45-6EDB-059C-A10B-9197BD52B3D9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53">
              <a:extLst>
                <a:ext uri="{FF2B5EF4-FFF2-40B4-BE49-F238E27FC236}">
                  <a16:creationId xmlns:a16="http://schemas.microsoft.com/office/drawing/2014/main" id="{AD3E1BEF-3991-9DCA-C9C0-F258937D5E03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2" name="组合 155">
            <a:extLst>
              <a:ext uri="{FF2B5EF4-FFF2-40B4-BE49-F238E27FC236}">
                <a16:creationId xmlns:a16="http://schemas.microsoft.com/office/drawing/2014/main" id="{615375B7-25CF-56A6-8B72-A1ACDF2C8F69}"/>
              </a:ext>
            </a:extLst>
          </p:cNvPr>
          <p:cNvGrpSpPr/>
          <p:nvPr/>
        </p:nvGrpSpPr>
        <p:grpSpPr>
          <a:xfrm>
            <a:off x="4569474" y="4171438"/>
            <a:ext cx="645986" cy="217177"/>
            <a:chOff x="5532452" y="4540607"/>
            <a:chExt cx="758959" cy="251228"/>
          </a:xfrm>
        </p:grpSpPr>
        <p:sp>
          <p:nvSpPr>
            <p:cNvPr id="183" name="矩形 156">
              <a:extLst>
                <a:ext uri="{FF2B5EF4-FFF2-40B4-BE49-F238E27FC236}">
                  <a16:creationId xmlns:a16="http://schemas.microsoft.com/office/drawing/2014/main" id="{629F8C07-E7DE-A208-2244-9D82430C7DB4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等腰三角形 157">
              <a:extLst>
                <a:ext uri="{FF2B5EF4-FFF2-40B4-BE49-F238E27FC236}">
                  <a16:creationId xmlns:a16="http://schemas.microsoft.com/office/drawing/2014/main" id="{5959DC8C-F744-5FB5-6D29-D8E14B44CEC4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58">
              <a:extLst>
                <a:ext uri="{FF2B5EF4-FFF2-40B4-BE49-F238E27FC236}">
                  <a16:creationId xmlns:a16="http://schemas.microsoft.com/office/drawing/2014/main" id="{4670DB26-EFD2-86F3-D02F-0E334925FFB5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59">
              <a:extLst>
                <a:ext uri="{FF2B5EF4-FFF2-40B4-BE49-F238E27FC236}">
                  <a16:creationId xmlns:a16="http://schemas.microsoft.com/office/drawing/2014/main" id="{7BE253EC-2858-45FE-484E-016BB2866F5C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60">
            <a:extLst>
              <a:ext uri="{FF2B5EF4-FFF2-40B4-BE49-F238E27FC236}">
                <a16:creationId xmlns:a16="http://schemas.microsoft.com/office/drawing/2014/main" id="{736A20B3-EAAC-5199-DEA6-58B0AC72E98B}"/>
              </a:ext>
            </a:extLst>
          </p:cNvPr>
          <p:cNvGrpSpPr/>
          <p:nvPr/>
        </p:nvGrpSpPr>
        <p:grpSpPr>
          <a:xfrm rot="2813253">
            <a:off x="5420966" y="3667288"/>
            <a:ext cx="437608" cy="195178"/>
            <a:chOff x="5532453" y="4540606"/>
            <a:chExt cx="551782" cy="251228"/>
          </a:xfrm>
        </p:grpSpPr>
        <p:sp>
          <p:nvSpPr>
            <p:cNvPr id="194" name="矩形 161">
              <a:extLst>
                <a:ext uri="{FF2B5EF4-FFF2-40B4-BE49-F238E27FC236}">
                  <a16:creationId xmlns:a16="http://schemas.microsoft.com/office/drawing/2014/main" id="{3AF73690-971E-F9B3-25CF-735AB0A4741B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等腰三角形 162">
              <a:extLst>
                <a:ext uri="{FF2B5EF4-FFF2-40B4-BE49-F238E27FC236}">
                  <a16:creationId xmlns:a16="http://schemas.microsoft.com/office/drawing/2014/main" id="{F60CA30E-842A-20D3-5035-51032391B5F0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64">
              <a:extLst>
                <a:ext uri="{FF2B5EF4-FFF2-40B4-BE49-F238E27FC236}">
                  <a16:creationId xmlns:a16="http://schemas.microsoft.com/office/drawing/2014/main" id="{3BFE1D74-F574-CB40-B902-0C5FD3924E59}"/>
                </a:ext>
              </a:extLst>
            </p:cNvPr>
            <p:cNvSpPr/>
            <p:nvPr/>
          </p:nvSpPr>
          <p:spPr>
            <a:xfrm>
              <a:off x="5532453" y="4540606"/>
              <a:ext cx="551782" cy="25122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9BB9444-A0A3-CE1C-98E8-FD7E3539E6FC}"/>
              </a:ext>
            </a:extLst>
          </p:cNvPr>
          <p:cNvGrpSpPr/>
          <p:nvPr/>
        </p:nvGrpSpPr>
        <p:grpSpPr>
          <a:xfrm>
            <a:off x="4774261" y="2452843"/>
            <a:ext cx="1148039" cy="554956"/>
            <a:chOff x="7033756" y="2883538"/>
            <a:chExt cx="1148039" cy="554956"/>
          </a:xfrm>
        </p:grpSpPr>
        <p:sp>
          <p:nvSpPr>
            <p:cNvPr id="199" name="TextBox 14">
              <a:extLst>
                <a:ext uri="{FF2B5EF4-FFF2-40B4-BE49-F238E27FC236}">
                  <a16:creationId xmlns:a16="http://schemas.microsoft.com/office/drawing/2014/main" id="{F7F3E469-5CE4-6615-ABE4-D89DBA720474}"/>
                </a:ext>
              </a:extLst>
            </p:cNvPr>
            <p:cNvSpPr txBox="1"/>
            <p:nvPr/>
          </p:nvSpPr>
          <p:spPr>
            <a:xfrm>
              <a:off x="7033756" y="2883538"/>
              <a:ext cx="108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Planned 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Action</a:t>
              </a:r>
              <a:endParaRPr lang="en-CN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00" name="Straight Arrow Connector 18">
              <a:extLst>
                <a:ext uri="{FF2B5EF4-FFF2-40B4-BE49-F238E27FC236}">
                  <a16:creationId xmlns:a16="http://schemas.microsoft.com/office/drawing/2014/main" id="{D3D65CDE-14BE-3D03-9370-A99AE321A912}"/>
                </a:ext>
              </a:extLst>
            </p:cNvPr>
            <p:cNvCxnSpPr>
              <a:cxnSpLocks/>
            </p:cNvCxnSpPr>
            <p:nvPr/>
          </p:nvCxnSpPr>
          <p:spPr>
            <a:xfrm>
              <a:off x="7070273" y="3438494"/>
              <a:ext cx="1111522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组合 177">
              <a:extLst>
                <a:ext uri="{FF2B5EF4-FFF2-40B4-BE49-F238E27FC236}">
                  <a16:creationId xmlns:a16="http://schemas.microsoft.com/office/drawing/2014/main" id="{86BFF2AC-536C-716E-36B3-21BB8F8DA55C}"/>
                </a:ext>
              </a:extLst>
            </p:cNvPr>
            <p:cNvGrpSpPr/>
            <p:nvPr/>
          </p:nvGrpSpPr>
          <p:grpSpPr>
            <a:xfrm>
              <a:off x="7834508" y="3145149"/>
              <a:ext cx="209108" cy="200405"/>
              <a:chOff x="6228825" y="3400538"/>
              <a:chExt cx="286454" cy="251228"/>
            </a:xfrm>
          </p:grpSpPr>
          <p:sp>
            <p:nvSpPr>
              <p:cNvPr id="204" name="矩形 175">
                <a:extLst>
                  <a:ext uri="{FF2B5EF4-FFF2-40B4-BE49-F238E27FC236}">
                    <a16:creationId xmlns:a16="http://schemas.microsoft.com/office/drawing/2014/main" id="{E76F3BFC-8A3C-A9EC-8953-3FAE84C3FE47}"/>
                  </a:ext>
                </a:extLst>
              </p:cNvPr>
              <p:cNvSpPr/>
              <p:nvPr/>
            </p:nvSpPr>
            <p:spPr>
              <a:xfrm>
                <a:off x="6228825" y="3400538"/>
                <a:ext cx="286454" cy="251228"/>
              </a:xfrm>
              <a:prstGeom prst="rect">
                <a:avLst/>
              </a:prstGeom>
              <a:noFill/>
              <a:ln>
                <a:solidFill>
                  <a:srgbClr val="E5B40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5" name="椭圆 176">
                <a:extLst>
                  <a:ext uri="{FF2B5EF4-FFF2-40B4-BE49-F238E27FC236}">
                    <a16:creationId xmlns:a16="http://schemas.microsoft.com/office/drawing/2014/main" id="{52501297-8692-262C-5F0C-8EBC7F6BE4CE}"/>
                  </a:ext>
                </a:extLst>
              </p:cNvPr>
              <p:cNvSpPr/>
              <p:nvPr/>
            </p:nvSpPr>
            <p:spPr>
              <a:xfrm>
                <a:off x="6274116" y="3429000"/>
                <a:ext cx="187200" cy="18621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11" name="文本框 184">
            <a:extLst>
              <a:ext uri="{FF2B5EF4-FFF2-40B4-BE49-F238E27FC236}">
                <a16:creationId xmlns:a16="http://schemas.microsoft.com/office/drawing/2014/main" id="{53ED600A-8240-8FB1-D037-C98741ED8DAD}"/>
              </a:ext>
            </a:extLst>
          </p:cNvPr>
          <p:cNvSpPr txBox="1"/>
          <p:nvPr/>
        </p:nvSpPr>
        <p:spPr>
          <a:xfrm>
            <a:off x="8381724" y="1829076"/>
            <a:ext cx="32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…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212" name="组合 200">
            <a:extLst>
              <a:ext uri="{FF2B5EF4-FFF2-40B4-BE49-F238E27FC236}">
                <a16:creationId xmlns:a16="http://schemas.microsoft.com/office/drawing/2014/main" id="{E10F437E-37A2-EE80-F573-C40302D23045}"/>
              </a:ext>
            </a:extLst>
          </p:cNvPr>
          <p:cNvGrpSpPr/>
          <p:nvPr/>
        </p:nvGrpSpPr>
        <p:grpSpPr>
          <a:xfrm>
            <a:off x="6098305" y="1825954"/>
            <a:ext cx="1037181" cy="455872"/>
            <a:chOff x="7117545" y="2261606"/>
            <a:chExt cx="1037184" cy="455871"/>
          </a:xfrm>
        </p:grpSpPr>
        <p:grpSp>
          <p:nvGrpSpPr>
            <p:cNvPr id="213" name="组合 185">
              <a:extLst>
                <a:ext uri="{FF2B5EF4-FFF2-40B4-BE49-F238E27FC236}">
                  <a16:creationId xmlns:a16="http://schemas.microsoft.com/office/drawing/2014/main" id="{5F8871E0-FA62-299D-B1AE-EEB961A74D74}"/>
                </a:ext>
              </a:extLst>
            </p:cNvPr>
            <p:cNvGrpSpPr/>
            <p:nvPr/>
          </p:nvGrpSpPr>
          <p:grpSpPr>
            <a:xfrm>
              <a:off x="7117545" y="2261606"/>
              <a:ext cx="1037184" cy="455871"/>
              <a:chOff x="8335236" y="3705867"/>
              <a:chExt cx="992320" cy="360032"/>
            </a:xfrm>
          </p:grpSpPr>
          <p:sp>
            <p:nvSpPr>
              <p:cNvPr id="218" name="Rounded Rectangle 89">
                <a:extLst>
                  <a:ext uri="{FF2B5EF4-FFF2-40B4-BE49-F238E27FC236}">
                    <a16:creationId xmlns:a16="http://schemas.microsoft.com/office/drawing/2014/main" id="{EAE1C50F-B2B5-E7FE-52CF-B18F7647037A}"/>
                  </a:ext>
                </a:extLst>
              </p:cNvPr>
              <p:cNvSpPr/>
              <p:nvPr/>
            </p:nvSpPr>
            <p:spPr>
              <a:xfrm>
                <a:off x="8335236" y="3741071"/>
                <a:ext cx="986126" cy="3248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000" b="1" dirty="0">
                  <a:solidFill>
                    <a:srgbClr val="E6BC51"/>
                  </a:solidFill>
                </a:endParaRPr>
              </a:p>
            </p:txBody>
          </p:sp>
          <p:sp>
            <p:nvSpPr>
              <p:cNvPr id="219" name="文本框 189">
                <a:extLst>
                  <a:ext uri="{FF2B5EF4-FFF2-40B4-BE49-F238E27FC236}">
                    <a16:creationId xmlns:a16="http://schemas.microsoft.com/office/drawing/2014/main" id="{744EF982-E70E-9EB4-B31C-41FC7C7CD46A}"/>
                  </a:ext>
                </a:extLst>
              </p:cNvPr>
              <p:cNvSpPr txBox="1"/>
              <p:nvPr/>
            </p:nvSpPr>
            <p:spPr>
              <a:xfrm>
                <a:off x="9017434" y="3705867"/>
                <a:ext cx="310122" cy="315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B050"/>
                    </a:solidFill>
                  </a:rPr>
                  <a:t>…</a:t>
                </a:r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215" name="椭圆 190">
              <a:extLst>
                <a:ext uri="{FF2B5EF4-FFF2-40B4-BE49-F238E27FC236}">
                  <a16:creationId xmlns:a16="http://schemas.microsoft.com/office/drawing/2014/main" id="{4C25E7BF-3B22-F1D4-58FB-7D2F31A168D7}"/>
                </a:ext>
              </a:extLst>
            </p:cNvPr>
            <p:cNvSpPr/>
            <p:nvPr/>
          </p:nvSpPr>
          <p:spPr>
            <a:xfrm>
              <a:off x="7190081" y="244927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等腰三角形 191">
              <a:extLst>
                <a:ext uri="{FF2B5EF4-FFF2-40B4-BE49-F238E27FC236}">
                  <a16:creationId xmlns:a16="http://schemas.microsoft.com/office/drawing/2014/main" id="{FA4238AA-622F-9509-F876-56B12A0639F9}"/>
                </a:ext>
              </a:extLst>
            </p:cNvPr>
            <p:cNvSpPr/>
            <p:nvPr/>
          </p:nvSpPr>
          <p:spPr>
            <a:xfrm>
              <a:off x="7424012" y="2446280"/>
              <a:ext cx="180000" cy="180000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195">
              <a:extLst>
                <a:ext uri="{FF2B5EF4-FFF2-40B4-BE49-F238E27FC236}">
                  <a16:creationId xmlns:a16="http://schemas.microsoft.com/office/drawing/2014/main" id="{C6929045-15BE-FF15-1208-39B1E9584BCE}"/>
                </a:ext>
              </a:extLst>
            </p:cNvPr>
            <p:cNvSpPr/>
            <p:nvPr/>
          </p:nvSpPr>
          <p:spPr>
            <a:xfrm>
              <a:off x="7683913" y="2446280"/>
              <a:ext cx="180000" cy="18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0" name="Rounded Rectangle 89">
            <a:extLst>
              <a:ext uri="{FF2B5EF4-FFF2-40B4-BE49-F238E27FC236}">
                <a16:creationId xmlns:a16="http://schemas.microsoft.com/office/drawing/2014/main" id="{95B7C5E1-01B7-1817-461D-7E1E0AAA71E8}"/>
              </a:ext>
            </a:extLst>
          </p:cNvPr>
          <p:cNvSpPr/>
          <p:nvPr/>
        </p:nvSpPr>
        <p:spPr>
          <a:xfrm>
            <a:off x="7292750" y="3209734"/>
            <a:ext cx="1182377" cy="6784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2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21" name="等腰三角形 205">
            <a:extLst>
              <a:ext uri="{FF2B5EF4-FFF2-40B4-BE49-F238E27FC236}">
                <a16:creationId xmlns:a16="http://schemas.microsoft.com/office/drawing/2014/main" id="{E5C85261-6AC7-E451-8BA3-6A67831D0F71}"/>
              </a:ext>
            </a:extLst>
          </p:cNvPr>
          <p:cNvSpPr/>
          <p:nvPr/>
        </p:nvSpPr>
        <p:spPr>
          <a:xfrm>
            <a:off x="6497289" y="3588855"/>
            <a:ext cx="180000" cy="180000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06">
            <a:extLst>
              <a:ext uri="{FF2B5EF4-FFF2-40B4-BE49-F238E27FC236}">
                <a16:creationId xmlns:a16="http://schemas.microsoft.com/office/drawing/2014/main" id="{01F38DFD-B762-C918-ED1A-7B4275AFC2F2}"/>
              </a:ext>
            </a:extLst>
          </p:cNvPr>
          <p:cNvSpPr txBox="1"/>
          <p:nvPr/>
        </p:nvSpPr>
        <p:spPr>
          <a:xfrm>
            <a:off x="7632167" y="3499498"/>
            <a:ext cx="546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9797"/>
                </a:solidFill>
              </a:rPr>
              <a:t>red</a:t>
            </a:r>
            <a:endParaRPr lang="zh-CN" altLang="en-US" sz="1600" dirty="0">
              <a:solidFill>
                <a:srgbClr val="FF9797"/>
              </a:solidFill>
            </a:endParaRPr>
          </a:p>
        </p:txBody>
      </p:sp>
      <p:grpSp>
        <p:nvGrpSpPr>
          <p:cNvPr id="223" name="组合 207">
            <a:extLst>
              <a:ext uri="{FF2B5EF4-FFF2-40B4-BE49-F238E27FC236}">
                <a16:creationId xmlns:a16="http://schemas.microsoft.com/office/drawing/2014/main" id="{F8586665-7CB2-5CE0-E908-3F684535A0AF}"/>
              </a:ext>
            </a:extLst>
          </p:cNvPr>
          <p:cNvGrpSpPr/>
          <p:nvPr/>
        </p:nvGrpSpPr>
        <p:grpSpPr>
          <a:xfrm>
            <a:off x="7744273" y="4337509"/>
            <a:ext cx="209108" cy="200405"/>
            <a:chOff x="6228825" y="3400538"/>
            <a:chExt cx="286454" cy="251228"/>
          </a:xfrm>
        </p:grpSpPr>
        <p:sp>
          <p:nvSpPr>
            <p:cNvPr id="224" name="矩形 208">
              <a:extLst>
                <a:ext uri="{FF2B5EF4-FFF2-40B4-BE49-F238E27FC236}">
                  <a16:creationId xmlns:a16="http://schemas.microsoft.com/office/drawing/2014/main" id="{79BCDE2D-1B03-8340-9A4B-004B4D5601BA}"/>
                </a:ext>
              </a:extLst>
            </p:cNvPr>
            <p:cNvSpPr/>
            <p:nvPr/>
          </p:nvSpPr>
          <p:spPr>
            <a:xfrm>
              <a:off x="6228825" y="3400538"/>
              <a:ext cx="286454" cy="25122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09">
              <a:extLst>
                <a:ext uri="{FF2B5EF4-FFF2-40B4-BE49-F238E27FC236}">
                  <a16:creationId xmlns:a16="http://schemas.microsoft.com/office/drawing/2014/main" id="{2D923F5E-3B63-09B8-BA66-FF8D6F4C3BD1}"/>
                </a:ext>
              </a:extLst>
            </p:cNvPr>
            <p:cNvSpPr/>
            <p:nvPr/>
          </p:nvSpPr>
          <p:spPr>
            <a:xfrm>
              <a:off x="6274116" y="3429000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6" name="图片 213">
            <a:extLst>
              <a:ext uri="{FF2B5EF4-FFF2-40B4-BE49-F238E27FC236}">
                <a16:creationId xmlns:a16="http://schemas.microsoft.com/office/drawing/2014/main" id="{616CCDFA-1EBB-6442-20B8-AAE58EC8EF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6784" y="4320823"/>
            <a:ext cx="221234" cy="221234"/>
          </a:xfrm>
          <a:prstGeom prst="rect">
            <a:avLst/>
          </a:prstGeom>
        </p:spPr>
      </p:pic>
      <p:pic>
        <p:nvPicPr>
          <p:cNvPr id="227" name="图片 236">
            <a:extLst>
              <a:ext uri="{FF2B5EF4-FFF2-40B4-BE49-F238E27FC236}">
                <a16:creationId xmlns:a16="http://schemas.microsoft.com/office/drawing/2014/main" id="{01E77FA3-DFA3-B172-913B-BB0FE25B3D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2349" y="2858792"/>
            <a:ext cx="296365" cy="296365"/>
          </a:xfrm>
          <a:prstGeom prst="rect">
            <a:avLst/>
          </a:prstGeom>
        </p:spPr>
      </p:pic>
      <p:pic>
        <p:nvPicPr>
          <p:cNvPr id="228" name="图片 238">
            <a:extLst>
              <a:ext uri="{FF2B5EF4-FFF2-40B4-BE49-F238E27FC236}">
                <a16:creationId xmlns:a16="http://schemas.microsoft.com/office/drawing/2014/main" id="{9F62C2E3-A172-88F4-98C4-D7707EFFEC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3958" y="4818609"/>
            <a:ext cx="364917" cy="364917"/>
          </a:xfrm>
          <a:prstGeom prst="rect">
            <a:avLst/>
          </a:prstGeom>
        </p:spPr>
      </p:pic>
      <p:grpSp>
        <p:nvGrpSpPr>
          <p:cNvPr id="229" name="Group 228">
            <a:extLst>
              <a:ext uri="{FF2B5EF4-FFF2-40B4-BE49-F238E27FC236}">
                <a16:creationId xmlns:a16="http://schemas.microsoft.com/office/drawing/2014/main" id="{489183B5-E9BD-5534-48CA-F03A2C4F1D43}"/>
              </a:ext>
            </a:extLst>
          </p:cNvPr>
          <p:cNvGrpSpPr/>
          <p:nvPr/>
        </p:nvGrpSpPr>
        <p:grpSpPr>
          <a:xfrm>
            <a:off x="404900" y="1084541"/>
            <a:ext cx="4405879" cy="2243214"/>
            <a:chOff x="2664395" y="1515236"/>
            <a:chExt cx="4405879" cy="2243214"/>
          </a:xfrm>
        </p:grpSpPr>
        <p:sp>
          <p:nvSpPr>
            <p:cNvPr id="230" name="Rounded Rectangle 31">
              <a:extLst>
                <a:ext uri="{FF2B5EF4-FFF2-40B4-BE49-F238E27FC236}">
                  <a16:creationId xmlns:a16="http://schemas.microsoft.com/office/drawing/2014/main" id="{7C34D41E-33D8-0535-4863-7FB525082146}"/>
                </a:ext>
              </a:extLst>
            </p:cNvPr>
            <p:cNvSpPr/>
            <p:nvPr/>
          </p:nvSpPr>
          <p:spPr>
            <a:xfrm>
              <a:off x="2664395" y="1515236"/>
              <a:ext cx="4405879" cy="2243214"/>
            </a:xfrm>
            <a:prstGeom prst="roundRect">
              <a:avLst>
                <a:gd name="adj" fmla="val 9518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231" name="Rounded Rectangle 31">
              <a:extLst>
                <a:ext uri="{FF2B5EF4-FFF2-40B4-BE49-F238E27FC236}">
                  <a16:creationId xmlns:a16="http://schemas.microsoft.com/office/drawing/2014/main" id="{5822A9EA-A315-C4F4-92F1-1C025776819B}"/>
                </a:ext>
              </a:extLst>
            </p:cNvPr>
            <p:cNvSpPr/>
            <p:nvPr/>
          </p:nvSpPr>
          <p:spPr>
            <a:xfrm>
              <a:off x="3903132" y="2050032"/>
              <a:ext cx="3051111" cy="1586590"/>
            </a:xfrm>
            <a:prstGeom prst="roundRect">
              <a:avLst>
                <a:gd name="adj" fmla="val 7662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E68900"/>
                </a:solidFill>
              </a:endParaRPr>
            </a:p>
          </p:txBody>
        </p:sp>
        <p:sp>
          <p:nvSpPr>
            <p:cNvPr id="232" name="文本框 2">
              <a:extLst>
                <a:ext uri="{FF2B5EF4-FFF2-40B4-BE49-F238E27FC236}">
                  <a16:creationId xmlns:a16="http://schemas.microsoft.com/office/drawing/2014/main" id="{A4CE23D8-1B4F-14DC-C0CD-BD7417F617F9}"/>
                </a:ext>
              </a:extLst>
            </p:cNvPr>
            <p:cNvSpPr txBox="1"/>
            <p:nvPr/>
          </p:nvSpPr>
          <p:spPr>
            <a:xfrm>
              <a:off x="4278813" y="1582813"/>
              <a:ext cx="1423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zh-CN" altLang="en-US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Agent</a:t>
              </a:r>
            </a:p>
          </p:txBody>
        </p:sp>
        <p:sp>
          <p:nvSpPr>
            <p:cNvPr id="233" name="Rounded Rectangle 31">
              <a:extLst>
                <a:ext uri="{FF2B5EF4-FFF2-40B4-BE49-F238E27FC236}">
                  <a16:creationId xmlns:a16="http://schemas.microsoft.com/office/drawing/2014/main" id="{081FD479-3341-9782-9F9B-A30548F0A846}"/>
                </a:ext>
              </a:extLst>
            </p:cNvPr>
            <p:cNvSpPr/>
            <p:nvPr/>
          </p:nvSpPr>
          <p:spPr>
            <a:xfrm>
              <a:off x="2869076" y="2049902"/>
              <a:ext cx="868489" cy="1579641"/>
            </a:xfrm>
            <a:prstGeom prst="roundRect">
              <a:avLst>
                <a:gd name="adj" fmla="val 11549"/>
              </a:avLst>
            </a:prstGeom>
            <a:solidFill>
              <a:srgbClr val="FFFAE5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234" name="文本框 38">
              <a:extLst>
                <a:ext uri="{FF2B5EF4-FFF2-40B4-BE49-F238E27FC236}">
                  <a16:creationId xmlns:a16="http://schemas.microsoft.com/office/drawing/2014/main" id="{81CBDB61-C9A7-0B39-7D4B-E0E0C6A2B7AE}"/>
                </a:ext>
              </a:extLst>
            </p:cNvPr>
            <p:cNvSpPr txBox="1"/>
            <p:nvPr/>
          </p:nvSpPr>
          <p:spPr>
            <a:xfrm>
              <a:off x="2975541" y="2030054"/>
              <a:ext cx="72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en-US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235" name="椭圆 9">
              <a:extLst>
                <a:ext uri="{FF2B5EF4-FFF2-40B4-BE49-F238E27FC236}">
                  <a16:creationId xmlns:a16="http://schemas.microsoft.com/office/drawing/2014/main" id="{6B067C57-C1D5-4525-18E8-BD0B248F3BC8}"/>
                </a:ext>
              </a:extLst>
            </p:cNvPr>
            <p:cNvSpPr/>
            <p:nvPr/>
          </p:nvSpPr>
          <p:spPr>
            <a:xfrm>
              <a:off x="3024561" y="2358938"/>
              <a:ext cx="542114" cy="540000"/>
            </a:xfrm>
            <a:prstGeom prst="ellipse">
              <a:avLst/>
            </a:prstGeom>
            <a:blipFill dpi="0"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6" name="Straight Arrow Connector 18">
              <a:extLst>
                <a:ext uri="{FF2B5EF4-FFF2-40B4-BE49-F238E27FC236}">
                  <a16:creationId xmlns:a16="http://schemas.microsoft.com/office/drawing/2014/main" id="{BFCDB914-6E7A-02AF-43A3-EC1E1823D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679" y="2843327"/>
              <a:ext cx="540926" cy="0"/>
            </a:xfrm>
            <a:prstGeom prst="straightConnector1">
              <a:avLst/>
            </a:prstGeom>
            <a:ln w="57150">
              <a:solidFill>
                <a:srgbClr val="E4A902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矩形: 圆角 28">
              <a:extLst>
                <a:ext uri="{FF2B5EF4-FFF2-40B4-BE49-F238E27FC236}">
                  <a16:creationId xmlns:a16="http://schemas.microsoft.com/office/drawing/2014/main" id="{9EA8738C-714A-F109-0B04-B33CD1462421}"/>
                </a:ext>
              </a:extLst>
            </p:cNvPr>
            <p:cNvSpPr/>
            <p:nvPr/>
          </p:nvSpPr>
          <p:spPr>
            <a:xfrm>
              <a:off x="4086532" y="2230783"/>
              <a:ext cx="1299285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Planning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240" name="矩形: 圆角 46">
              <a:extLst>
                <a:ext uri="{FF2B5EF4-FFF2-40B4-BE49-F238E27FC236}">
                  <a16:creationId xmlns:a16="http://schemas.microsoft.com/office/drawing/2014/main" id="{594280FF-9E72-A561-9E8A-E1B891C7B9DF}"/>
                </a:ext>
              </a:extLst>
            </p:cNvPr>
            <p:cNvSpPr/>
            <p:nvPr/>
          </p:nvSpPr>
          <p:spPr>
            <a:xfrm>
              <a:off x="4089473" y="2966111"/>
              <a:ext cx="1308010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Reasoning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241" name="矩形: 圆角 47">
              <a:extLst>
                <a:ext uri="{FF2B5EF4-FFF2-40B4-BE49-F238E27FC236}">
                  <a16:creationId xmlns:a16="http://schemas.microsoft.com/office/drawing/2014/main" id="{FF1E930A-001D-72CB-751C-4A51648C069D}"/>
                </a:ext>
              </a:extLst>
            </p:cNvPr>
            <p:cNvSpPr/>
            <p:nvPr/>
          </p:nvSpPr>
          <p:spPr>
            <a:xfrm>
              <a:off x="5551343" y="2238788"/>
              <a:ext cx="1307992" cy="4956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Reflecting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242" name="矩形: 圆角 146">
              <a:extLst>
                <a:ext uri="{FF2B5EF4-FFF2-40B4-BE49-F238E27FC236}">
                  <a16:creationId xmlns:a16="http://schemas.microsoft.com/office/drawing/2014/main" id="{644E027A-DF35-9BDC-F426-926D12C28AC0}"/>
                </a:ext>
              </a:extLst>
            </p:cNvPr>
            <p:cNvSpPr/>
            <p:nvPr/>
          </p:nvSpPr>
          <p:spPr>
            <a:xfrm>
              <a:off x="5544698" y="2966111"/>
              <a:ext cx="1308010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5B401"/>
                  </a:solidFill>
                </a:rPr>
                <a:t>……</a:t>
              </a:r>
              <a:endParaRPr lang="zh-CN" altLang="en-US" dirty="0">
                <a:solidFill>
                  <a:srgbClr val="E5B401"/>
                </a:solidFill>
              </a:endParaRPr>
            </a:p>
          </p:txBody>
        </p:sp>
        <p:grpSp>
          <p:nvGrpSpPr>
            <p:cNvPr id="243" name="组合 7">
              <a:extLst>
                <a:ext uri="{FF2B5EF4-FFF2-40B4-BE49-F238E27FC236}">
                  <a16:creationId xmlns:a16="http://schemas.microsoft.com/office/drawing/2014/main" id="{438DF800-FDCA-97A6-FA2D-F7447E848B16}"/>
                </a:ext>
              </a:extLst>
            </p:cNvPr>
            <p:cNvGrpSpPr/>
            <p:nvPr/>
          </p:nvGrpSpPr>
          <p:grpSpPr>
            <a:xfrm>
              <a:off x="3036319" y="2976982"/>
              <a:ext cx="575775" cy="561976"/>
              <a:chOff x="1784364" y="3023855"/>
              <a:chExt cx="575775" cy="561976"/>
            </a:xfrm>
          </p:grpSpPr>
          <p:sp>
            <p:nvSpPr>
              <p:cNvPr id="244" name="椭圆 3">
                <a:extLst>
                  <a:ext uri="{FF2B5EF4-FFF2-40B4-BE49-F238E27FC236}">
                    <a16:creationId xmlns:a16="http://schemas.microsoft.com/office/drawing/2014/main" id="{78281C98-54C4-7D51-8AE6-F1BCEC5745BD}"/>
                  </a:ext>
                </a:extLst>
              </p:cNvPr>
              <p:cNvSpPr/>
              <p:nvPr/>
            </p:nvSpPr>
            <p:spPr>
              <a:xfrm>
                <a:off x="1784364" y="3038597"/>
                <a:ext cx="540000" cy="541496"/>
              </a:xfrm>
              <a:prstGeom prst="ellipse">
                <a:avLst/>
              </a:prstGeom>
              <a:solidFill>
                <a:srgbClr val="FFF0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45" name="组合 5">
                <a:extLst>
                  <a:ext uri="{FF2B5EF4-FFF2-40B4-BE49-F238E27FC236}">
                    <a16:creationId xmlns:a16="http://schemas.microsoft.com/office/drawing/2014/main" id="{1208DE37-4AAD-A8A9-5692-F8E86F59D4E8}"/>
                  </a:ext>
                </a:extLst>
              </p:cNvPr>
              <p:cNvGrpSpPr/>
              <p:nvPr/>
            </p:nvGrpSpPr>
            <p:grpSpPr>
              <a:xfrm>
                <a:off x="1784364" y="3023855"/>
                <a:ext cx="575775" cy="561976"/>
                <a:chOff x="1784364" y="3023855"/>
                <a:chExt cx="575775" cy="561976"/>
              </a:xfrm>
            </p:grpSpPr>
            <p:sp>
              <p:nvSpPr>
                <p:cNvPr id="246" name="椭圆 40">
                  <a:extLst>
                    <a:ext uri="{FF2B5EF4-FFF2-40B4-BE49-F238E27FC236}">
                      <a16:creationId xmlns:a16="http://schemas.microsoft.com/office/drawing/2014/main" id="{B15789FD-E1B5-91E7-D561-10C1F0D6D72C}"/>
                    </a:ext>
                  </a:extLst>
                </p:cNvPr>
                <p:cNvSpPr/>
                <p:nvPr/>
              </p:nvSpPr>
              <p:spPr>
                <a:xfrm>
                  <a:off x="1857287" y="3023855"/>
                  <a:ext cx="382692" cy="382357"/>
                </a:xfrm>
                <a:prstGeom prst="ellipse">
                  <a:avLst/>
                </a:prstGeom>
                <a:blipFill dpi="0" rotWithShape="1">
                  <a:blip r:embed="rId13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文本框 93">
                  <a:extLst>
                    <a:ext uri="{FF2B5EF4-FFF2-40B4-BE49-F238E27FC236}">
                      <a16:creationId xmlns:a16="http://schemas.microsoft.com/office/drawing/2014/main" id="{2E8B673D-D347-C860-0CF8-A2816A1900FA}"/>
                    </a:ext>
                  </a:extLst>
                </p:cNvPr>
                <p:cNvSpPr txBox="1"/>
                <p:nvPr/>
              </p:nvSpPr>
              <p:spPr>
                <a:xfrm>
                  <a:off x="1784364" y="3331915"/>
                  <a:ext cx="57577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LL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en-CN" altLang="zh-CN" sz="1050" dirty="0">
                    <a:solidFill>
                      <a:srgbClr val="B87C5A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pic>
        <p:nvPicPr>
          <p:cNvPr id="248" name="图片 11">
            <a:extLst>
              <a:ext uri="{FF2B5EF4-FFF2-40B4-BE49-F238E27FC236}">
                <a16:creationId xmlns:a16="http://schemas.microsoft.com/office/drawing/2014/main" id="{053F013B-735E-C16E-51D1-7A4EB4E10D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  <p:grpSp>
        <p:nvGrpSpPr>
          <p:cNvPr id="249" name="Group 248">
            <a:extLst>
              <a:ext uri="{FF2B5EF4-FFF2-40B4-BE49-F238E27FC236}">
                <a16:creationId xmlns:a16="http://schemas.microsoft.com/office/drawing/2014/main" id="{D9D4BEAF-3DC1-6A60-A4D7-5CDC8EB6BB3C}"/>
              </a:ext>
            </a:extLst>
          </p:cNvPr>
          <p:cNvGrpSpPr/>
          <p:nvPr/>
        </p:nvGrpSpPr>
        <p:grpSpPr>
          <a:xfrm>
            <a:off x="4570862" y="1306077"/>
            <a:ext cx="1383551" cy="523220"/>
            <a:chOff x="6830357" y="1736772"/>
            <a:chExt cx="1383551" cy="523220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01DE8C1-CFB1-869E-6691-C6B30A688D39}"/>
                </a:ext>
              </a:extLst>
            </p:cNvPr>
            <p:cNvSpPr txBox="1"/>
            <p:nvPr/>
          </p:nvSpPr>
          <p:spPr>
            <a:xfrm>
              <a:off x="6830357" y="1736772"/>
              <a:ext cx="1383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Agent Instructions</a:t>
              </a:r>
            </a:p>
          </p:txBody>
        </p:sp>
        <p:cxnSp>
          <p:nvCxnSpPr>
            <p:cNvPr id="251" name="Straight Arrow Connector 18">
              <a:extLst>
                <a:ext uri="{FF2B5EF4-FFF2-40B4-BE49-F238E27FC236}">
                  <a16:creationId xmlns:a16="http://schemas.microsoft.com/office/drawing/2014/main" id="{2626EADB-15A7-5EC6-7CCB-1402D3CE6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4873" y="2257249"/>
              <a:ext cx="1106923" cy="1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2" name="图片 179">
              <a:extLst>
                <a:ext uri="{FF2B5EF4-FFF2-40B4-BE49-F238E27FC236}">
                  <a16:creationId xmlns:a16="http://schemas.microsoft.com/office/drawing/2014/main" id="{1EC1C355-92CD-69CC-8343-99119102A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84701" y="1801872"/>
              <a:ext cx="210101" cy="210101"/>
            </a:xfrm>
            <a:prstGeom prst="rect">
              <a:avLst/>
            </a:prstGeom>
          </p:spPr>
        </p:pic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36EE2071-4F9E-E7CE-B75F-25D8956C0574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pic>
        <p:nvPicPr>
          <p:cNvPr id="254" name="图片 11">
            <a:extLst>
              <a:ext uri="{FF2B5EF4-FFF2-40B4-BE49-F238E27FC236}">
                <a16:creationId xmlns:a16="http://schemas.microsoft.com/office/drawing/2014/main" id="{952B7267-7112-F23F-BF6B-78D8A48F6C3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DC62C80C-6AA9-518F-D5C8-B910E99FA5F1}"/>
              </a:ext>
            </a:extLst>
          </p:cNvPr>
          <p:cNvCxnSpPr>
            <a:cxnSpLocks/>
          </p:cNvCxnSpPr>
          <p:nvPr/>
        </p:nvCxnSpPr>
        <p:spPr>
          <a:xfrm flipV="1">
            <a:off x="4467897" y="3332100"/>
            <a:ext cx="0" cy="1412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C9BBE056-8DA6-E68B-73A9-F5FD4EDEE83F}"/>
              </a:ext>
            </a:extLst>
          </p:cNvPr>
          <p:cNvSpPr txBox="1"/>
          <p:nvPr/>
        </p:nvSpPr>
        <p:spPr>
          <a:xfrm>
            <a:off x="4431350" y="4341630"/>
            <a:ext cx="172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>
                <a:solidFill>
                  <a:srgbClr val="0070C0"/>
                </a:solidFill>
              </a:rPr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353555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7" grpId="0" animBg="1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D1711EE7-428F-0959-768B-6C8B5AFEA087}"/>
              </a:ext>
            </a:extLst>
          </p:cNvPr>
          <p:cNvSpPr/>
          <p:nvPr/>
        </p:nvSpPr>
        <p:spPr>
          <a:xfrm rot="5400000">
            <a:off x="11667060" y="-599135"/>
            <a:ext cx="954509" cy="2684410"/>
          </a:xfrm>
          <a:prstGeom prst="wedgeRectCallout">
            <a:avLst>
              <a:gd name="adj1" fmla="val -24248"/>
              <a:gd name="adj2" fmla="val 57429"/>
            </a:avLst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A50BC01-CFD7-0D41-DD23-ADFBB741553B}"/>
              </a:ext>
            </a:extLst>
          </p:cNvPr>
          <p:cNvSpPr/>
          <p:nvPr/>
        </p:nvSpPr>
        <p:spPr>
          <a:xfrm>
            <a:off x="11086575" y="534642"/>
            <a:ext cx="2041190" cy="643797"/>
          </a:xfrm>
          <a:custGeom>
            <a:avLst/>
            <a:gdLst>
              <a:gd name="connsiteX0" fmla="*/ 0 w 728268"/>
              <a:gd name="connsiteY0" fmla="*/ 71274 h 427638"/>
              <a:gd name="connsiteX1" fmla="*/ 71274 w 728268"/>
              <a:gd name="connsiteY1" fmla="*/ 0 h 427638"/>
              <a:gd name="connsiteX2" fmla="*/ 656994 w 728268"/>
              <a:gd name="connsiteY2" fmla="*/ 0 h 427638"/>
              <a:gd name="connsiteX3" fmla="*/ 728268 w 728268"/>
              <a:gd name="connsiteY3" fmla="*/ 71274 h 427638"/>
              <a:gd name="connsiteX4" fmla="*/ 728268 w 728268"/>
              <a:gd name="connsiteY4" fmla="*/ 356364 h 427638"/>
              <a:gd name="connsiteX5" fmla="*/ 656994 w 728268"/>
              <a:gd name="connsiteY5" fmla="*/ 427638 h 427638"/>
              <a:gd name="connsiteX6" fmla="*/ 71274 w 728268"/>
              <a:gd name="connsiteY6" fmla="*/ 427638 h 427638"/>
              <a:gd name="connsiteX7" fmla="*/ 0 w 728268"/>
              <a:gd name="connsiteY7" fmla="*/ 356364 h 427638"/>
              <a:gd name="connsiteX8" fmla="*/ 0 w 728268"/>
              <a:gd name="connsiteY8" fmla="*/ 71274 h 42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68" h="427638">
                <a:moveTo>
                  <a:pt x="0" y="71274"/>
                </a:moveTo>
                <a:cubicBezTo>
                  <a:pt x="0" y="31910"/>
                  <a:pt x="31910" y="0"/>
                  <a:pt x="71274" y="0"/>
                </a:cubicBezTo>
                <a:lnTo>
                  <a:pt x="656994" y="0"/>
                </a:lnTo>
                <a:cubicBezTo>
                  <a:pt x="696358" y="0"/>
                  <a:pt x="728268" y="31910"/>
                  <a:pt x="728268" y="71274"/>
                </a:cubicBezTo>
                <a:lnTo>
                  <a:pt x="728268" y="356364"/>
                </a:lnTo>
                <a:cubicBezTo>
                  <a:pt x="728268" y="395728"/>
                  <a:pt x="696358" y="427638"/>
                  <a:pt x="656994" y="427638"/>
                </a:cubicBezTo>
                <a:lnTo>
                  <a:pt x="71274" y="427638"/>
                </a:lnTo>
                <a:cubicBezTo>
                  <a:pt x="31910" y="427638"/>
                  <a:pt x="0" y="395728"/>
                  <a:pt x="0" y="356364"/>
                </a:cubicBezTo>
                <a:lnTo>
                  <a:pt x="0" y="7127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46" tIns="53261" rIns="85646" bIns="53261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C4576D-909C-F986-87A1-04C1BC74AE55}"/>
              </a:ext>
            </a:extLst>
          </p:cNvPr>
          <p:cNvSpPr txBox="1"/>
          <p:nvPr/>
        </p:nvSpPr>
        <p:spPr>
          <a:xfrm>
            <a:off x="11041966" y="480673"/>
            <a:ext cx="2197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Queen-sized $100 </a:t>
            </a:r>
            <a:r>
              <a:rPr lang="en-US" sz="1400" b="1" dirty="0">
                <a:solidFill>
                  <a:srgbClr val="C00000"/>
                </a:solidFill>
              </a:rPr>
              <a:t>white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Queen-sized bed $80 black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FE89F3-AEFD-41F7-D278-D19F4DBD8E18}"/>
              </a:ext>
            </a:extLst>
          </p:cNvPr>
          <p:cNvSpPr txBox="1"/>
          <p:nvPr/>
        </p:nvSpPr>
        <p:spPr>
          <a:xfrm>
            <a:off x="9684092" y="311987"/>
            <a:ext cx="862840" cy="4616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</a:rPr>
              <a:t>Vision Module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E6A4D-AB5F-46AC-2002-104E047E1110}"/>
              </a:ext>
            </a:extLst>
          </p:cNvPr>
          <p:cNvSpPr txBox="1"/>
          <p:nvPr/>
        </p:nvSpPr>
        <p:spPr>
          <a:xfrm>
            <a:off x="10824329" y="266224"/>
            <a:ext cx="30234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Observations: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AB9C619-954D-C408-AD82-F60CE5831EE8}"/>
              </a:ext>
            </a:extLst>
          </p:cNvPr>
          <p:cNvSpPr/>
          <p:nvPr/>
        </p:nvSpPr>
        <p:spPr>
          <a:xfrm>
            <a:off x="9500149" y="1078652"/>
            <a:ext cx="4656850" cy="4503991"/>
          </a:xfrm>
          <a:prstGeom prst="flowChartProces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BC9F38-F3D0-DF2E-9369-B18B4C2052CD}"/>
              </a:ext>
            </a:extLst>
          </p:cNvPr>
          <p:cNvSpPr/>
          <p:nvPr/>
        </p:nvSpPr>
        <p:spPr>
          <a:xfrm>
            <a:off x="9254366" y="-6052"/>
            <a:ext cx="5024141" cy="1078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C5E8101-B1C9-7B15-D7A5-876261416449}"/>
              </a:ext>
            </a:extLst>
          </p:cNvPr>
          <p:cNvGrpSpPr/>
          <p:nvPr/>
        </p:nvGrpSpPr>
        <p:grpSpPr>
          <a:xfrm>
            <a:off x="3194743" y="574362"/>
            <a:ext cx="408357" cy="411480"/>
            <a:chOff x="6803319" y="3192016"/>
            <a:chExt cx="731520" cy="731520"/>
          </a:xfrm>
        </p:grpSpPr>
        <p:pic>
          <p:nvPicPr>
            <p:cNvPr id="63" name="Graphic 62" descr="Users with solid fill">
              <a:extLst>
                <a:ext uri="{FF2B5EF4-FFF2-40B4-BE49-F238E27FC236}">
                  <a16:creationId xmlns:a16="http://schemas.microsoft.com/office/drawing/2014/main" id="{3F42E645-31ED-6BEB-48A4-6B3C22138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1019" y="3296084"/>
              <a:ext cx="590115" cy="590115"/>
            </a:xfrm>
            <a:prstGeom prst="rect">
              <a:avLst/>
            </a:prstGeom>
          </p:spPr>
        </p:pic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1FCC536-ABFC-D10B-2D21-D2D45BE6A6A3}"/>
                </a:ext>
              </a:extLst>
            </p:cNvPr>
            <p:cNvSpPr/>
            <p:nvPr/>
          </p:nvSpPr>
          <p:spPr>
            <a:xfrm>
              <a:off x="6803319" y="3192016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1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2EA9F2B-5EBF-CCA5-62F7-7B90C0E8184F}"/>
              </a:ext>
            </a:extLst>
          </p:cNvPr>
          <p:cNvSpPr txBox="1"/>
          <p:nvPr/>
        </p:nvSpPr>
        <p:spPr>
          <a:xfrm>
            <a:off x="4035358" y="590141"/>
            <a:ext cx="8670908" cy="35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81" b="1" dirty="0"/>
              <a:t>I am looking for a queen</a:t>
            </a:r>
            <a:r>
              <a:rPr lang="en-US" sz="1681" b="1" dirty="0"/>
              <a:t>-</a:t>
            </a:r>
            <a:r>
              <a:rPr lang="en-CN" sz="1681" b="1" dirty="0"/>
              <a:t>sized bed that is black, and price lower than 120.0 dollars.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FA5849-B921-7BE2-639A-F7CA5F41D99A}"/>
              </a:ext>
            </a:extLst>
          </p:cNvPr>
          <p:cNvSpPr txBox="1"/>
          <p:nvPr/>
        </p:nvSpPr>
        <p:spPr>
          <a:xfrm>
            <a:off x="2284274" y="564132"/>
            <a:ext cx="123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User </a:t>
            </a:r>
          </a:p>
          <a:p>
            <a:r>
              <a:rPr lang="en-US" altLang="zh-CN" sz="1200" b="1" dirty="0"/>
              <a:t>Instruction</a:t>
            </a:r>
            <a:endParaRPr lang="en-US" sz="1200" b="1" dirty="0"/>
          </a:p>
        </p:txBody>
      </p: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F857D3AE-6835-7FA0-72F0-5E18A2C9B20F}"/>
              </a:ext>
            </a:extLst>
          </p:cNvPr>
          <p:cNvSpPr/>
          <p:nvPr/>
        </p:nvSpPr>
        <p:spPr>
          <a:xfrm rot="5400000">
            <a:off x="7821890" y="-3269191"/>
            <a:ext cx="365775" cy="8096024"/>
          </a:xfrm>
          <a:prstGeom prst="wedgeRoundRectCallout">
            <a:avLst>
              <a:gd name="adj1" fmla="val -22883"/>
              <a:gd name="adj2" fmla="val 52316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75" name="矩形: 圆角 43">
            <a:extLst>
              <a:ext uri="{FF2B5EF4-FFF2-40B4-BE49-F238E27FC236}">
                <a16:creationId xmlns:a16="http://schemas.microsoft.com/office/drawing/2014/main" id="{430A15D6-D965-D750-ECF4-10E30ADE2A4A}"/>
              </a:ext>
            </a:extLst>
          </p:cNvPr>
          <p:cNvSpPr/>
          <p:nvPr/>
        </p:nvSpPr>
        <p:spPr>
          <a:xfrm>
            <a:off x="5418990" y="1088992"/>
            <a:ext cx="3897904" cy="4503349"/>
          </a:xfrm>
          <a:prstGeom prst="roundRect">
            <a:avLst>
              <a:gd name="adj" fmla="val 516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F7560-DF5E-1B09-B61E-9C1158D998EA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E4C33C3-72A1-6561-BA4C-01E11A80F8B9}"/>
              </a:ext>
            </a:extLst>
          </p:cNvPr>
          <p:cNvCxnSpPr>
            <a:cxnSpLocks/>
          </p:cNvCxnSpPr>
          <p:nvPr/>
        </p:nvCxnSpPr>
        <p:spPr>
          <a:xfrm flipV="1">
            <a:off x="4467897" y="3332100"/>
            <a:ext cx="0" cy="141246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D898EA-6397-9E86-F0AC-EBEDC0ED32AA}"/>
              </a:ext>
            </a:extLst>
          </p:cNvPr>
          <p:cNvCxnSpPr>
            <a:cxnSpLocks/>
          </p:cNvCxnSpPr>
          <p:nvPr/>
        </p:nvCxnSpPr>
        <p:spPr>
          <a:xfrm>
            <a:off x="4645552" y="5037319"/>
            <a:ext cx="1274014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8">
            <a:extLst>
              <a:ext uri="{FF2B5EF4-FFF2-40B4-BE49-F238E27FC236}">
                <a16:creationId xmlns:a16="http://schemas.microsoft.com/office/drawing/2014/main" id="{EA5A3405-E807-F569-3883-471ABD4F2653}"/>
              </a:ext>
            </a:extLst>
          </p:cNvPr>
          <p:cNvCxnSpPr>
            <a:cxnSpLocks/>
          </p:cNvCxnSpPr>
          <p:nvPr/>
        </p:nvCxnSpPr>
        <p:spPr>
          <a:xfrm>
            <a:off x="3694663" y="3327754"/>
            <a:ext cx="0" cy="52006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9">
            <a:extLst>
              <a:ext uri="{FF2B5EF4-FFF2-40B4-BE49-F238E27FC236}">
                <a16:creationId xmlns:a16="http://schemas.microsoft.com/office/drawing/2014/main" id="{FC2F32F3-9386-EE5D-EC99-9679D0BB8CBC}"/>
              </a:ext>
            </a:extLst>
          </p:cNvPr>
          <p:cNvSpPr txBox="1"/>
          <p:nvPr/>
        </p:nvSpPr>
        <p:spPr>
          <a:xfrm>
            <a:off x="2913990" y="3399906"/>
            <a:ext cx="108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Rounded Rectangle 89">
            <a:extLst>
              <a:ext uri="{FF2B5EF4-FFF2-40B4-BE49-F238E27FC236}">
                <a16:creationId xmlns:a16="http://schemas.microsoft.com/office/drawing/2014/main" id="{0ACAC93C-19C9-1C4B-1A28-0A0A5B4DD2BF}"/>
              </a:ext>
            </a:extLst>
          </p:cNvPr>
          <p:cNvSpPr/>
          <p:nvPr/>
        </p:nvSpPr>
        <p:spPr>
          <a:xfrm>
            <a:off x="5922301" y="1476227"/>
            <a:ext cx="2990251" cy="955787"/>
          </a:xfrm>
          <a:prstGeom prst="roundRect">
            <a:avLst>
              <a:gd name="adj" fmla="val 1068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Action Primitive Concepts</a:t>
            </a:r>
          </a:p>
        </p:txBody>
      </p:sp>
      <p:cxnSp>
        <p:nvCxnSpPr>
          <p:cNvPr id="85" name="Straight Arrow Connector 18">
            <a:extLst>
              <a:ext uri="{FF2B5EF4-FFF2-40B4-BE49-F238E27FC236}">
                <a16:creationId xmlns:a16="http://schemas.microsoft.com/office/drawing/2014/main" id="{B5DFAE2B-B0FA-A54A-2826-238E62CE70F9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>
            <a:off x="7417426" y="2432014"/>
            <a:ext cx="0" cy="3776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9">
            <a:extLst>
              <a:ext uri="{FF2B5EF4-FFF2-40B4-BE49-F238E27FC236}">
                <a16:creationId xmlns:a16="http://schemas.microsoft.com/office/drawing/2014/main" id="{43677B78-44FE-9532-3020-45049E360061}"/>
              </a:ext>
            </a:extLst>
          </p:cNvPr>
          <p:cNvSpPr/>
          <p:nvPr/>
        </p:nvSpPr>
        <p:spPr>
          <a:xfrm>
            <a:off x="5919567" y="4665764"/>
            <a:ext cx="2992985" cy="688518"/>
          </a:xfrm>
          <a:prstGeom prst="roundRect">
            <a:avLst>
              <a:gd name="adj" fmla="val 1436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N" altLang="zh-C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18">
            <a:extLst>
              <a:ext uri="{FF2B5EF4-FFF2-40B4-BE49-F238E27FC236}">
                <a16:creationId xmlns:a16="http://schemas.microsoft.com/office/drawing/2014/main" id="{A02A4708-D36F-D5E7-F411-88A58C58151D}"/>
              </a:ext>
            </a:extLst>
          </p:cNvPr>
          <p:cNvCxnSpPr>
            <a:cxnSpLocks/>
            <a:stCxn id="91" idx="2"/>
            <a:endCxn id="86" idx="0"/>
          </p:cNvCxnSpPr>
          <p:nvPr/>
        </p:nvCxnSpPr>
        <p:spPr>
          <a:xfrm flipH="1">
            <a:off x="7416060" y="4011068"/>
            <a:ext cx="1367" cy="65469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7">
            <a:extLst>
              <a:ext uri="{FF2B5EF4-FFF2-40B4-BE49-F238E27FC236}">
                <a16:creationId xmlns:a16="http://schemas.microsoft.com/office/drawing/2014/main" id="{C2E4DF55-B9B5-0376-A36F-047AA564FD8D}"/>
              </a:ext>
            </a:extLst>
          </p:cNvPr>
          <p:cNvCxnSpPr>
            <a:cxnSpLocks/>
          </p:cNvCxnSpPr>
          <p:nvPr/>
        </p:nvCxnSpPr>
        <p:spPr>
          <a:xfrm flipH="1" flipV="1">
            <a:off x="4714214" y="3289234"/>
            <a:ext cx="1238408" cy="1407176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95">
            <a:extLst>
              <a:ext uri="{FF2B5EF4-FFF2-40B4-BE49-F238E27FC236}">
                <a16:creationId xmlns:a16="http://schemas.microsoft.com/office/drawing/2014/main" id="{BC887178-0C4E-4947-8FCC-17EE8649387E}"/>
              </a:ext>
            </a:extLst>
          </p:cNvPr>
          <p:cNvSpPr/>
          <p:nvPr/>
        </p:nvSpPr>
        <p:spPr>
          <a:xfrm rot="2846388">
            <a:off x="4677028" y="3811361"/>
            <a:ext cx="1685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Vetted Observation</a:t>
            </a:r>
          </a:p>
        </p:txBody>
      </p:sp>
      <p:sp>
        <p:nvSpPr>
          <p:cNvPr id="91" name="Rounded Rectangle 89">
            <a:extLst>
              <a:ext uri="{FF2B5EF4-FFF2-40B4-BE49-F238E27FC236}">
                <a16:creationId xmlns:a16="http://schemas.microsoft.com/office/drawing/2014/main" id="{5484EC60-9AE3-BC13-6715-0B126EB19436}"/>
              </a:ext>
            </a:extLst>
          </p:cNvPr>
          <p:cNvSpPr/>
          <p:nvPr/>
        </p:nvSpPr>
        <p:spPr>
          <a:xfrm>
            <a:off x="5922301" y="2809669"/>
            <a:ext cx="2990251" cy="1201399"/>
          </a:xfrm>
          <a:prstGeom prst="roundRect">
            <a:avLst>
              <a:gd name="adj" fmla="val 10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b="1" dirty="0">
              <a:solidFill>
                <a:srgbClr val="DEA900"/>
              </a:solidFill>
            </a:endParaRPr>
          </a:p>
        </p:txBody>
      </p:sp>
      <p:sp>
        <p:nvSpPr>
          <p:cNvPr id="92" name="Rounded Rectangle 89">
            <a:extLst>
              <a:ext uri="{FF2B5EF4-FFF2-40B4-BE49-F238E27FC236}">
                <a16:creationId xmlns:a16="http://schemas.microsoft.com/office/drawing/2014/main" id="{C0A01EE5-67D4-4DBB-B1A6-900963F7E2E9}"/>
              </a:ext>
            </a:extLst>
          </p:cNvPr>
          <p:cNvSpPr/>
          <p:nvPr/>
        </p:nvSpPr>
        <p:spPr>
          <a:xfrm>
            <a:off x="6016337" y="3205928"/>
            <a:ext cx="1182377" cy="6784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1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075F9C-ACF6-77AC-1ACE-49F885440CF1}"/>
              </a:ext>
            </a:extLst>
          </p:cNvPr>
          <p:cNvSpPr txBox="1"/>
          <p:nvPr/>
        </p:nvSpPr>
        <p:spPr>
          <a:xfrm>
            <a:off x="6653749" y="4825357"/>
            <a:ext cx="211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>
              <a:defRPr sz="1600">
                <a:solidFill>
                  <a:srgbClr val="FFC000"/>
                </a:solidFill>
              </a:defRPr>
            </a:lvl1pPr>
          </a:lstStyle>
          <a:p>
            <a:r>
              <a:rPr lang="en-CN" altLang="zh-CN" sz="1800" b="1" dirty="0">
                <a:solidFill>
                  <a:srgbClr val="00B050"/>
                </a:solidFill>
              </a:rPr>
              <a:t>Avoiding </a:t>
            </a:r>
            <a:r>
              <a:rPr lang="en-US" altLang="zh-CN" sz="1800" b="1" dirty="0">
                <a:solidFill>
                  <a:srgbClr val="00B050"/>
                </a:solidFill>
              </a:rPr>
              <a:t>A</a:t>
            </a:r>
            <a:r>
              <a:rPr lang="en-CN" altLang="zh-CN" sz="1800" b="1" dirty="0">
                <a:solidFill>
                  <a:srgbClr val="00B050"/>
                </a:solidFill>
              </a:rPr>
              <a:t>ctions</a:t>
            </a:r>
          </a:p>
        </p:txBody>
      </p:sp>
      <p:sp>
        <p:nvSpPr>
          <p:cNvPr id="95" name="TextBox 14">
            <a:extLst>
              <a:ext uri="{FF2B5EF4-FFF2-40B4-BE49-F238E27FC236}">
                <a16:creationId xmlns:a16="http://schemas.microsoft.com/office/drawing/2014/main" id="{4DCB745E-6D5C-3E16-4F08-ADD6185BFB3E}"/>
              </a:ext>
            </a:extLst>
          </p:cNvPr>
          <p:cNvSpPr txBox="1"/>
          <p:nvPr/>
        </p:nvSpPr>
        <p:spPr>
          <a:xfrm>
            <a:off x="7430640" y="2459698"/>
            <a:ext cx="212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Generated Oracles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endParaRPr lang="en-CN" sz="1400" dirty="0">
              <a:solidFill>
                <a:srgbClr val="00B050"/>
              </a:solidFill>
            </a:endParaRPr>
          </a:p>
        </p:txBody>
      </p:sp>
      <p:sp>
        <p:nvSpPr>
          <p:cNvPr id="101" name="TextBox 14">
            <a:extLst>
              <a:ext uri="{FF2B5EF4-FFF2-40B4-BE49-F238E27FC236}">
                <a16:creationId xmlns:a16="http://schemas.microsoft.com/office/drawing/2014/main" id="{7F1A182D-8C5D-E2EF-794C-9C59FE641E23}"/>
              </a:ext>
            </a:extLst>
          </p:cNvPr>
          <p:cNvSpPr txBox="1"/>
          <p:nvPr/>
        </p:nvSpPr>
        <p:spPr>
          <a:xfrm>
            <a:off x="4598698" y="4709239"/>
            <a:ext cx="1524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TextBox 14">
            <a:extLst>
              <a:ext uri="{FF2B5EF4-FFF2-40B4-BE49-F238E27FC236}">
                <a16:creationId xmlns:a16="http://schemas.microsoft.com/office/drawing/2014/main" id="{1A3F72D8-9A3D-CD36-8733-11B51F39DD2D}"/>
              </a:ext>
            </a:extLst>
          </p:cNvPr>
          <p:cNvSpPr txBox="1"/>
          <p:nvPr/>
        </p:nvSpPr>
        <p:spPr>
          <a:xfrm>
            <a:off x="7395809" y="4051395"/>
            <a:ext cx="187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Oracle Violation</a:t>
            </a:r>
            <a:endParaRPr lang="en-CN" sz="1400" dirty="0">
              <a:solidFill>
                <a:srgbClr val="00B050"/>
              </a:solidFill>
            </a:endParaRPr>
          </a:p>
        </p:txBody>
      </p:sp>
      <p:sp>
        <p:nvSpPr>
          <p:cNvPr id="107" name="文本框 126">
            <a:extLst>
              <a:ext uri="{FF2B5EF4-FFF2-40B4-BE49-F238E27FC236}">
                <a16:creationId xmlns:a16="http://schemas.microsoft.com/office/drawing/2014/main" id="{89B43424-80DE-F783-9B8D-9F3E904641A1}"/>
              </a:ext>
            </a:extLst>
          </p:cNvPr>
          <p:cNvSpPr txBox="1"/>
          <p:nvPr/>
        </p:nvSpPr>
        <p:spPr>
          <a:xfrm>
            <a:off x="7115146" y="2813619"/>
            <a:ext cx="98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Oracles</a:t>
            </a:r>
            <a:endParaRPr lang="en-CN" altLang="zh-CN" b="1" dirty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8" name="文本框 127">
            <a:extLst>
              <a:ext uri="{FF2B5EF4-FFF2-40B4-BE49-F238E27FC236}">
                <a16:creationId xmlns:a16="http://schemas.microsoft.com/office/drawing/2014/main" id="{E73F83D7-7C29-C667-D138-EA6DD5CCAE29}"/>
              </a:ext>
            </a:extLst>
          </p:cNvPr>
          <p:cNvSpPr txBox="1"/>
          <p:nvPr/>
        </p:nvSpPr>
        <p:spPr>
          <a:xfrm>
            <a:off x="8512348" y="3270170"/>
            <a:ext cx="98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…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109" name="组合 180">
            <a:extLst>
              <a:ext uri="{FF2B5EF4-FFF2-40B4-BE49-F238E27FC236}">
                <a16:creationId xmlns:a16="http://schemas.microsoft.com/office/drawing/2014/main" id="{6BCBE6F3-C9B9-9E38-431D-27605D2B0046}"/>
              </a:ext>
            </a:extLst>
          </p:cNvPr>
          <p:cNvGrpSpPr/>
          <p:nvPr/>
        </p:nvGrpSpPr>
        <p:grpSpPr>
          <a:xfrm>
            <a:off x="7272556" y="1838273"/>
            <a:ext cx="1030710" cy="445190"/>
            <a:chOff x="8335236" y="3714302"/>
            <a:chExt cx="986126" cy="351597"/>
          </a:xfrm>
        </p:grpSpPr>
        <p:sp>
          <p:nvSpPr>
            <p:cNvPr id="110" name="Rounded Rectangle 89">
              <a:extLst>
                <a:ext uri="{FF2B5EF4-FFF2-40B4-BE49-F238E27FC236}">
                  <a16:creationId xmlns:a16="http://schemas.microsoft.com/office/drawing/2014/main" id="{14E7AF4B-C508-123F-D7E1-C09177F060C2}"/>
                </a:ext>
              </a:extLst>
            </p:cNvPr>
            <p:cNvSpPr/>
            <p:nvPr/>
          </p:nvSpPr>
          <p:spPr>
            <a:xfrm>
              <a:off x="8335236" y="3741071"/>
              <a:ext cx="986126" cy="3248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b="1" dirty="0">
                <a:solidFill>
                  <a:srgbClr val="E6BC51"/>
                </a:solidFill>
              </a:endParaRPr>
            </a:p>
          </p:txBody>
        </p:sp>
        <p:sp>
          <p:nvSpPr>
            <p:cNvPr id="111" name="文本框 77">
              <a:extLst>
                <a:ext uri="{FF2B5EF4-FFF2-40B4-BE49-F238E27FC236}">
                  <a16:creationId xmlns:a16="http://schemas.microsoft.com/office/drawing/2014/main" id="{5E051A40-85C4-A6CE-69DF-268255ED1995}"/>
                </a:ext>
              </a:extLst>
            </p:cNvPr>
            <p:cNvSpPr txBox="1"/>
            <p:nvPr/>
          </p:nvSpPr>
          <p:spPr>
            <a:xfrm>
              <a:off x="8368808" y="3790158"/>
              <a:ext cx="523207" cy="24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9797"/>
                  </a:solidFill>
                </a:rPr>
                <a:t>red</a:t>
              </a:r>
              <a:endParaRPr lang="zh-CN" altLang="en-US" sz="1400" dirty="0">
                <a:solidFill>
                  <a:srgbClr val="FF9797"/>
                </a:solidFill>
              </a:endParaRPr>
            </a:p>
          </p:txBody>
        </p:sp>
        <p:sp>
          <p:nvSpPr>
            <p:cNvPr id="113" name="文本框 97">
              <a:extLst>
                <a:ext uri="{FF2B5EF4-FFF2-40B4-BE49-F238E27FC236}">
                  <a16:creationId xmlns:a16="http://schemas.microsoft.com/office/drawing/2014/main" id="{B65C4CA3-CA29-D78B-32DF-AF744BE5C981}"/>
                </a:ext>
              </a:extLst>
            </p:cNvPr>
            <p:cNvSpPr txBox="1"/>
            <p:nvPr/>
          </p:nvSpPr>
          <p:spPr>
            <a:xfrm>
              <a:off x="8663984" y="3795006"/>
              <a:ext cx="523207" cy="24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/>
                  </a:solidFill>
                </a:rPr>
                <a:t>blue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114" name="文本框 99">
              <a:extLst>
                <a:ext uri="{FF2B5EF4-FFF2-40B4-BE49-F238E27FC236}">
                  <a16:creationId xmlns:a16="http://schemas.microsoft.com/office/drawing/2014/main" id="{FF02FD87-F366-785C-A02E-FA3CFD306B40}"/>
                </a:ext>
              </a:extLst>
            </p:cNvPr>
            <p:cNvSpPr txBox="1"/>
            <p:nvPr/>
          </p:nvSpPr>
          <p:spPr>
            <a:xfrm>
              <a:off x="9011240" y="3714302"/>
              <a:ext cx="310122" cy="315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…</a:t>
              </a:r>
              <a:endParaRPr lang="zh-CN" altLang="en-US" sz="2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99C946D-C792-3969-03B9-70E36F074107}"/>
              </a:ext>
            </a:extLst>
          </p:cNvPr>
          <p:cNvSpPr txBox="1"/>
          <p:nvPr/>
        </p:nvSpPr>
        <p:spPr>
          <a:xfrm>
            <a:off x="4431350" y="4341630"/>
            <a:ext cx="172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</a:t>
            </a:r>
          </a:p>
        </p:txBody>
      </p:sp>
      <p:grpSp>
        <p:nvGrpSpPr>
          <p:cNvPr id="134" name="组合 144">
            <a:extLst>
              <a:ext uri="{FF2B5EF4-FFF2-40B4-BE49-F238E27FC236}">
                <a16:creationId xmlns:a16="http://schemas.microsoft.com/office/drawing/2014/main" id="{88ECD516-9D9A-1400-F20C-9AC1DFB0636F}"/>
              </a:ext>
            </a:extLst>
          </p:cNvPr>
          <p:cNvGrpSpPr/>
          <p:nvPr/>
        </p:nvGrpSpPr>
        <p:grpSpPr>
          <a:xfrm>
            <a:off x="3797244" y="3440182"/>
            <a:ext cx="233656" cy="209912"/>
            <a:chOff x="5532453" y="4540607"/>
            <a:chExt cx="286454" cy="251228"/>
          </a:xfrm>
        </p:grpSpPr>
        <p:sp>
          <p:nvSpPr>
            <p:cNvPr id="135" name="等腰三角形 145">
              <a:extLst>
                <a:ext uri="{FF2B5EF4-FFF2-40B4-BE49-F238E27FC236}">
                  <a16:creationId xmlns:a16="http://schemas.microsoft.com/office/drawing/2014/main" id="{FE5FEF1D-F331-63C2-28DA-1CE529F70A03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43">
              <a:extLst>
                <a:ext uri="{FF2B5EF4-FFF2-40B4-BE49-F238E27FC236}">
                  <a16:creationId xmlns:a16="http://schemas.microsoft.com/office/drawing/2014/main" id="{62F256B6-5190-225E-996F-05F4B9760BF2}"/>
                </a:ext>
              </a:extLst>
            </p:cNvPr>
            <p:cNvSpPr/>
            <p:nvPr/>
          </p:nvSpPr>
          <p:spPr>
            <a:xfrm>
              <a:off x="5532453" y="4540607"/>
              <a:ext cx="286454" cy="251228"/>
            </a:xfrm>
            <a:prstGeom prst="rect">
              <a:avLst/>
            </a:prstGeom>
            <a:noFill/>
            <a:ln>
              <a:solidFill>
                <a:srgbClr val="E5B40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49">
            <a:extLst>
              <a:ext uri="{FF2B5EF4-FFF2-40B4-BE49-F238E27FC236}">
                <a16:creationId xmlns:a16="http://schemas.microsoft.com/office/drawing/2014/main" id="{70183FCD-39A4-E7F0-DEED-21BA3B7B32F2}"/>
              </a:ext>
            </a:extLst>
          </p:cNvPr>
          <p:cNvGrpSpPr/>
          <p:nvPr/>
        </p:nvGrpSpPr>
        <p:grpSpPr>
          <a:xfrm>
            <a:off x="4835471" y="5117178"/>
            <a:ext cx="664735" cy="219499"/>
            <a:chOff x="5532452" y="4540607"/>
            <a:chExt cx="758959" cy="251228"/>
          </a:xfrm>
        </p:grpSpPr>
        <p:sp>
          <p:nvSpPr>
            <p:cNvPr id="140" name="矩形 150">
              <a:extLst>
                <a:ext uri="{FF2B5EF4-FFF2-40B4-BE49-F238E27FC236}">
                  <a16:creationId xmlns:a16="http://schemas.microsoft.com/office/drawing/2014/main" id="{8A77CB0C-B0E4-EE64-C6F8-FC67C23E8A05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等腰三角形 151">
              <a:extLst>
                <a:ext uri="{FF2B5EF4-FFF2-40B4-BE49-F238E27FC236}">
                  <a16:creationId xmlns:a16="http://schemas.microsoft.com/office/drawing/2014/main" id="{4EDE45D5-5845-344A-74FE-4FF9101971AA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52">
              <a:extLst>
                <a:ext uri="{FF2B5EF4-FFF2-40B4-BE49-F238E27FC236}">
                  <a16:creationId xmlns:a16="http://schemas.microsoft.com/office/drawing/2014/main" id="{ADEF5E1F-BF8B-AA93-D8A2-B8418B0E93A6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3">
              <a:extLst>
                <a:ext uri="{FF2B5EF4-FFF2-40B4-BE49-F238E27FC236}">
                  <a16:creationId xmlns:a16="http://schemas.microsoft.com/office/drawing/2014/main" id="{15351C84-ABD5-11AB-BD82-96F7E8C064DB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4" name="组合 155">
            <a:extLst>
              <a:ext uri="{FF2B5EF4-FFF2-40B4-BE49-F238E27FC236}">
                <a16:creationId xmlns:a16="http://schemas.microsoft.com/office/drawing/2014/main" id="{A255DAC7-C953-9DA3-7E69-942151719E17}"/>
              </a:ext>
            </a:extLst>
          </p:cNvPr>
          <p:cNvGrpSpPr/>
          <p:nvPr/>
        </p:nvGrpSpPr>
        <p:grpSpPr>
          <a:xfrm>
            <a:off x="4569474" y="4171438"/>
            <a:ext cx="645986" cy="217177"/>
            <a:chOff x="5532452" y="4540607"/>
            <a:chExt cx="758959" cy="251228"/>
          </a:xfrm>
        </p:grpSpPr>
        <p:sp>
          <p:nvSpPr>
            <p:cNvPr id="166" name="矩形 156">
              <a:extLst>
                <a:ext uri="{FF2B5EF4-FFF2-40B4-BE49-F238E27FC236}">
                  <a16:creationId xmlns:a16="http://schemas.microsoft.com/office/drawing/2014/main" id="{23CB3C38-D8D3-46C0-758C-071C279134A4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等腰三角形 157">
              <a:extLst>
                <a:ext uri="{FF2B5EF4-FFF2-40B4-BE49-F238E27FC236}">
                  <a16:creationId xmlns:a16="http://schemas.microsoft.com/office/drawing/2014/main" id="{9C7BFBD2-3066-CABD-B846-12E095927154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58">
              <a:extLst>
                <a:ext uri="{FF2B5EF4-FFF2-40B4-BE49-F238E27FC236}">
                  <a16:creationId xmlns:a16="http://schemas.microsoft.com/office/drawing/2014/main" id="{3C692334-957E-900F-6DE0-8130389E860A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59">
              <a:extLst>
                <a:ext uri="{FF2B5EF4-FFF2-40B4-BE49-F238E27FC236}">
                  <a16:creationId xmlns:a16="http://schemas.microsoft.com/office/drawing/2014/main" id="{D9BD7A8C-320A-B028-D697-76032AE36CAC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0" name="组合 160">
            <a:extLst>
              <a:ext uri="{FF2B5EF4-FFF2-40B4-BE49-F238E27FC236}">
                <a16:creationId xmlns:a16="http://schemas.microsoft.com/office/drawing/2014/main" id="{29130A77-36A5-EBC3-017F-637E50AA137A}"/>
              </a:ext>
            </a:extLst>
          </p:cNvPr>
          <p:cNvGrpSpPr/>
          <p:nvPr/>
        </p:nvGrpSpPr>
        <p:grpSpPr>
          <a:xfrm rot="2813253">
            <a:off x="5420966" y="3667288"/>
            <a:ext cx="437608" cy="195178"/>
            <a:chOff x="5532453" y="4540606"/>
            <a:chExt cx="551782" cy="251228"/>
          </a:xfrm>
        </p:grpSpPr>
        <p:sp>
          <p:nvSpPr>
            <p:cNvPr id="171" name="矩形 161">
              <a:extLst>
                <a:ext uri="{FF2B5EF4-FFF2-40B4-BE49-F238E27FC236}">
                  <a16:creationId xmlns:a16="http://schemas.microsoft.com/office/drawing/2014/main" id="{E0411ED2-F986-5ED5-DC72-5D6E7E9F66FF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等腰三角形 162">
              <a:extLst>
                <a:ext uri="{FF2B5EF4-FFF2-40B4-BE49-F238E27FC236}">
                  <a16:creationId xmlns:a16="http://schemas.microsoft.com/office/drawing/2014/main" id="{69ABC31D-2D12-5A53-18C1-D2C68F4657E8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64">
              <a:extLst>
                <a:ext uri="{FF2B5EF4-FFF2-40B4-BE49-F238E27FC236}">
                  <a16:creationId xmlns:a16="http://schemas.microsoft.com/office/drawing/2014/main" id="{7A8B007F-F34E-FA5D-364C-AF2D65984133}"/>
                </a:ext>
              </a:extLst>
            </p:cNvPr>
            <p:cNvSpPr/>
            <p:nvPr/>
          </p:nvSpPr>
          <p:spPr>
            <a:xfrm>
              <a:off x="5532453" y="4540606"/>
              <a:ext cx="551782" cy="25122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E7FDADA-2696-FE3F-EA2D-4458619314FC}"/>
              </a:ext>
            </a:extLst>
          </p:cNvPr>
          <p:cNvGrpSpPr/>
          <p:nvPr/>
        </p:nvGrpSpPr>
        <p:grpSpPr>
          <a:xfrm>
            <a:off x="4774261" y="2452843"/>
            <a:ext cx="1148039" cy="554956"/>
            <a:chOff x="7033756" y="2883538"/>
            <a:chExt cx="1148039" cy="554956"/>
          </a:xfrm>
        </p:grpSpPr>
        <p:sp>
          <p:nvSpPr>
            <p:cNvPr id="175" name="TextBox 14">
              <a:extLst>
                <a:ext uri="{FF2B5EF4-FFF2-40B4-BE49-F238E27FC236}">
                  <a16:creationId xmlns:a16="http://schemas.microsoft.com/office/drawing/2014/main" id="{30E76EE1-A7E5-7B81-FAAC-95285F3A85F6}"/>
                </a:ext>
              </a:extLst>
            </p:cNvPr>
            <p:cNvSpPr txBox="1"/>
            <p:nvPr/>
          </p:nvSpPr>
          <p:spPr>
            <a:xfrm>
              <a:off x="7033756" y="2883538"/>
              <a:ext cx="108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Planned 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Action</a:t>
              </a:r>
              <a:endParaRPr lang="en-CN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79" name="Straight Arrow Connector 18">
              <a:extLst>
                <a:ext uri="{FF2B5EF4-FFF2-40B4-BE49-F238E27FC236}">
                  <a16:creationId xmlns:a16="http://schemas.microsoft.com/office/drawing/2014/main" id="{B5C97E8B-357E-4DD6-6283-581B18BAB6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273" y="3438494"/>
              <a:ext cx="1111522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组合 177">
              <a:extLst>
                <a:ext uri="{FF2B5EF4-FFF2-40B4-BE49-F238E27FC236}">
                  <a16:creationId xmlns:a16="http://schemas.microsoft.com/office/drawing/2014/main" id="{986E1F4F-563E-8222-1C99-4A58F8BD15A1}"/>
                </a:ext>
              </a:extLst>
            </p:cNvPr>
            <p:cNvGrpSpPr/>
            <p:nvPr/>
          </p:nvGrpSpPr>
          <p:grpSpPr>
            <a:xfrm>
              <a:off x="7834508" y="3145149"/>
              <a:ext cx="209108" cy="200405"/>
              <a:chOff x="6228825" y="3400538"/>
              <a:chExt cx="286454" cy="251228"/>
            </a:xfrm>
          </p:grpSpPr>
          <p:sp>
            <p:nvSpPr>
              <p:cNvPr id="183" name="矩形 175">
                <a:extLst>
                  <a:ext uri="{FF2B5EF4-FFF2-40B4-BE49-F238E27FC236}">
                    <a16:creationId xmlns:a16="http://schemas.microsoft.com/office/drawing/2014/main" id="{36927D74-915E-30AF-9B42-13B8C2EB4249}"/>
                  </a:ext>
                </a:extLst>
              </p:cNvPr>
              <p:cNvSpPr/>
              <p:nvPr/>
            </p:nvSpPr>
            <p:spPr>
              <a:xfrm>
                <a:off x="6228825" y="3400538"/>
                <a:ext cx="286454" cy="251228"/>
              </a:xfrm>
              <a:prstGeom prst="rect">
                <a:avLst/>
              </a:prstGeom>
              <a:noFill/>
              <a:ln>
                <a:solidFill>
                  <a:srgbClr val="E5B40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4" name="椭圆 176">
                <a:extLst>
                  <a:ext uri="{FF2B5EF4-FFF2-40B4-BE49-F238E27FC236}">
                    <a16:creationId xmlns:a16="http://schemas.microsoft.com/office/drawing/2014/main" id="{A6A3073C-A225-22FC-E9D7-725CD4050235}"/>
                  </a:ext>
                </a:extLst>
              </p:cNvPr>
              <p:cNvSpPr/>
              <p:nvPr/>
            </p:nvSpPr>
            <p:spPr>
              <a:xfrm>
                <a:off x="6274116" y="3429000"/>
                <a:ext cx="187200" cy="18621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8" name="文本框 184">
            <a:extLst>
              <a:ext uri="{FF2B5EF4-FFF2-40B4-BE49-F238E27FC236}">
                <a16:creationId xmlns:a16="http://schemas.microsoft.com/office/drawing/2014/main" id="{3FCCDAE8-8656-530D-4A99-40FA4AF4B2EE}"/>
              </a:ext>
            </a:extLst>
          </p:cNvPr>
          <p:cNvSpPr txBox="1"/>
          <p:nvPr/>
        </p:nvSpPr>
        <p:spPr>
          <a:xfrm>
            <a:off x="8381724" y="1829076"/>
            <a:ext cx="32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…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189" name="组合 200">
            <a:extLst>
              <a:ext uri="{FF2B5EF4-FFF2-40B4-BE49-F238E27FC236}">
                <a16:creationId xmlns:a16="http://schemas.microsoft.com/office/drawing/2014/main" id="{7CA398A6-B657-2448-774F-DB46C6904CFF}"/>
              </a:ext>
            </a:extLst>
          </p:cNvPr>
          <p:cNvGrpSpPr/>
          <p:nvPr/>
        </p:nvGrpSpPr>
        <p:grpSpPr>
          <a:xfrm>
            <a:off x="6098305" y="1825954"/>
            <a:ext cx="1037181" cy="455872"/>
            <a:chOff x="7117545" y="2261606"/>
            <a:chExt cx="1037184" cy="455871"/>
          </a:xfrm>
        </p:grpSpPr>
        <p:grpSp>
          <p:nvGrpSpPr>
            <p:cNvPr id="193" name="组合 185">
              <a:extLst>
                <a:ext uri="{FF2B5EF4-FFF2-40B4-BE49-F238E27FC236}">
                  <a16:creationId xmlns:a16="http://schemas.microsoft.com/office/drawing/2014/main" id="{3CC2653E-3663-5C76-7AC5-9C482A653068}"/>
                </a:ext>
              </a:extLst>
            </p:cNvPr>
            <p:cNvGrpSpPr/>
            <p:nvPr/>
          </p:nvGrpSpPr>
          <p:grpSpPr>
            <a:xfrm>
              <a:off x="7117545" y="2261606"/>
              <a:ext cx="1037184" cy="455871"/>
              <a:chOff x="8335236" y="3705867"/>
              <a:chExt cx="992320" cy="360032"/>
            </a:xfrm>
          </p:grpSpPr>
          <p:sp>
            <p:nvSpPr>
              <p:cNvPr id="198" name="Rounded Rectangle 89">
                <a:extLst>
                  <a:ext uri="{FF2B5EF4-FFF2-40B4-BE49-F238E27FC236}">
                    <a16:creationId xmlns:a16="http://schemas.microsoft.com/office/drawing/2014/main" id="{1E9E6B46-4C08-B9C1-CC4E-B63CF3B6BAC7}"/>
                  </a:ext>
                </a:extLst>
              </p:cNvPr>
              <p:cNvSpPr/>
              <p:nvPr/>
            </p:nvSpPr>
            <p:spPr>
              <a:xfrm>
                <a:off x="8335236" y="3741071"/>
                <a:ext cx="986126" cy="3248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000" b="1" dirty="0">
                  <a:solidFill>
                    <a:srgbClr val="E6BC51"/>
                  </a:solidFill>
                </a:endParaRPr>
              </a:p>
            </p:txBody>
          </p:sp>
          <p:sp>
            <p:nvSpPr>
              <p:cNvPr id="199" name="文本框 189">
                <a:extLst>
                  <a:ext uri="{FF2B5EF4-FFF2-40B4-BE49-F238E27FC236}">
                    <a16:creationId xmlns:a16="http://schemas.microsoft.com/office/drawing/2014/main" id="{C6223EE9-C7D1-5800-164C-41FB6453BE3C}"/>
                  </a:ext>
                </a:extLst>
              </p:cNvPr>
              <p:cNvSpPr txBox="1"/>
              <p:nvPr/>
            </p:nvSpPr>
            <p:spPr>
              <a:xfrm>
                <a:off x="9017434" y="3705867"/>
                <a:ext cx="310122" cy="315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B050"/>
                    </a:solidFill>
                  </a:rPr>
                  <a:t>…</a:t>
                </a:r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94" name="椭圆 190">
              <a:extLst>
                <a:ext uri="{FF2B5EF4-FFF2-40B4-BE49-F238E27FC236}">
                  <a16:creationId xmlns:a16="http://schemas.microsoft.com/office/drawing/2014/main" id="{F078C6A2-AE70-E56F-9A16-E467FB51A28F}"/>
                </a:ext>
              </a:extLst>
            </p:cNvPr>
            <p:cNvSpPr/>
            <p:nvPr/>
          </p:nvSpPr>
          <p:spPr>
            <a:xfrm>
              <a:off x="7190081" y="244927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等腰三角形 191">
              <a:extLst>
                <a:ext uri="{FF2B5EF4-FFF2-40B4-BE49-F238E27FC236}">
                  <a16:creationId xmlns:a16="http://schemas.microsoft.com/office/drawing/2014/main" id="{79415781-F155-A468-379D-6F6A4715CC4C}"/>
                </a:ext>
              </a:extLst>
            </p:cNvPr>
            <p:cNvSpPr/>
            <p:nvPr/>
          </p:nvSpPr>
          <p:spPr>
            <a:xfrm>
              <a:off x="7424012" y="2446280"/>
              <a:ext cx="180000" cy="180000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5">
              <a:extLst>
                <a:ext uri="{FF2B5EF4-FFF2-40B4-BE49-F238E27FC236}">
                  <a16:creationId xmlns:a16="http://schemas.microsoft.com/office/drawing/2014/main" id="{AB8ABECA-B46C-4D46-9DF2-D3262AC8F822}"/>
                </a:ext>
              </a:extLst>
            </p:cNvPr>
            <p:cNvSpPr/>
            <p:nvPr/>
          </p:nvSpPr>
          <p:spPr>
            <a:xfrm>
              <a:off x="7683913" y="2446280"/>
              <a:ext cx="180000" cy="18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0" name="Rounded Rectangle 89">
            <a:extLst>
              <a:ext uri="{FF2B5EF4-FFF2-40B4-BE49-F238E27FC236}">
                <a16:creationId xmlns:a16="http://schemas.microsoft.com/office/drawing/2014/main" id="{697255CA-5B11-0BC6-1707-1B2A4BAB3F62}"/>
              </a:ext>
            </a:extLst>
          </p:cNvPr>
          <p:cNvSpPr/>
          <p:nvPr/>
        </p:nvSpPr>
        <p:spPr>
          <a:xfrm>
            <a:off x="7292750" y="3209734"/>
            <a:ext cx="1182377" cy="6784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2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02" name="等腰三角形 205">
            <a:extLst>
              <a:ext uri="{FF2B5EF4-FFF2-40B4-BE49-F238E27FC236}">
                <a16:creationId xmlns:a16="http://schemas.microsoft.com/office/drawing/2014/main" id="{37E98C89-089A-21D7-A119-ADDDB767B9EE}"/>
              </a:ext>
            </a:extLst>
          </p:cNvPr>
          <p:cNvSpPr/>
          <p:nvPr/>
        </p:nvSpPr>
        <p:spPr>
          <a:xfrm>
            <a:off x="6497289" y="3588855"/>
            <a:ext cx="180000" cy="180000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文本框 206">
            <a:extLst>
              <a:ext uri="{FF2B5EF4-FFF2-40B4-BE49-F238E27FC236}">
                <a16:creationId xmlns:a16="http://schemas.microsoft.com/office/drawing/2014/main" id="{75BE12CC-9271-F817-D7B8-184C8212D639}"/>
              </a:ext>
            </a:extLst>
          </p:cNvPr>
          <p:cNvSpPr txBox="1"/>
          <p:nvPr/>
        </p:nvSpPr>
        <p:spPr>
          <a:xfrm>
            <a:off x="7632167" y="3499498"/>
            <a:ext cx="546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9797"/>
                </a:solidFill>
              </a:rPr>
              <a:t>red</a:t>
            </a:r>
            <a:endParaRPr lang="zh-CN" altLang="en-US" sz="1600" dirty="0">
              <a:solidFill>
                <a:srgbClr val="FF9797"/>
              </a:solidFill>
            </a:endParaRPr>
          </a:p>
        </p:txBody>
      </p:sp>
      <p:grpSp>
        <p:nvGrpSpPr>
          <p:cNvPr id="205" name="组合 207">
            <a:extLst>
              <a:ext uri="{FF2B5EF4-FFF2-40B4-BE49-F238E27FC236}">
                <a16:creationId xmlns:a16="http://schemas.microsoft.com/office/drawing/2014/main" id="{452B25BF-2673-25FA-45B4-BE7FE9864BC2}"/>
              </a:ext>
            </a:extLst>
          </p:cNvPr>
          <p:cNvGrpSpPr/>
          <p:nvPr/>
        </p:nvGrpSpPr>
        <p:grpSpPr>
          <a:xfrm>
            <a:off x="7744273" y="4337509"/>
            <a:ext cx="209108" cy="200405"/>
            <a:chOff x="6228825" y="3400538"/>
            <a:chExt cx="286454" cy="251228"/>
          </a:xfrm>
        </p:grpSpPr>
        <p:sp>
          <p:nvSpPr>
            <p:cNvPr id="211" name="矩形 208">
              <a:extLst>
                <a:ext uri="{FF2B5EF4-FFF2-40B4-BE49-F238E27FC236}">
                  <a16:creationId xmlns:a16="http://schemas.microsoft.com/office/drawing/2014/main" id="{26587628-8753-61AC-C88E-C2F501425BA2}"/>
                </a:ext>
              </a:extLst>
            </p:cNvPr>
            <p:cNvSpPr/>
            <p:nvPr/>
          </p:nvSpPr>
          <p:spPr>
            <a:xfrm>
              <a:off x="6228825" y="3400538"/>
              <a:ext cx="286454" cy="25122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09">
              <a:extLst>
                <a:ext uri="{FF2B5EF4-FFF2-40B4-BE49-F238E27FC236}">
                  <a16:creationId xmlns:a16="http://schemas.microsoft.com/office/drawing/2014/main" id="{2D427D79-88BE-D910-FD01-C29628B5949F}"/>
                </a:ext>
              </a:extLst>
            </p:cNvPr>
            <p:cNvSpPr/>
            <p:nvPr/>
          </p:nvSpPr>
          <p:spPr>
            <a:xfrm>
              <a:off x="6274116" y="3429000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3" name="图片 213">
            <a:extLst>
              <a:ext uri="{FF2B5EF4-FFF2-40B4-BE49-F238E27FC236}">
                <a16:creationId xmlns:a16="http://schemas.microsoft.com/office/drawing/2014/main" id="{40682A4F-FCC3-D24E-B024-924DFEF17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784" y="4320823"/>
            <a:ext cx="221234" cy="221234"/>
          </a:xfrm>
          <a:prstGeom prst="rect">
            <a:avLst/>
          </a:prstGeom>
        </p:spPr>
      </p:pic>
      <p:pic>
        <p:nvPicPr>
          <p:cNvPr id="215" name="图片 236">
            <a:extLst>
              <a:ext uri="{FF2B5EF4-FFF2-40B4-BE49-F238E27FC236}">
                <a16:creationId xmlns:a16="http://schemas.microsoft.com/office/drawing/2014/main" id="{5EF9A6BA-F05B-DCE3-86D5-6FEA85EFC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2349" y="2858792"/>
            <a:ext cx="296365" cy="296365"/>
          </a:xfrm>
          <a:prstGeom prst="rect">
            <a:avLst/>
          </a:prstGeom>
        </p:spPr>
      </p:pic>
      <p:pic>
        <p:nvPicPr>
          <p:cNvPr id="216" name="图片 238">
            <a:extLst>
              <a:ext uri="{FF2B5EF4-FFF2-40B4-BE49-F238E27FC236}">
                <a16:creationId xmlns:a16="http://schemas.microsoft.com/office/drawing/2014/main" id="{2B9099BC-495A-37AD-AA6B-4E776F2E04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958" y="4818609"/>
            <a:ext cx="364917" cy="364917"/>
          </a:xfrm>
          <a:prstGeom prst="rect">
            <a:avLst/>
          </a:prstGeom>
        </p:spPr>
      </p:pic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67F3801-3A74-CD18-5BF1-72398AD7B8FD}"/>
              </a:ext>
            </a:extLst>
          </p:cNvPr>
          <p:cNvGrpSpPr/>
          <p:nvPr/>
        </p:nvGrpSpPr>
        <p:grpSpPr>
          <a:xfrm>
            <a:off x="404900" y="1084541"/>
            <a:ext cx="4405879" cy="2243214"/>
            <a:chOff x="2664395" y="1515236"/>
            <a:chExt cx="4405879" cy="2243214"/>
          </a:xfrm>
        </p:grpSpPr>
        <p:sp>
          <p:nvSpPr>
            <p:cNvPr id="218" name="Rounded Rectangle 31">
              <a:extLst>
                <a:ext uri="{FF2B5EF4-FFF2-40B4-BE49-F238E27FC236}">
                  <a16:creationId xmlns:a16="http://schemas.microsoft.com/office/drawing/2014/main" id="{F53C8C5B-FF68-45E0-55E2-FA2582B59E6D}"/>
                </a:ext>
              </a:extLst>
            </p:cNvPr>
            <p:cNvSpPr/>
            <p:nvPr/>
          </p:nvSpPr>
          <p:spPr>
            <a:xfrm>
              <a:off x="2664395" y="1515236"/>
              <a:ext cx="4405879" cy="2243214"/>
            </a:xfrm>
            <a:prstGeom prst="roundRect">
              <a:avLst>
                <a:gd name="adj" fmla="val 9518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219" name="Rounded Rectangle 31">
              <a:extLst>
                <a:ext uri="{FF2B5EF4-FFF2-40B4-BE49-F238E27FC236}">
                  <a16:creationId xmlns:a16="http://schemas.microsoft.com/office/drawing/2014/main" id="{5C8E3177-0174-C938-BD4F-9685DFD7472A}"/>
                </a:ext>
              </a:extLst>
            </p:cNvPr>
            <p:cNvSpPr/>
            <p:nvPr/>
          </p:nvSpPr>
          <p:spPr>
            <a:xfrm>
              <a:off x="3903132" y="2050032"/>
              <a:ext cx="3051111" cy="1586590"/>
            </a:xfrm>
            <a:prstGeom prst="roundRect">
              <a:avLst>
                <a:gd name="adj" fmla="val 7662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E68900"/>
                </a:solidFill>
              </a:endParaRPr>
            </a:p>
          </p:txBody>
        </p:sp>
        <p:sp>
          <p:nvSpPr>
            <p:cNvPr id="220" name="文本框 2">
              <a:extLst>
                <a:ext uri="{FF2B5EF4-FFF2-40B4-BE49-F238E27FC236}">
                  <a16:creationId xmlns:a16="http://schemas.microsoft.com/office/drawing/2014/main" id="{EBB14015-F145-5469-A1D8-C38653EBAF2C}"/>
                </a:ext>
              </a:extLst>
            </p:cNvPr>
            <p:cNvSpPr txBox="1"/>
            <p:nvPr/>
          </p:nvSpPr>
          <p:spPr>
            <a:xfrm>
              <a:off x="4278813" y="1582813"/>
              <a:ext cx="1423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zh-CN" altLang="en-US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Agent</a:t>
              </a:r>
            </a:p>
          </p:txBody>
        </p:sp>
        <p:sp>
          <p:nvSpPr>
            <p:cNvPr id="221" name="Rounded Rectangle 31">
              <a:extLst>
                <a:ext uri="{FF2B5EF4-FFF2-40B4-BE49-F238E27FC236}">
                  <a16:creationId xmlns:a16="http://schemas.microsoft.com/office/drawing/2014/main" id="{B16D99C7-10F1-1957-CD59-7FE4F9529CD5}"/>
                </a:ext>
              </a:extLst>
            </p:cNvPr>
            <p:cNvSpPr/>
            <p:nvPr/>
          </p:nvSpPr>
          <p:spPr>
            <a:xfrm>
              <a:off x="2869076" y="2049902"/>
              <a:ext cx="868489" cy="1579641"/>
            </a:xfrm>
            <a:prstGeom prst="roundRect">
              <a:avLst>
                <a:gd name="adj" fmla="val 11549"/>
              </a:avLst>
            </a:prstGeom>
            <a:solidFill>
              <a:srgbClr val="FFFAE5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222" name="文本框 38">
              <a:extLst>
                <a:ext uri="{FF2B5EF4-FFF2-40B4-BE49-F238E27FC236}">
                  <a16:creationId xmlns:a16="http://schemas.microsoft.com/office/drawing/2014/main" id="{87503B8F-5760-72E2-908D-D5369B86BDE7}"/>
                </a:ext>
              </a:extLst>
            </p:cNvPr>
            <p:cNvSpPr txBox="1"/>
            <p:nvPr/>
          </p:nvSpPr>
          <p:spPr>
            <a:xfrm>
              <a:off x="2975541" y="2030054"/>
              <a:ext cx="72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en-US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223" name="椭圆 9">
              <a:extLst>
                <a:ext uri="{FF2B5EF4-FFF2-40B4-BE49-F238E27FC236}">
                  <a16:creationId xmlns:a16="http://schemas.microsoft.com/office/drawing/2014/main" id="{B40F1E21-2742-2C3B-6518-F9AB395D2F81}"/>
                </a:ext>
              </a:extLst>
            </p:cNvPr>
            <p:cNvSpPr/>
            <p:nvPr/>
          </p:nvSpPr>
          <p:spPr>
            <a:xfrm>
              <a:off x="3024561" y="2358938"/>
              <a:ext cx="542114" cy="540000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Straight Arrow Connector 18">
              <a:extLst>
                <a:ext uri="{FF2B5EF4-FFF2-40B4-BE49-F238E27FC236}">
                  <a16:creationId xmlns:a16="http://schemas.microsoft.com/office/drawing/2014/main" id="{B361823A-5702-F732-A2FC-FE06F41AA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679" y="2843327"/>
              <a:ext cx="540926" cy="0"/>
            </a:xfrm>
            <a:prstGeom prst="straightConnector1">
              <a:avLst/>
            </a:prstGeom>
            <a:ln w="57150">
              <a:solidFill>
                <a:srgbClr val="E4A902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矩形: 圆角 28">
              <a:extLst>
                <a:ext uri="{FF2B5EF4-FFF2-40B4-BE49-F238E27FC236}">
                  <a16:creationId xmlns:a16="http://schemas.microsoft.com/office/drawing/2014/main" id="{1B4CA3B4-02F1-D178-EF96-FB4071267622}"/>
                </a:ext>
              </a:extLst>
            </p:cNvPr>
            <p:cNvSpPr/>
            <p:nvPr/>
          </p:nvSpPr>
          <p:spPr>
            <a:xfrm>
              <a:off x="4086532" y="2230783"/>
              <a:ext cx="1299285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Planning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226" name="矩形: 圆角 46">
              <a:extLst>
                <a:ext uri="{FF2B5EF4-FFF2-40B4-BE49-F238E27FC236}">
                  <a16:creationId xmlns:a16="http://schemas.microsoft.com/office/drawing/2014/main" id="{508B0B18-0C1E-AD34-2E46-56A6CBEE3BDC}"/>
                </a:ext>
              </a:extLst>
            </p:cNvPr>
            <p:cNvSpPr/>
            <p:nvPr/>
          </p:nvSpPr>
          <p:spPr>
            <a:xfrm>
              <a:off x="4089473" y="2966111"/>
              <a:ext cx="1308010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Reasoning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227" name="矩形: 圆角 47">
              <a:extLst>
                <a:ext uri="{FF2B5EF4-FFF2-40B4-BE49-F238E27FC236}">
                  <a16:creationId xmlns:a16="http://schemas.microsoft.com/office/drawing/2014/main" id="{507BC2E7-27FC-EA02-2AE6-BC7563065923}"/>
                </a:ext>
              </a:extLst>
            </p:cNvPr>
            <p:cNvSpPr/>
            <p:nvPr/>
          </p:nvSpPr>
          <p:spPr>
            <a:xfrm>
              <a:off x="5551343" y="2238788"/>
              <a:ext cx="1307992" cy="4956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Reflecting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228" name="矩形: 圆角 146">
              <a:extLst>
                <a:ext uri="{FF2B5EF4-FFF2-40B4-BE49-F238E27FC236}">
                  <a16:creationId xmlns:a16="http://schemas.microsoft.com/office/drawing/2014/main" id="{FF598C39-7FD5-A367-5D55-BEA51F347A82}"/>
                </a:ext>
              </a:extLst>
            </p:cNvPr>
            <p:cNvSpPr/>
            <p:nvPr/>
          </p:nvSpPr>
          <p:spPr>
            <a:xfrm>
              <a:off x="5544698" y="2966111"/>
              <a:ext cx="1308010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5B401"/>
                  </a:solidFill>
                </a:rPr>
                <a:t>……</a:t>
              </a:r>
              <a:endParaRPr lang="zh-CN" altLang="en-US" dirty="0">
                <a:solidFill>
                  <a:srgbClr val="E5B401"/>
                </a:solidFill>
              </a:endParaRPr>
            </a:p>
          </p:txBody>
        </p:sp>
        <p:grpSp>
          <p:nvGrpSpPr>
            <p:cNvPr id="229" name="组合 7">
              <a:extLst>
                <a:ext uri="{FF2B5EF4-FFF2-40B4-BE49-F238E27FC236}">
                  <a16:creationId xmlns:a16="http://schemas.microsoft.com/office/drawing/2014/main" id="{5A45FDD7-042E-E758-047D-DA70449CFE3E}"/>
                </a:ext>
              </a:extLst>
            </p:cNvPr>
            <p:cNvGrpSpPr/>
            <p:nvPr/>
          </p:nvGrpSpPr>
          <p:grpSpPr>
            <a:xfrm>
              <a:off x="3036319" y="2976982"/>
              <a:ext cx="575775" cy="561976"/>
              <a:chOff x="1784364" y="3023855"/>
              <a:chExt cx="575775" cy="561976"/>
            </a:xfrm>
          </p:grpSpPr>
          <p:sp>
            <p:nvSpPr>
              <p:cNvPr id="230" name="椭圆 3">
                <a:extLst>
                  <a:ext uri="{FF2B5EF4-FFF2-40B4-BE49-F238E27FC236}">
                    <a16:creationId xmlns:a16="http://schemas.microsoft.com/office/drawing/2014/main" id="{AE7527B3-F310-C02B-4F6B-764B0DC3668C}"/>
                  </a:ext>
                </a:extLst>
              </p:cNvPr>
              <p:cNvSpPr/>
              <p:nvPr/>
            </p:nvSpPr>
            <p:spPr>
              <a:xfrm>
                <a:off x="1784364" y="3038597"/>
                <a:ext cx="540000" cy="541496"/>
              </a:xfrm>
              <a:prstGeom prst="ellipse">
                <a:avLst/>
              </a:prstGeom>
              <a:solidFill>
                <a:srgbClr val="FFF0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31" name="组合 5">
                <a:extLst>
                  <a:ext uri="{FF2B5EF4-FFF2-40B4-BE49-F238E27FC236}">
                    <a16:creationId xmlns:a16="http://schemas.microsoft.com/office/drawing/2014/main" id="{A3B7A143-2796-BBDD-6504-060E44907A9B}"/>
                  </a:ext>
                </a:extLst>
              </p:cNvPr>
              <p:cNvGrpSpPr/>
              <p:nvPr/>
            </p:nvGrpSpPr>
            <p:grpSpPr>
              <a:xfrm>
                <a:off x="1784364" y="3023855"/>
                <a:ext cx="575775" cy="561976"/>
                <a:chOff x="1784364" y="3023855"/>
                <a:chExt cx="575775" cy="561976"/>
              </a:xfrm>
            </p:grpSpPr>
            <p:sp>
              <p:nvSpPr>
                <p:cNvPr id="232" name="椭圆 40">
                  <a:extLst>
                    <a:ext uri="{FF2B5EF4-FFF2-40B4-BE49-F238E27FC236}">
                      <a16:creationId xmlns:a16="http://schemas.microsoft.com/office/drawing/2014/main" id="{34949C7D-496D-7F04-3185-1C7861E07453}"/>
                    </a:ext>
                  </a:extLst>
                </p:cNvPr>
                <p:cNvSpPr/>
                <p:nvPr/>
              </p:nvSpPr>
              <p:spPr>
                <a:xfrm>
                  <a:off x="1857287" y="3023855"/>
                  <a:ext cx="382692" cy="382357"/>
                </a:xfrm>
                <a:prstGeom prst="ellipse">
                  <a:avLst/>
                </a:prstGeom>
                <a:blipFill dpi="0" rotWithShape="1">
                  <a:blip r:embed="rId9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3" name="文本框 93">
                  <a:extLst>
                    <a:ext uri="{FF2B5EF4-FFF2-40B4-BE49-F238E27FC236}">
                      <a16:creationId xmlns:a16="http://schemas.microsoft.com/office/drawing/2014/main" id="{CF27CF73-D4DB-0A1D-FF6B-CEC9A4262668}"/>
                    </a:ext>
                  </a:extLst>
                </p:cNvPr>
                <p:cNvSpPr txBox="1"/>
                <p:nvPr/>
              </p:nvSpPr>
              <p:spPr>
                <a:xfrm>
                  <a:off x="1784364" y="3331915"/>
                  <a:ext cx="57577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LL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en-CN" altLang="zh-CN" sz="1050" dirty="0">
                    <a:solidFill>
                      <a:srgbClr val="B87C5A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pic>
        <p:nvPicPr>
          <p:cNvPr id="234" name="图片 11">
            <a:extLst>
              <a:ext uri="{FF2B5EF4-FFF2-40B4-BE49-F238E27FC236}">
                <a16:creationId xmlns:a16="http://schemas.microsoft.com/office/drawing/2014/main" id="{3FF028DD-3198-C44A-7203-C08374965A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12296EC-EBFF-D945-E642-97BD4106854F}"/>
              </a:ext>
            </a:extLst>
          </p:cNvPr>
          <p:cNvGrpSpPr/>
          <p:nvPr/>
        </p:nvGrpSpPr>
        <p:grpSpPr>
          <a:xfrm>
            <a:off x="4570862" y="1306077"/>
            <a:ext cx="1383551" cy="523220"/>
            <a:chOff x="6830357" y="1736772"/>
            <a:chExt cx="1383551" cy="523220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5F8AC1C1-5401-6018-FD8D-FC10C4D0E11E}"/>
                </a:ext>
              </a:extLst>
            </p:cNvPr>
            <p:cNvSpPr txBox="1"/>
            <p:nvPr/>
          </p:nvSpPr>
          <p:spPr>
            <a:xfrm>
              <a:off x="6830357" y="1736772"/>
              <a:ext cx="1383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Agent Instructions</a:t>
              </a:r>
            </a:p>
          </p:txBody>
        </p:sp>
        <p:cxnSp>
          <p:nvCxnSpPr>
            <p:cNvPr id="238" name="Straight Arrow Connector 18">
              <a:extLst>
                <a:ext uri="{FF2B5EF4-FFF2-40B4-BE49-F238E27FC236}">
                  <a16:creationId xmlns:a16="http://schemas.microsoft.com/office/drawing/2014/main" id="{77D96210-43EA-8362-D358-487B569A3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4873" y="2257249"/>
              <a:ext cx="1106923" cy="1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0" name="图片 179">
              <a:extLst>
                <a:ext uri="{FF2B5EF4-FFF2-40B4-BE49-F238E27FC236}">
                  <a16:creationId xmlns:a16="http://schemas.microsoft.com/office/drawing/2014/main" id="{AE6A1056-9CEE-68A5-D46A-D412267A4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84701" y="1801872"/>
              <a:ext cx="210101" cy="210101"/>
            </a:xfrm>
            <a:prstGeom prst="rect">
              <a:avLst/>
            </a:prstGeom>
          </p:spPr>
        </p:pic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059EB820-8C73-F125-8DE0-41A0D8680662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pic>
        <p:nvPicPr>
          <p:cNvPr id="242" name="图片 11">
            <a:extLst>
              <a:ext uri="{FF2B5EF4-FFF2-40B4-BE49-F238E27FC236}">
                <a16:creationId xmlns:a16="http://schemas.microsoft.com/office/drawing/2014/main" id="{A4DDD0F1-1142-0EFF-3CA6-05FEF5632C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CA60B7D-DF9D-ED2C-C0FB-F85770965E49}"/>
              </a:ext>
            </a:extLst>
          </p:cNvPr>
          <p:cNvGrpSpPr/>
          <p:nvPr/>
        </p:nvGrpSpPr>
        <p:grpSpPr>
          <a:xfrm>
            <a:off x="399102" y="3822508"/>
            <a:ext cx="4252190" cy="1804529"/>
            <a:chOff x="2658597" y="4253203"/>
            <a:chExt cx="4252190" cy="1804529"/>
          </a:xfrm>
        </p:grpSpPr>
        <p:sp>
          <p:nvSpPr>
            <p:cNvPr id="3" name="Rounded Rectangle 35">
              <a:extLst>
                <a:ext uri="{FF2B5EF4-FFF2-40B4-BE49-F238E27FC236}">
                  <a16:creationId xmlns:a16="http://schemas.microsoft.com/office/drawing/2014/main" id="{C557FFF3-6CE0-5684-E64B-01A87AAC0BF4}"/>
                </a:ext>
              </a:extLst>
            </p:cNvPr>
            <p:cNvSpPr/>
            <p:nvPr/>
          </p:nvSpPr>
          <p:spPr>
            <a:xfrm>
              <a:off x="2658597" y="4253203"/>
              <a:ext cx="2800521" cy="1768152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70C0"/>
                </a:solidFill>
              </a:endParaRPr>
            </a:p>
          </p:txBody>
        </p:sp>
        <p:sp>
          <p:nvSpPr>
            <p:cNvPr id="4" name="文本框 1">
              <a:extLst>
                <a:ext uri="{FF2B5EF4-FFF2-40B4-BE49-F238E27FC236}">
                  <a16:creationId xmlns:a16="http://schemas.microsoft.com/office/drawing/2014/main" id="{6F5FA57B-144D-DA79-8E4F-CDAE5890335B}"/>
                </a:ext>
              </a:extLst>
            </p:cNvPr>
            <p:cNvSpPr txBox="1"/>
            <p:nvPr/>
          </p:nvSpPr>
          <p:spPr>
            <a:xfrm>
              <a:off x="3324206" y="5657622"/>
              <a:ext cx="230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</a:rPr>
                <a:t>Environment</a:t>
              </a:r>
              <a:endParaRPr lang="en-CN" altLang="zh-CN" sz="2000" b="1" dirty="0">
                <a:solidFill>
                  <a:srgbClr val="0070C0"/>
                </a:solidFill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AA38206-86B2-378B-80EC-0A5B12FE4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793083" y="4410251"/>
              <a:ext cx="1721252" cy="1209555"/>
            </a:xfrm>
            <a:prstGeom prst="rect">
              <a:avLst/>
            </a:prstGeom>
          </p:spPr>
        </p:pic>
        <p:sp>
          <p:nvSpPr>
            <p:cNvPr id="6" name="矩形: 圆角 6">
              <a:extLst>
                <a:ext uri="{FF2B5EF4-FFF2-40B4-BE49-F238E27FC236}">
                  <a16:creationId xmlns:a16="http://schemas.microsoft.com/office/drawing/2014/main" id="{AF4672CE-2378-6402-1832-E72A759EA6B0}"/>
                </a:ext>
              </a:extLst>
            </p:cNvPr>
            <p:cNvSpPr/>
            <p:nvPr/>
          </p:nvSpPr>
          <p:spPr>
            <a:xfrm>
              <a:off x="4648822" y="4374852"/>
              <a:ext cx="636554" cy="1230364"/>
            </a:xfrm>
            <a:prstGeom prst="roundRect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ounded Rectangle 35">
              <a:extLst>
                <a:ext uri="{FF2B5EF4-FFF2-40B4-BE49-F238E27FC236}">
                  <a16:creationId xmlns:a16="http://schemas.microsoft.com/office/drawing/2014/main" id="{7A3A8440-262A-E0A2-87FF-148606694849}"/>
                </a:ext>
              </a:extLst>
            </p:cNvPr>
            <p:cNvSpPr/>
            <p:nvPr/>
          </p:nvSpPr>
          <p:spPr>
            <a:xfrm>
              <a:off x="5573275" y="4267044"/>
              <a:ext cx="1059556" cy="792763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8" name="Rounded Rectangle 35">
              <a:extLst>
                <a:ext uri="{FF2B5EF4-FFF2-40B4-BE49-F238E27FC236}">
                  <a16:creationId xmlns:a16="http://schemas.microsoft.com/office/drawing/2014/main" id="{D5B9D8F9-124A-78BD-F6D3-59B53421C486}"/>
                </a:ext>
              </a:extLst>
            </p:cNvPr>
            <p:cNvSpPr/>
            <p:nvPr/>
          </p:nvSpPr>
          <p:spPr>
            <a:xfrm>
              <a:off x="5573276" y="5175259"/>
              <a:ext cx="1337511" cy="843968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18">
              <a:extLst>
                <a:ext uri="{FF2B5EF4-FFF2-40B4-BE49-F238E27FC236}">
                  <a16:creationId xmlns:a16="http://schemas.microsoft.com/office/drawing/2014/main" id="{0813273D-E5C5-3D32-8330-8F8D835D84D0}"/>
                </a:ext>
              </a:extLst>
            </p:cNvPr>
            <p:cNvCxnSpPr>
              <a:cxnSpLocks/>
            </p:cNvCxnSpPr>
            <p:nvPr/>
          </p:nvCxnSpPr>
          <p:spPr>
            <a:xfrm>
              <a:off x="5373763" y="5589253"/>
              <a:ext cx="328574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18">
              <a:extLst>
                <a:ext uri="{FF2B5EF4-FFF2-40B4-BE49-F238E27FC236}">
                  <a16:creationId xmlns:a16="http://schemas.microsoft.com/office/drawing/2014/main" id="{15DDB53C-FD8F-F393-B2AA-DCAD916C8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745" y="4644493"/>
              <a:ext cx="327941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4">
              <a:extLst>
                <a:ext uri="{FF2B5EF4-FFF2-40B4-BE49-F238E27FC236}">
                  <a16:creationId xmlns:a16="http://schemas.microsoft.com/office/drawing/2014/main" id="{6A48B1D3-28B3-A26C-A7EF-702E5BAA99CE}"/>
                </a:ext>
              </a:extLst>
            </p:cNvPr>
            <p:cNvSpPr txBox="1"/>
            <p:nvPr/>
          </p:nvSpPr>
          <p:spPr>
            <a:xfrm>
              <a:off x="5373764" y="4702487"/>
              <a:ext cx="1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Controller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12" name="图片 137">
              <a:extLst>
                <a:ext uri="{FF2B5EF4-FFF2-40B4-BE49-F238E27FC236}">
                  <a16:creationId xmlns:a16="http://schemas.microsoft.com/office/drawing/2014/main" id="{AA39AEA0-B79F-00C6-C16F-85FBF9174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954159" y="4359930"/>
              <a:ext cx="348677" cy="348677"/>
            </a:xfrm>
            <a:prstGeom prst="rect">
              <a:avLst/>
            </a:prstGeom>
          </p:spPr>
        </p:pic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1E9CAE5C-639A-D46E-5135-461D2294F429}"/>
                </a:ext>
              </a:extLst>
            </p:cNvPr>
            <p:cNvSpPr txBox="1"/>
            <p:nvPr/>
          </p:nvSpPr>
          <p:spPr>
            <a:xfrm>
              <a:off x="5705543" y="5435117"/>
              <a:ext cx="1104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Vision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Module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14" name="图片 140">
              <a:extLst>
                <a:ext uri="{FF2B5EF4-FFF2-40B4-BE49-F238E27FC236}">
                  <a16:creationId xmlns:a16="http://schemas.microsoft.com/office/drawing/2014/main" id="{5C2E5915-4FD4-4D2B-B484-49A0E0E2D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065204" y="5149835"/>
              <a:ext cx="385292" cy="385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085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D1711EE7-428F-0959-768B-6C8B5AFEA087}"/>
              </a:ext>
            </a:extLst>
          </p:cNvPr>
          <p:cNvSpPr/>
          <p:nvPr/>
        </p:nvSpPr>
        <p:spPr>
          <a:xfrm rot="5400000">
            <a:off x="11667060" y="-599135"/>
            <a:ext cx="954509" cy="2684410"/>
          </a:xfrm>
          <a:prstGeom prst="wedgeRectCallout">
            <a:avLst>
              <a:gd name="adj1" fmla="val -24248"/>
              <a:gd name="adj2" fmla="val 57429"/>
            </a:avLst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A50BC01-CFD7-0D41-DD23-ADFBB741553B}"/>
              </a:ext>
            </a:extLst>
          </p:cNvPr>
          <p:cNvSpPr/>
          <p:nvPr/>
        </p:nvSpPr>
        <p:spPr>
          <a:xfrm>
            <a:off x="11086575" y="534642"/>
            <a:ext cx="2041190" cy="643797"/>
          </a:xfrm>
          <a:custGeom>
            <a:avLst/>
            <a:gdLst>
              <a:gd name="connsiteX0" fmla="*/ 0 w 728268"/>
              <a:gd name="connsiteY0" fmla="*/ 71274 h 427638"/>
              <a:gd name="connsiteX1" fmla="*/ 71274 w 728268"/>
              <a:gd name="connsiteY1" fmla="*/ 0 h 427638"/>
              <a:gd name="connsiteX2" fmla="*/ 656994 w 728268"/>
              <a:gd name="connsiteY2" fmla="*/ 0 h 427638"/>
              <a:gd name="connsiteX3" fmla="*/ 728268 w 728268"/>
              <a:gd name="connsiteY3" fmla="*/ 71274 h 427638"/>
              <a:gd name="connsiteX4" fmla="*/ 728268 w 728268"/>
              <a:gd name="connsiteY4" fmla="*/ 356364 h 427638"/>
              <a:gd name="connsiteX5" fmla="*/ 656994 w 728268"/>
              <a:gd name="connsiteY5" fmla="*/ 427638 h 427638"/>
              <a:gd name="connsiteX6" fmla="*/ 71274 w 728268"/>
              <a:gd name="connsiteY6" fmla="*/ 427638 h 427638"/>
              <a:gd name="connsiteX7" fmla="*/ 0 w 728268"/>
              <a:gd name="connsiteY7" fmla="*/ 356364 h 427638"/>
              <a:gd name="connsiteX8" fmla="*/ 0 w 728268"/>
              <a:gd name="connsiteY8" fmla="*/ 71274 h 42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68" h="427638">
                <a:moveTo>
                  <a:pt x="0" y="71274"/>
                </a:moveTo>
                <a:cubicBezTo>
                  <a:pt x="0" y="31910"/>
                  <a:pt x="31910" y="0"/>
                  <a:pt x="71274" y="0"/>
                </a:cubicBezTo>
                <a:lnTo>
                  <a:pt x="656994" y="0"/>
                </a:lnTo>
                <a:cubicBezTo>
                  <a:pt x="696358" y="0"/>
                  <a:pt x="728268" y="31910"/>
                  <a:pt x="728268" y="71274"/>
                </a:cubicBezTo>
                <a:lnTo>
                  <a:pt x="728268" y="356364"/>
                </a:lnTo>
                <a:cubicBezTo>
                  <a:pt x="728268" y="395728"/>
                  <a:pt x="696358" y="427638"/>
                  <a:pt x="656994" y="427638"/>
                </a:cubicBezTo>
                <a:lnTo>
                  <a:pt x="71274" y="427638"/>
                </a:lnTo>
                <a:cubicBezTo>
                  <a:pt x="31910" y="427638"/>
                  <a:pt x="0" y="395728"/>
                  <a:pt x="0" y="356364"/>
                </a:cubicBezTo>
                <a:lnTo>
                  <a:pt x="0" y="7127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46" tIns="53261" rIns="85646" bIns="53261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C4576D-909C-F986-87A1-04C1BC74AE55}"/>
              </a:ext>
            </a:extLst>
          </p:cNvPr>
          <p:cNvSpPr txBox="1"/>
          <p:nvPr/>
        </p:nvSpPr>
        <p:spPr>
          <a:xfrm>
            <a:off x="11041966" y="480673"/>
            <a:ext cx="2197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Queen-sized $100 </a:t>
            </a:r>
            <a:r>
              <a:rPr lang="en-US" sz="1400" b="1" dirty="0">
                <a:solidFill>
                  <a:srgbClr val="C00000"/>
                </a:solidFill>
              </a:rPr>
              <a:t>white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Queen-sized bed $80 black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FE89F3-AEFD-41F7-D278-D19F4DBD8E18}"/>
              </a:ext>
            </a:extLst>
          </p:cNvPr>
          <p:cNvSpPr txBox="1"/>
          <p:nvPr/>
        </p:nvSpPr>
        <p:spPr>
          <a:xfrm>
            <a:off x="9684092" y="311987"/>
            <a:ext cx="862840" cy="4616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</a:rPr>
              <a:t>Vision Module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E6A4D-AB5F-46AC-2002-104E047E1110}"/>
              </a:ext>
            </a:extLst>
          </p:cNvPr>
          <p:cNvSpPr txBox="1"/>
          <p:nvPr/>
        </p:nvSpPr>
        <p:spPr>
          <a:xfrm>
            <a:off x="10824329" y="266224"/>
            <a:ext cx="30234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Observations: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AB9C619-954D-C408-AD82-F60CE5831EE8}"/>
              </a:ext>
            </a:extLst>
          </p:cNvPr>
          <p:cNvSpPr/>
          <p:nvPr/>
        </p:nvSpPr>
        <p:spPr>
          <a:xfrm>
            <a:off x="9500149" y="1078652"/>
            <a:ext cx="4656850" cy="4503991"/>
          </a:xfrm>
          <a:prstGeom prst="flowChartProces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BC9F38-F3D0-DF2E-9369-B18B4C2052CD}"/>
              </a:ext>
            </a:extLst>
          </p:cNvPr>
          <p:cNvSpPr/>
          <p:nvPr/>
        </p:nvSpPr>
        <p:spPr>
          <a:xfrm>
            <a:off x="9254366" y="-6052"/>
            <a:ext cx="5024141" cy="1078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C22D1EE-EBD0-37CA-ED64-644529A59D8F}"/>
              </a:ext>
            </a:extLst>
          </p:cNvPr>
          <p:cNvSpPr/>
          <p:nvPr/>
        </p:nvSpPr>
        <p:spPr>
          <a:xfrm rot="5400000">
            <a:off x="11531414" y="569366"/>
            <a:ext cx="1587013" cy="3045664"/>
          </a:xfrm>
          <a:prstGeom prst="wedgeRectCallout">
            <a:avLst>
              <a:gd name="adj1" fmla="val -40014"/>
              <a:gd name="adj2" fmla="val 56400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BCD285-0DE0-A5C9-93B4-9F14C30B4FC3}"/>
              </a:ext>
            </a:extLst>
          </p:cNvPr>
          <p:cNvSpPr txBox="1"/>
          <p:nvPr/>
        </p:nvSpPr>
        <p:spPr>
          <a:xfrm>
            <a:off x="9675581" y="1344866"/>
            <a:ext cx="871347" cy="27699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LLM Agent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20F096-3416-112B-74C4-8711E308D12C}"/>
              </a:ext>
            </a:extLst>
          </p:cNvPr>
          <p:cNvSpPr txBox="1"/>
          <p:nvPr/>
        </p:nvSpPr>
        <p:spPr>
          <a:xfrm>
            <a:off x="10833594" y="1299103"/>
            <a:ext cx="30201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Planning: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The first item is a queen-sized 	bed and is lower than $120, 	which satisfy my need. I should 	click the item to purchase it.</a:t>
            </a:r>
          </a:p>
          <a:p>
            <a:r>
              <a:rPr lang="en-US" sz="1400" b="1" dirty="0"/>
              <a:t>Planned Action:</a:t>
            </a:r>
          </a:p>
          <a:p>
            <a:r>
              <a:rPr lang="en-US" sz="1400" b="1" dirty="0"/>
              <a:t>	</a:t>
            </a:r>
            <a:r>
              <a:rPr lang="en-US" sz="1400" dirty="0"/>
              <a:t>Click [First item]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C5E8101-B1C9-7B15-D7A5-876261416449}"/>
              </a:ext>
            </a:extLst>
          </p:cNvPr>
          <p:cNvGrpSpPr/>
          <p:nvPr/>
        </p:nvGrpSpPr>
        <p:grpSpPr>
          <a:xfrm>
            <a:off x="3194743" y="574362"/>
            <a:ext cx="408357" cy="411480"/>
            <a:chOff x="6803319" y="3192016"/>
            <a:chExt cx="731520" cy="731520"/>
          </a:xfrm>
        </p:grpSpPr>
        <p:pic>
          <p:nvPicPr>
            <p:cNvPr id="63" name="Graphic 62" descr="Users with solid fill">
              <a:extLst>
                <a:ext uri="{FF2B5EF4-FFF2-40B4-BE49-F238E27FC236}">
                  <a16:creationId xmlns:a16="http://schemas.microsoft.com/office/drawing/2014/main" id="{3F42E645-31ED-6BEB-48A4-6B3C22138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1019" y="3296084"/>
              <a:ext cx="590115" cy="590115"/>
            </a:xfrm>
            <a:prstGeom prst="rect">
              <a:avLst/>
            </a:prstGeom>
          </p:spPr>
        </p:pic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1FCC536-ABFC-D10B-2D21-D2D45BE6A6A3}"/>
                </a:ext>
              </a:extLst>
            </p:cNvPr>
            <p:cNvSpPr/>
            <p:nvPr/>
          </p:nvSpPr>
          <p:spPr>
            <a:xfrm>
              <a:off x="6803319" y="3192016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1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2EA9F2B-5EBF-CCA5-62F7-7B90C0E8184F}"/>
              </a:ext>
            </a:extLst>
          </p:cNvPr>
          <p:cNvSpPr txBox="1"/>
          <p:nvPr/>
        </p:nvSpPr>
        <p:spPr>
          <a:xfrm>
            <a:off x="4035358" y="590141"/>
            <a:ext cx="8670908" cy="35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81" b="1" dirty="0"/>
              <a:t>I am looking for a queen</a:t>
            </a:r>
            <a:r>
              <a:rPr lang="en-US" sz="1681" b="1" dirty="0"/>
              <a:t>-</a:t>
            </a:r>
            <a:r>
              <a:rPr lang="en-CN" sz="1681" b="1" dirty="0"/>
              <a:t>sized bed that is black, and price lower than 120.0 dollars.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FA5849-B921-7BE2-639A-F7CA5F41D99A}"/>
              </a:ext>
            </a:extLst>
          </p:cNvPr>
          <p:cNvSpPr txBox="1"/>
          <p:nvPr/>
        </p:nvSpPr>
        <p:spPr>
          <a:xfrm>
            <a:off x="2284274" y="564132"/>
            <a:ext cx="123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User </a:t>
            </a:r>
          </a:p>
          <a:p>
            <a:r>
              <a:rPr lang="en-US" altLang="zh-CN" sz="1200" b="1" dirty="0"/>
              <a:t>Instruction</a:t>
            </a:r>
            <a:endParaRPr lang="en-US" sz="1200" b="1" dirty="0"/>
          </a:p>
        </p:txBody>
      </p: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F857D3AE-6835-7FA0-72F0-5E18A2C9B20F}"/>
              </a:ext>
            </a:extLst>
          </p:cNvPr>
          <p:cNvSpPr/>
          <p:nvPr/>
        </p:nvSpPr>
        <p:spPr>
          <a:xfrm rot="5400000">
            <a:off x="7821890" y="-3269191"/>
            <a:ext cx="365775" cy="8096024"/>
          </a:xfrm>
          <a:prstGeom prst="wedgeRoundRectCallout">
            <a:avLst>
              <a:gd name="adj1" fmla="val -22883"/>
              <a:gd name="adj2" fmla="val 52316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75" name="矩形: 圆角 43">
            <a:extLst>
              <a:ext uri="{FF2B5EF4-FFF2-40B4-BE49-F238E27FC236}">
                <a16:creationId xmlns:a16="http://schemas.microsoft.com/office/drawing/2014/main" id="{430A15D6-D965-D750-ECF4-10E30ADE2A4A}"/>
              </a:ext>
            </a:extLst>
          </p:cNvPr>
          <p:cNvSpPr/>
          <p:nvPr/>
        </p:nvSpPr>
        <p:spPr>
          <a:xfrm>
            <a:off x="5418990" y="1088992"/>
            <a:ext cx="3897904" cy="4503349"/>
          </a:xfrm>
          <a:prstGeom prst="roundRect">
            <a:avLst>
              <a:gd name="adj" fmla="val 516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F7560-DF5E-1B09-B61E-9C1158D998EA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E4C33C3-72A1-6561-BA4C-01E11A80F8B9}"/>
              </a:ext>
            </a:extLst>
          </p:cNvPr>
          <p:cNvCxnSpPr>
            <a:cxnSpLocks/>
          </p:cNvCxnSpPr>
          <p:nvPr/>
        </p:nvCxnSpPr>
        <p:spPr>
          <a:xfrm flipV="1">
            <a:off x="4467897" y="3332100"/>
            <a:ext cx="0" cy="141246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D898EA-6397-9E86-F0AC-EBEDC0ED32AA}"/>
              </a:ext>
            </a:extLst>
          </p:cNvPr>
          <p:cNvCxnSpPr>
            <a:cxnSpLocks/>
          </p:cNvCxnSpPr>
          <p:nvPr/>
        </p:nvCxnSpPr>
        <p:spPr>
          <a:xfrm>
            <a:off x="4645552" y="5037319"/>
            <a:ext cx="1274014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8">
            <a:extLst>
              <a:ext uri="{FF2B5EF4-FFF2-40B4-BE49-F238E27FC236}">
                <a16:creationId xmlns:a16="http://schemas.microsoft.com/office/drawing/2014/main" id="{EA5A3405-E807-F569-3883-471ABD4F2653}"/>
              </a:ext>
            </a:extLst>
          </p:cNvPr>
          <p:cNvCxnSpPr>
            <a:cxnSpLocks/>
          </p:cNvCxnSpPr>
          <p:nvPr/>
        </p:nvCxnSpPr>
        <p:spPr>
          <a:xfrm>
            <a:off x="3694663" y="3327754"/>
            <a:ext cx="0" cy="52006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9">
            <a:extLst>
              <a:ext uri="{FF2B5EF4-FFF2-40B4-BE49-F238E27FC236}">
                <a16:creationId xmlns:a16="http://schemas.microsoft.com/office/drawing/2014/main" id="{FC2F32F3-9386-EE5D-EC99-9679D0BB8CBC}"/>
              </a:ext>
            </a:extLst>
          </p:cNvPr>
          <p:cNvSpPr txBox="1"/>
          <p:nvPr/>
        </p:nvSpPr>
        <p:spPr>
          <a:xfrm>
            <a:off x="2913990" y="3399906"/>
            <a:ext cx="108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Rounded Rectangle 89">
            <a:extLst>
              <a:ext uri="{FF2B5EF4-FFF2-40B4-BE49-F238E27FC236}">
                <a16:creationId xmlns:a16="http://schemas.microsoft.com/office/drawing/2014/main" id="{0ACAC93C-19C9-1C4B-1A28-0A0A5B4DD2BF}"/>
              </a:ext>
            </a:extLst>
          </p:cNvPr>
          <p:cNvSpPr/>
          <p:nvPr/>
        </p:nvSpPr>
        <p:spPr>
          <a:xfrm>
            <a:off x="5922301" y="1476227"/>
            <a:ext cx="2990251" cy="955787"/>
          </a:xfrm>
          <a:prstGeom prst="roundRect">
            <a:avLst>
              <a:gd name="adj" fmla="val 1068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Action Primitive Concepts</a:t>
            </a:r>
          </a:p>
        </p:txBody>
      </p:sp>
      <p:cxnSp>
        <p:nvCxnSpPr>
          <p:cNvPr id="85" name="Straight Arrow Connector 18">
            <a:extLst>
              <a:ext uri="{FF2B5EF4-FFF2-40B4-BE49-F238E27FC236}">
                <a16:creationId xmlns:a16="http://schemas.microsoft.com/office/drawing/2014/main" id="{B5DFAE2B-B0FA-A54A-2826-238E62CE70F9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>
            <a:off x="7417426" y="2432014"/>
            <a:ext cx="0" cy="3776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9">
            <a:extLst>
              <a:ext uri="{FF2B5EF4-FFF2-40B4-BE49-F238E27FC236}">
                <a16:creationId xmlns:a16="http://schemas.microsoft.com/office/drawing/2014/main" id="{43677B78-44FE-9532-3020-45049E360061}"/>
              </a:ext>
            </a:extLst>
          </p:cNvPr>
          <p:cNvSpPr/>
          <p:nvPr/>
        </p:nvSpPr>
        <p:spPr>
          <a:xfrm>
            <a:off x="5919567" y="4665764"/>
            <a:ext cx="2992985" cy="688518"/>
          </a:xfrm>
          <a:prstGeom prst="roundRect">
            <a:avLst>
              <a:gd name="adj" fmla="val 1436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N" altLang="zh-C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18">
            <a:extLst>
              <a:ext uri="{FF2B5EF4-FFF2-40B4-BE49-F238E27FC236}">
                <a16:creationId xmlns:a16="http://schemas.microsoft.com/office/drawing/2014/main" id="{A02A4708-D36F-D5E7-F411-88A58C58151D}"/>
              </a:ext>
            </a:extLst>
          </p:cNvPr>
          <p:cNvCxnSpPr>
            <a:cxnSpLocks/>
            <a:stCxn id="91" idx="2"/>
            <a:endCxn id="86" idx="0"/>
          </p:cNvCxnSpPr>
          <p:nvPr/>
        </p:nvCxnSpPr>
        <p:spPr>
          <a:xfrm flipH="1">
            <a:off x="7416060" y="4011068"/>
            <a:ext cx="1367" cy="65469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7">
            <a:extLst>
              <a:ext uri="{FF2B5EF4-FFF2-40B4-BE49-F238E27FC236}">
                <a16:creationId xmlns:a16="http://schemas.microsoft.com/office/drawing/2014/main" id="{C2E4DF55-B9B5-0376-A36F-047AA564FD8D}"/>
              </a:ext>
            </a:extLst>
          </p:cNvPr>
          <p:cNvCxnSpPr>
            <a:cxnSpLocks/>
          </p:cNvCxnSpPr>
          <p:nvPr/>
        </p:nvCxnSpPr>
        <p:spPr>
          <a:xfrm flipH="1" flipV="1">
            <a:off x="4714214" y="3289234"/>
            <a:ext cx="1238408" cy="1407176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95">
            <a:extLst>
              <a:ext uri="{FF2B5EF4-FFF2-40B4-BE49-F238E27FC236}">
                <a16:creationId xmlns:a16="http://schemas.microsoft.com/office/drawing/2014/main" id="{BC887178-0C4E-4947-8FCC-17EE8649387E}"/>
              </a:ext>
            </a:extLst>
          </p:cNvPr>
          <p:cNvSpPr/>
          <p:nvPr/>
        </p:nvSpPr>
        <p:spPr>
          <a:xfrm rot="2846388">
            <a:off x="4677028" y="3811361"/>
            <a:ext cx="1685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Vetted Observation</a:t>
            </a:r>
          </a:p>
        </p:txBody>
      </p:sp>
      <p:sp>
        <p:nvSpPr>
          <p:cNvPr id="91" name="Rounded Rectangle 89">
            <a:extLst>
              <a:ext uri="{FF2B5EF4-FFF2-40B4-BE49-F238E27FC236}">
                <a16:creationId xmlns:a16="http://schemas.microsoft.com/office/drawing/2014/main" id="{5484EC60-9AE3-BC13-6715-0B126EB19436}"/>
              </a:ext>
            </a:extLst>
          </p:cNvPr>
          <p:cNvSpPr/>
          <p:nvPr/>
        </p:nvSpPr>
        <p:spPr>
          <a:xfrm>
            <a:off x="5922301" y="2809669"/>
            <a:ext cx="2990251" cy="1201399"/>
          </a:xfrm>
          <a:prstGeom prst="roundRect">
            <a:avLst>
              <a:gd name="adj" fmla="val 10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b="1" dirty="0">
              <a:solidFill>
                <a:srgbClr val="DEA900"/>
              </a:solidFill>
            </a:endParaRPr>
          </a:p>
        </p:txBody>
      </p:sp>
      <p:sp>
        <p:nvSpPr>
          <p:cNvPr id="92" name="Rounded Rectangle 89">
            <a:extLst>
              <a:ext uri="{FF2B5EF4-FFF2-40B4-BE49-F238E27FC236}">
                <a16:creationId xmlns:a16="http://schemas.microsoft.com/office/drawing/2014/main" id="{C0A01EE5-67D4-4DBB-B1A6-900963F7E2E9}"/>
              </a:ext>
            </a:extLst>
          </p:cNvPr>
          <p:cNvSpPr/>
          <p:nvPr/>
        </p:nvSpPr>
        <p:spPr>
          <a:xfrm>
            <a:off x="6016337" y="3205928"/>
            <a:ext cx="1182377" cy="6784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1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075F9C-ACF6-77AC-1ACE-49F885440CF1}"/>
              </a:ext>
            </a:extLst>
          </p:cNvPr>
          <p:cNvSpPr txBox="1"/>
          <p:nvPr/>
        </p:nvSpPr>
        <p:spPr>
          <a:xfrm>
            <a:off x="6653749" y="4825357"/>
            <a:ext cx="211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>
              <a:defRPr sz="1600">
                <a:solidFill>
                  <a:srgbClr val="FFC000"/>
                </a:solidFill>
              </a:defRPr>
            </a:lvl1pPr>
          </a:lstStyle>
          <a:p>
            <a:r>
              <a:rPr lang="en-CN" altLang="zh-CN" sz="1800" b="1" dirty="0">
                <a:solidFill>
                  <a:srgbClr val="00B050"/>
                </a:solidFill>
              </a:rPr>
              <a:t>Avoiding </a:t>
            </a:r>
            <a:r>
              <a:rPr lang="en-US" altLang="zh-CN" sz="1800" b="1" dirty="0">
                <a:solidFill>
                  <a:srgbClr val="00B050"/>
                </a:solidFill>
              </a:rPr>
              <a:t>A</a:t>
            </a:r>
            <a:r>
              <a:rPr lang="en-CN" altLang="zh-CN" sz="1800" b="1" dirty="0">
                <a:solidFill>
                  <a:srgbClr val="00B050"/>
                </a:solidFill>
              </a:rPr>
              <a:t>ctions</a:t>
            </a:r>
          </a:p>
        </p:txBody>
      </p:sp>
      <p:sp>
        <p:nvSpPr>
          <p:cNvPr id="95" name="TextBox 14">
            <a:extLst>
              <a:ext uri="{FF2B5EF4-FFF2-40B4-BE49-F238E27FC236}">
                <a16:creationId xmlns:a16="http://schemas.microsoft.com/office/drawing/2014/main" id="{4DCB745E-6D5C-3E16-4F08-ADD6185BFB3E}"/>
              </a:ext>
            </a:extLst>
          </p:cNvPr>
          <p:cNvSpPr txBox="1"/>
          <p:nvPr/>
        </p:nvSpPr>
        <p:spPr>
          <a:xfrm>
            <a:off x="7430640" y="2459698"/>
            <a:ext cx="212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Generated Oracles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endParaRPr lang="en-CN" sz="1400" dirty="0">
              <a:solidFill>
                <a:srgbClr val="00B050"/>
              </a:solidFill>
            </a:endParaRPr>
          </a:p>
        </p:txBody>
      </p:sp>
      <p:sp>
        <p:nvSpPr>
          <p:cNvPr id="101" name="TextBox 14">
            <a:extLst>
              <a:ext uri="{FF2B5EF4-FFF2-40B4-BE49-F238E27FC236}">
                <a16:creationId xmlns:a16="http://schemas.microsoft.com/office/drawing/2014/main" id="{7F1A182D-8C5D-E2EF-794C-9C59FE641E23}"/>
              </a:ext>
            </a:extLst>
          </p:cNvPr>
          <p:cNvSpPr txBox="1"/>
          <p:nvPr/>
        </p:nvSpPr>
        <p:spPr>
          <a:xfrm>
            <a:off x="4598698" y="4709239"/>
            <a:ext cx="1524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TextBox 14">
            <a:extLst>
              <a:ext uri="{FF2B5EF4-FFF2-40B4-BE49-F238E27FC236}">
                <a16:creationId xmlns:a16="http://schemas.microsoft.com/office/drawing/2014/main" id="{1A3F72D8-9A3D-CD36-8733-11B51F39DD2D}"/>
              </a:ext>
            </a:extLst>
          </p:cNvPr>
          <p:cNvSpPr txBox="1"/>
          <p:nvPr/>
        </p:nvSpPr>
        <p:spPr>
          <a:xfrm>
            <a:off x="7395809" y="4051395"/>
            <a:ext cx="187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Oracle Violation</a:t>
            </a:r>
            <a:endParaRPr lang="en-CN" sz="1400" dirty="0">
              <a:solidFill>
                <a:srgbClr val="00B050"/>
              </a:solidFill>
            </a:endParaRPr>
          </a:p>
        </p:txBody>
      </p:sp>
      <p:sp>
        <p:nvSpPr>
          <p:cNvPr id="107" name="文本框 126">
            <a:extLst>
              <a:ext uri="{FF2B5EF4-FFF2-40B4-BE49-F238E27FC236}">
                <a16:creationId xmlns:a16="http://schemas.microsoft.com/office/drawing/2014/main" id="{89B43424-80DE-F783-9B8D-9F3E904641A1}"/>
              </a:ext>
            </a:extLst>
          </p:cNvPr>
          <p:cNvSpPr txBox="1"/>
          <p:nvPr/>
        </p:nvSpPr>
        <p:spPr>
          <a:xfrm>
            <a:off x="7115146" y="2813619"/>
            <a:ext cx="98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Oracles</a:t>
            </a:r>
            <a:endParaRPr lang="en-CN" altLang="zh-CN" b="1" dirty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8" name="文本框 127">
            <a:extLst>
              <a:ext uri="{FF2B5EF4-FFF2-40B4-BE49-F238E27FC236}">
                <a16:creationId xmlns:a16="http://schemas.microsoft.com/office/drawing/2014/main" id="{E73F83D7-7C29-C667-D138-EA6DD5CCAE29}"/>
              </a:ext>
            </a:extLst>
          </p:cNvPr>
          <p:cNvSpPr txBox="1"/>
          <p:nvPr/>
        </p:nvSpPr>
        <p:spPr>
          <a:xfrm>
            <a:off x="8512348" y="3270170"/>
            <a:ext cx="98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…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109" name="组合 180">
            <a:extLst>
              <a:ext uri="{FF2B5EF4-FFF2-40B4-BE49-F238E27FC236}">
                <a16:creationId xmlns:a16="http://schemas.microsoft.com/office/drawing/2014/main" id="{6BCBE6F3-C9B9-9E38-431D-27605D2B0046}"/>
              </a:ext>
            </a:extLst>
          </p:cNvPr>
          <p:cNvGrpSpPr/>
          <p:nvPr/>
        </p:nvGrpSpPr>
        <p:grpSpPr>
          <a:xfrm>
            <a:off x="7272556" y="1838273"/>
            <a:ext cx="1030710" cy="445190"/>
            <a:chOff x="8335236" y="3714302"/>
            <a:chExt cx="986126" cy="351597"/>
          </a:xfrm>
        </p:grpSpPr>
        <p:sp>
          <p:nvSpPr>
            <p:cNvPr id="110" name="Rounded Rectangle 89">
              <a:extLst>
                <a:ext uri="{FF2B5EF4-FFF2-40B4-BE49-F238E27FC236}">
                  <a16:creationId xmlns:a16="http://schemas.microsoft.com/office/drawing/2014/main" id="{14E7AF4B-C508-123F-D7E1-C09177F060C2}"/>
                </a:ext>
              </a:extLst>
            </p:cNvPr>
            <p:cNvSpPr/>
            <p:nvPr/>
          </p:nvSpPr>
          <p:spPr>
            <a:xfrm>
              <a:off x="8335236" y="3741071"/>
              <a:ext cx="986126" cy="3248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b="1" dirty="0">
                <a:solidFill>
                  <a:srgbClr val="E6BC51"/>
                </a:solidFill>
              </a:endParaRPr>
            </a:p>
          </p:txBody>
        </p:sp>
        <p:sp>
          <p:nvSpPr>
            <p:cNvPr id="111" name="文本框 77">
              <a:extLst>
                <a:ext uri="{FF2B5EF4-FFF2-40B4-BE49-F238E27FC236}">
                  <a16:creationId xmlns:a16="http://schemas.microsoft.com/office/drawing/2014/main" id="{5E051A40-85C4-A6CE-69DF-268255ED1995}"/>
                </a:ext>
              </a:extLst>
            </p:cNvPr>
            <p:cNvSpPr txBox="1"/>
            <p:nvPr/>
          </p:nvSpPr>
          <p:spPr>
            <a:xfrm>
              <a:off x="8368808" y="3790158"/>
              <a:ext cx="523207" cy="24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9797"/>
                  </a:solidFill>
                </a:rPr>
                <a:t>red</a:t>
              </a:r>
              <a:endParaRPr lang="zh-CN" altLang="en-US" sz="1400" dirty="0">
                <a:solidFill>
                  <a:srgbClr val="FF9797"/>
                </a:solidFill>
              </a:endParaRPr>
            </a:p>
          </p:txBody>
        </p:sp>
        <p:sp>
          <p:nvSpPr>
            <p:cNvPr id="113" name="文本框 97">
              <a:extLst>
                <a:ext uri="{FF2B5EF4-FFF2-40B4-BE49-F238E27FC236}">
                  <a16:creationId xmlns:a16="http://schemas.microsoft.com/office/drawing/2014/main" id="{B65C4CA3-CA29-D78B-32DF-AF744BE5C981}"/>
                </a:ext>
              </a:extLst>
            </p:cNvPr>
            <p:cNvSpPr txBox="1"/>
            <p:nvPr/>
          </p:nvSpPr>
          <p:spPr>
            <a:xfrm>
              <a:off x="8663984" y="3795006"/>
              <a:ext cx="523207" cy="24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/>
                  </a:solidFill>
                </a:rPr>
                <a:t>blue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114" name="文本框 99">
              <a:extLst>
                <a:ext uri="{FF2B5EF4-FFF2-40B4-BE49-F238E27FC236}">
                  <a16:creationId xmlns:a16="http://schemas.microsoft.com/office/drawing/2014/main" id="{FF02FD87-F366-785C-A02E-FA3CFD306B40}"/>
                </a:ext>
              </a:extLst>
            </p:cNvPr>
            <p:cNvSpPr txBox="1"/>
            <p:nvPr/>
          </p:nvSpPr>
          <p:spPr>
            <a:xfrm>
              <a:off x="9011240" y="3714302"/>
              <a:ext cx="310122" cy="315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…</a:t>
              </a:r>
              <a:endParaRPr lang="zh-CN" altLang="en-US" sz="2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99C946D-C792-3969-03B9-70E36F074107}"/>
              </a:ext>
            </a:extLst>
          </p:cNvPr>
          <p:cNvSpPr txBox="1"/>
          <p:nvPr/>
        </p:nvSpPr>
        <p:spPr>
          <a:xfrm>
            <a:off x="4431350" y="4341630"/>
            <a:ext cx="172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</a:t>
            </a:r>
          </a:p>
        </p:txBody>
      </p:sp>
      <p:grpSp>
        <p:nvGrpSpPr>
          <p:cNvPr id="134" name="组合 144">
            <a:extLst>
              <a:ext uri="{FF2B5EF4-FFF2-40B4-BE49-F238E27FC236}">
                <a16:creationId xmlns:a16="http://schemas.microsoft.com/office/drawing/2014/main" id="{88ECD516-9D9A-1400-F20C-9AC1DFB0636F}"/>
              </a:ext>
            </a:extLst>
          </p:cNvPr>
          <p:cNvGrpSpPr/>
          <p:nvPr/>
        </p:nvGrpSpPr>
        <p:grpSpPr>
          <a:xfrm>
            <a:off x="3797244" y="3440182"/>
            <a:ext cx="233656" cy="209912"/>
            <a:chOff x="5532453" y="4540607"/>
            <a:chExt cx="286454" cy="251228"/>
          </a:xfrm>
        </p:grpSpPr>
        <p:sp>
          <p:nvSpPr>
            <p:cNvPr id="135" name="等腰三角形 145">
              <a:extLst>
                <a:ext uri="{FF2B5EF4-FFF2-40B4-BE49-F238E27FC236}">
                  <a16:creationId xmlns:a16="http://schemas.microsoft.com/office/drawing/2014/main" id="{FE5FEF1D-F331-63C2-28DA-1CE529F70A03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43">
              <a:extLst>
                <a:ext uri="{FF2B5EF4-FFF2-40B4-BE49-F238E27FC236}">
                  <a16:creationId xmlns:a16="http://schemas.microsoft.com/office/drawing/2014/main" id="{62F256B6-5190-225E-996F-05F4B9760BF2}"/>
                </a:ext>
              </a:extLst>
            </p:cNvPr>
            <p:cNvSpPr/>
            <p:nvPr/>
          </p:nvSpPr>
          <p:spPr>
            <a:xfrm>
              <a:off x="5532453" y="4540607"/>
              <a:ext cx="286454" cy="251228"/>
            </a:xfrm>
            <a:prstGeom prst="rect">
              <a:avLst/>
            </a:prstGeom>
            <a:noFill/>
            <a:ln>
              <a:solidFill>
                <a:srgbClr val="E5B40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49">
            <a:extLst>
              <a:ext uri="{FF2B5EF4-FFF2-40B4-BE49-F238E27FC236}">
                <a16:creationId xmlns:a16="http://schemas.microsoft.com/office/drawing/2014/main" id="{70183FCD-39A4-E7F0-DEED-21BA3B7B32F2}"/>
              </a:ext>
            </a:extLst>
          </p:cNvPr>
          <p:cNvGrpSpPr/>
          <p:nvPr/>
        </p:nvGrpSpPr>
        <p:grpSpPr>
          <a:xfrm>
            <a:off x="4835471" y="5117178"/>
            <a:ext cx="664735" cy="219499"/>
            <a:chOff x="5532452" y="4540607"/>
            <a:chExt cx="758959" cy="251228"/>
          </a:xfrm>
        </p:grpSpPr>
        <p:sp>
          <p:nvSpPr>
            <p:cNvPr id="140" name="矩形 150">
              <a:extLst>
                <a:ext uri="{FF2B5EF4-FFF2-40B4-BE49-F238E27FC236}">
                  <a16:creationId xmlns:a16="http://schemas.microsoft.com/office/drawing/2014/main" id="{8A77CB0C-B0E4-EE64-C6F8-FC67C23E8A05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等腰三角形 151">
              <a:extLst>
                <a:ext uri="{FF2B5EF4-FFF2-40B4-BE49-F238E27FC236}">
                  <a16:creationId xmlns:a16="http://schemas.microsoft.com/office/drawing/2014/main" id="{4EDE45D5-5845-344A-74FE-4FF9101971AA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52">
              <a:extLst>
                <a:ext uri="{FF2B5EF4-FFF2-40B4-BE49-F238E27FC236}">
                  <a16:creationId xmlns:a16="http://schemas.microsoft.com/office/drawing/2014/main" id="{ADEF5E1F-BF8B-AA93-D8A2-B8418B0E93A6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3">
              <a:extLst>
                <a:ext uri="{FF2B5EF4-FFF2-40B4-BE49-F238E27FC236}">
                  <a16:creationId xmlns:a16="http://schemas.microsoft.com/office/drawing/2014/main" id="{15351C84-ABD5-11AB-BD82-96F7E8C064DB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4" name="组合 155">
            <a:extLst>
              <a:ext uri="{FF2B5EF4-FFF2-40B4-BE49-F238E27FC236}">
                <a16:creationId xmlns:a16="http://schemas.microsoft.com/office/drawing/2014/main" id="{A255DAC7-C953-9DA3-7E69-942151719E17}"/>
              </a:ext>
            </a:extLst>
          </p:cNvPr>
          <p:cNvGrpSpPr/>
          <p:nvPr/>
        </p:nvGrpSpPr>
        <p:grpSpPr>
          <a:xfrm>
            <a:off x="4569474" y="4171438"/>
            <a:ext cx="645986" cy="217177"/>
            <a:chOff x="5532452" y="4540607"/>
            <a:chExt cx="758959" cy="251228"/>
          </a:xfrm>
        </p:grpSpPr>
        <p:sp>
          <p:nvSpPr>
            <p:cNvPr id="166" name="矩形 156">
              <a:extLst>
                <a:ext uri="{FF2B5EF4-FFF2-40B4-BE49-F238E27FC236}">
                  <a16:creationId xmlns:a16="http://schemas.microsoft.com/office/drawing/2014/main" id="{23CB3C38-D8D3-46C0-758C-071C279134A4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等腰三角形 157">
              <a:extLst>
                <a:ext uri="{FF2B5EF4-FFF2-40B4-BE49-F238E27FC236}">
                  <a16:creationId xmlns:a16="http://schemas.microsoft.com/office/drawing/2014/main" id="{9C7BFBD2-3066-CABD-B846-12E095927154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58">
              <a:extLst>
                <a:ext uri="{FF2B5EF4-FFF2-40B4-BE49-F238E27FC236}">
                  <a16:creationId xmlns:a16="http://schemas.microsoft.com/office/drawing/2014/main" id="{3C692334-957E-900F-6DE0-8130389E860A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59">
              <a:extLst>
                <a:ext uri="{FF2B5EF4-FFF2-40B4-BE49-F238E27FC236}">
                  <a16:creationId xmlns:a16="http://schemas.microsoft.com/office/drawing/2014/main" id="{D9BD7A8C-320A-B028-D697-76032AE36CAC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0" name="组合 160">
            <a:extLst>
              <a:ext uri="{FF2B5EF4-FFF2-40B4-BE49-F238E27FC236}">
                <a16:creationId xmlns:a16="http://schemas.microsoft.com/office/drawing/2014/main" id="{29130A77-36A5-EBC3-017F-637E50AA137A}"/>
              </a:ext>
            </a:extLst>
          </p:cNvPr>
          <p:cNvGrpSpPr/>
          <p:nvPr/>
        </p:nvGrpSpPr>
        <p:grpSpPr>
          <a:xfrm rot="2813253">
            <a:off x="5420966" y="3667288"/>
            <a:ext cx="437608" cy="195178"/>
            <a:chOff x="5532453" y="4540606"/>
            <a:chExt cx="551782" cy="251228"/>
          </a:xfrm>
        </p:grpSpPr>
        <p:sp>
          <p:nvSpPr>
            <p:cNvPr id="171" name="矩形 161">
              <a:extLst>
                <a:ext uri="{FF2B5EF4-FFF2-40B4-BE49-F238E27FC236}">
                  <a16:creationId xmlns:a16="http://schemas.microsoft.com/office/drawing/2014/main" id="{E0411ED2-F986-5ED5-DC72-5D6E7E9F66FF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等腰三角形 162">
              <a:extLst>
                <a:ext uri="{FF2B5EF4-FFF2-40B4-BE49-F238E27FC236}">
                  <a16:creationId xmlns:a16="http://schemas.microsoft.com/office/drawing/2014/main" id="{69ABC31D-2D12-5A53-18C1-D2C68F4657E8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64">
              <a:extLst>
                <a:ext uri="{FF2B5EF4-FFF2-40B4-BE49-F238E27FC236}">
                  <a16:creationId xmlns:a16="http://schemas.microsoft.com/office/drawing/2014/main" id="{7A8B007F-F34E-FA5D-364C-AF2D65984133}"/>
                </a:ext>
              </a:extLst>
            </p:cNvPr>
            <p:cNvSpPr/>
            <p:nvPr/>
          </p:nvSpPr>
          <p:spPr>
            <a:xfrm>
              <a:off x="5532453" y="4540606"/>
              <a:ext cx="551782" cy="25122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88" name="文本框 184">
            <a:extLst>
              <a:ext uri="{FF2B5EF4-FFF2-40B4-BE49-F238E27FC236}">
                <a16:creationId xmlns:a16="http://schemas.microsoft.com/office/drawing/2014/main" id="{3FCCDAE8-8656-530D-4A99-40FA4AF4B2EE}"/>
              </a:ext>
            </a:extLst>
          </p:cNvPr>
          <p:cNvSpPr txBox="1"/>
          <p:nvPr/>
        </p:nvSpPr>
        <p:spPr>
          <a:xfrm>
            <a:off x="8381724" y="1829076"/>
            <a:ext cx="32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…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189" name="组合 200">
            <a:extLst>
              <a:ext uri="{FF2B5EF4-FFF2-40B4-BE49-F238E27FC236}">
                <a16:creationId xmlns:a16="http://schemas.microsoft.com/office/drawing/2014/main" id="{7CA398A6-B657-2448-774F-DB46C6904CFF}"/>
              </a:ext>
            </a:extLst>
          </p:cNvPr>
          <p:cNvGrpSpPr/>
          <p:nvPr/>
        </p:nvGrpSpPr>
        <p:grpSpPr>
          <a:xfrm>
            <a:off x="6098305" y="1825954"/>
            <a:ext cx="1037181" cy="455872"/>
            <a:chOff x="7117545" y="2261606"/>
            <a:chExt cx="1037184" cy="455871"/>
          </a:xfrm>
        </p:grpSpPr>
        <p:grpSp>
          <p:nvGrpSpPr>
            <p:cNvPr id="193" name="组合 185">
              <a:extLst>
                <a:ext uri="{FF2B5EF4-FFF2-40B4-BE49-F238E27FC236}">
                  <a16:creationId xmlns:a16="http://schemas.microsoft.com/office/drawing/2014/main" id="{3CC2653E-3663-5C76-7AC5-9C482A653068}"/>
                </a:ext>
              </a:extLst>
            </p:cNvPr>
            <p:cNvGrpSpPr/>
            <p:nvPr/>
          </p:nvGrpSpPr>
          <p:grpSpPr>
            <a:xfrm>
              <a:off x="7117545" y="2261606"/>
              <a:ext cx="1037184" cy="455871"/>
              <a:chOff x="8335236" y="3705867"/>
              <a:chExt cx="992320" cy="360032"/>
            </a:xfrm>
          </p:grpSpPr>
          <p:sp>
            <p:nvSpPr>
              <p:cNvPr id="198" name="Rounded Rectangle 89">
                <a:extLst>
                  <a:ext uri="{FF2B5EF4-FFF2-40B4-BE49-F238E27FC236}">
                    <a16:creationId xmlns:a16="http://schemas.microsoft.com/office/drawing/2014/main" id="{1E9E6B46-4C08-B9C1-CC4E-B63CF3B6BAC7}"/>
                  </a:ext>
                </a:extLst>
              </p:cNvPr>
              <p:cNvSpPr/>
              <p:nvPr/>
            </p:nvSpPr>
            <p:spPr>
              <a:xfrm>
                <a:off x="8335236" y="3741071"/>
                <a:ext cx="986126" cy="3248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000" b="1" dirty="0">
                  <a:solidFill>
                    <a:srgbClr val="E6BC51"/>
                  </a:solidFill>
                </a:endParaRPr>
              </a:p>
            </p:txBody>
          </p:sp>
          <p:sp>
            <p:nvSpPr>
              <p:cNvPr id="199" name="文本框 189">
                <a:extLst>
                  <a:ext uri="{FF2B5EF4-FFF2-40B4-BE49-F238E27FC236}">
                    <a16:creationId xmlns:a16="http://schemas.microsoft.com/office/drawing/2014/main" id="{C6223EE9-C7D1-5800-164C-41FB6453BE3C}"/>
                  </a:ext>
                </a:extLst>
              </p:cNvPr>
              <p:cNvSpPr txBox="1"/>
              <p:nvPr/>
            </p:nvSpPr>
            <p:spPr>
              <a:xfrm>
                <a:off x="9017434" y="3705867"/>
                <a:ext cx="310122" cy="315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B050"/>
                    </a:solidFill>
                  </a:rPr>
                  <a:t>…</a:t>
                </a:r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94" name="椭圆 190">
              <a:extLst>
                <a:ext uri="{FF2B5EF4-FFF2-40B4-BE49-F238E27FC236}">
                  <a16:creationId xmlns:a16="http://schemas.microsoft.com/office/drawing/2014/main" id="{F078C6A2-AE70-E56F-9A16-E467FB51A28F}"/>
                </a:ext>
              </a:extLst>
            </p:cNvPr>
            <p:cNvSpPr/>
            <p:nvPr/>
          </p:nvSpPr>
          <p:spPr>
            <a:xfrm>
              <a:off x="7190081" y="244927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等腰三角形 191">
              <a:extLst>
                <a:ext uri="{FF2B5EF4-FFF2-40B4-BE49-F238E27FC236}">
                  <a16:creationId xmlns:a16="http://schemas.microsoft.com/office/drawing/2014/main" id="{79415781-F155-A468-379D-6F6A4715CC4C}"/>
                </a:ext>
              </a:extLst>
            </p:cNvPr>
            <p:cNvSpPr/>
            <p:nvPr/>
          </p:nvSpPr>
          <p:spPr>
            <a:xfrm>
              <a:off x="7424012" y="2446280"/>
              <a:ext cx="180000" cy="180000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5">
              <a:extLst>
                <a:ext uri="{FF2B5EF4-FFF2-40B4-BE49-F238E27FC236}">
                  <a16:creationId xmlns:a16="http://schemas.microsoft.com/office/drawing/2014/main" id="{AB8ABECA-B46C-4D46-9DF2-D3262AC8F822}"/>
                </a:ext>
              </a:extLst>
            </p:cNvPr>
            <p:cNvSpPr/>
            <p:nvPr/>
          </p:nvSpPr>
          <p:spPr>
            <a:xfrm>
              <a:off x="7683913" y="2446280"/>
              <a:ext cx="180000" cy="18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0" name="Rounded Rectangle 89">
            <a:extLst>
              <a:ext uri="{FF2B5EF4-FFF2-40B4-BE49-F238E27FC236}">
                <a16:creationId xmlns:a16="http://schemas.microsoft.com/office/drawing/2014/main" id="{697255CA-5B11-0BC6-1707-1B2A4BAB3F62}"/>
              </a:ext>
            </a:extLst>
          </p:cNvPr>
          <p:cNvSpPr/>
          <p:nvPr/>
        </p:nvSpPr>
        <p:spPr>
          <a:xfrm>
            <a:off x="7292750" y="3209734"/>
            <a:ext cx="1182377" cy="6784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2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02" name="等腰三角形 205">
            <a:extLst>
              <a:ext uri="{FF2B5EF4-FFF2-40B4-BE49-F238E27FC236}">
                <a16:creationId xmlns:a16="http://schemas.microsoft.com/office/drawing/2014/main" id="{37E98C89-089A-21D7-A119-ADDDB767B9EE}"/>
              </a:ext>
            </a:extLst>
          </p:cNvPr>
          <p:cNvSpPr/>
          <p:nvPr/>
        </p:nvSpPr>
        <p:spPr>
          <a:xfrm>
            <a:off x="6497289" y="3588855"/>
            <a:ext cx="180000" cy="180000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文本框 206">
            <a:extLst>
              <a:ext uri="{FF2B5EF4-FFF2-40B4-BE49-F238E27FC236}">
                <a16:creationId xmlns:a16="http://schemas.microsoft.com/office/drawing/2014/main" id="{75BE12CC-9271-F817-D7B8-184C8212D639}"/>
              </a:ext>
            </a:extLst>
          </p:cNvPr>
          <p:cNvSpPr txBox="1"/>
          <p:nvPr/>
        </p:nvSpPr>
        <p:spPr>
          <a:xfrm>
            <a:off x="7632167" y="3499498"/>
            <a:ext cx="546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9797"/>
                </a:solidFill>
              </a:rPr>
              <a:t>red</a:t>
            </a:r>
            <a:endParaRPr lang="zh-CN" altLang="en-US" sz="1600" dirty="0">
              <a:solidFill>
                <a:srgbClr val="FF9797"/>
              </a:solidFill>
            </a:endParaRPr>
          </a:p>
        </p:txBody>
      </p:sp>
      <p:grpSp>
        <p:nvGrpSpPr>
          <p:cNvPr id="205" name="组合 207">
            <a:extLst>
              <a:ext uri="{FF2B5EF4-FFF2-40B4-BE49-F238E27FC236}">
                <a16:creationId xmlns:a16="http://schemas.microsoft.com/office/drawing/2014/main" id="{452B25BF-2673-25FA-45B4-BE7FE9864BC2}"/>
              </a:ext>
            </a:extLst>
          </p:cNvPr>
          <p:cNvGrpSpPr/>
          <p:nvPr/>
        </p:nvGrpSpPr>
        <p:grpSpPr>
          <a:xfrm>
            <a:off x="7744273" y="4337509"/>
            <a:ext cx="209108" cy="200405"/>
            <a:chOff x="6228825" y="3400538"/>
            <a:chExt cx="286454" cy="251228"/>
          </a:xfrm>
        </p:grpSpPr>
        <p:sp>
          <p:nvSpPr>
            <p:cNvPr id="211" name="矩形 208">
              <a:extLst>
                <a:ext uri="{FF2B5EF4-FFF2-40B4-BE49-F238E27FC236}">
                  <a16:creationId xmlns:a16="http://schemas.microsoft.com/office/drawing/2014/main" id="{26587628-8753-61AC-C88E-C2F501425BA2}"/>
                </a:ext>
              </a:extLst>
            </p:cNvPr>
            <p:cNvSpPr/>
            <p:nvPr/>
          </p:nvSpPr>
          <p:spPr>
            <a:xfrm>
              <a:off x="6228825" y="3400538"/>
              <a:ext cx="286454" cy="25122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09">
              <a:extLst>
                <a:ext uri="{FF2B5EF4-FFF2-40B4-BE49-F238E27FC236}">
                  <a16:creationId xmlns:a16="http://schemas.microsoft.com/office/drawing/2014/main" id="{2D427D79-88BE-D910-FD01-C29628B5949F}"/>
                </a:ext>
              </a:extLst>
            </p:cNvPr>
            <p:cNvSpPr/>
            <p:nvPr/>
          </p:nvSpPr>
          <p:spPr>
            <a:xfrm>
              <a:off x="6274116" y="3429000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3" name="图片 213">
            <a:extLst>
              <a:ext uri="{FF2B5EF4-FFF2-40B4-BE49-F238E27FC236}">
                <a16:creationId xmlns:a16="http://schemas.microsoft.com/office/drawing/2014/main" id="{40682A4F-FCC3-D24E-B024-924DFEF17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784" y="4320823"/>
            <a:ext cx="221234" cy="221234"/>
          </a:xfrm>
          <a:prstGeom prst="rect">
            <a:avLst/>
          </a:prstGeom>
        </p:spPr>
      </p:pic>
      <p:pic>
        <p:nvPicPr>
          <p:cNvPr id="215" name="图片 236">
            <a:extLst>
              <a:ext uri="{FF2B5EF4-FFF2-40B4-BE49-F238E27FC236}">
                <a16:creationId xmlns:a16="http://schemas.microsoft.com/office/drawing/2014/main" id="{5EF9A6BA-F05B-DCE3-86D5-6FEA85EFC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2349" y="2858792"/>
            <a:ext cx="296365" cy="296365"/>
          </a:xfrm>
          <a:prstGeom prst="rect">
            <a:avLst/>
          </a:prstGeom>
        </p:spPr>
      </p:pic>
      <p:pic>
        <p:nvPicPr>
          <p:cNvPr id="216" name="图片 238">
            <a:extLst>
              <a:ext uri="{FF2B5EF4-FFF2-40B4-BE49-F238E27FC236}">
                <a16:creationId xmlns:a16="http://schemas.microsoft.com/office/drawing/2014/main" id="{2B9099BC-495A-37AD-AA6B-4E776F2E04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958" y="4818609"/>
            <a:ext cx="364917" cy="364917"/>
          </a:xfrm>
          <a:prstGeom prst="rect">
            <a:avLst/>
          </a:prstGeom>
        </p:spPr>
      </p:pic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67F3801-3A74-CD18-5BF1-72398AD7B8FD}"/>
              </a:ext>
            </a:extLst>
          </p:cNvPr>
          <p:cNvGrpSpPr/>
          <p:nvPr/>
        </p:nvGrpSpPr>
        <p:grpSpPr>
          <a:xfrm>
            <a:off x="404900" y="1084541"/>
            <a:ext cx="4405879" cy="2243214"/>
            <a:chOff x="2664395" y="1515236"/>
            <a:chExt cx="4405879" cy="2243214"/>
          </a:xfrm>
        </p:grpSpPr>
        <p:sp>
          <p:nvSpPr>
            <p:cNvPr id="218" name="Rounded Rectangle 31">
              <a:extLst>
                <a:ext uri="{FF2B5EF4-FFF2-40B4-BE49-F238E27FC236}">
                  <a16:creationId xmlns:a16="http://schemas.microsoft.com/office/drawing/2014/main" id="{F53C8C5B-FF68-45E0-55E2-FA2582B59E6D}"/>
                </a:ext>
              </a:extLst>
            </p:cNvPr>
            <p:cNvSpPr/>
            <p:nvPr/>
          </p:nvSpPr>
          <p:spPr>
            <a:xfrm>
              <a:off x="2664395" y="1515236"/>
              <a:ext cx="4405879" cy="2243214"/>
            </a:xfrm>
            <a:prstGeom prst="roundRect">
              <a:avLst>
                <a:gd name="adj" fmla="val 9518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219" name="Rounded Rectangle 31">
              <a:extLst>
                <a:ext uri="{FF2B5EF4-FFF2-40B4-BE49-F238E27FC236}">
                  <a16:creationId xmlns:a16="http://schemas.microsoft.com/office/drawing/2014/main" id="{5C8E3177-0174-C938-BD4F-9685DFD7472A}"/>
                </a:ext>
              </a:extLst>
            </p:cNvPr>
            <p:cNvSpPr/>
            <p:nvPr/>
          </p:nvSpPr>
          <p:spPr>
            <a:xfrm>
              <a:off x="3903132" y="2050032"/>
              <a:ext cx="3051111" cy="1586590"/>
            </a:xfrm>
            <a:prstGeom prst="roundRect">
              <a:avLst>
                <a:gd name="adj" fmla="val 7662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E68900"/>
                </a:solidFill>
              </a:endParaRPr>
            </a:p>
          </p:txBody>
        </p:sp>
        <p:sp>
          <p:nvSpPr>
            <p:cNvPr id="220" name="文本框 2">
              <a:extLst>
                <a:ext uri="{FF2B5EF4-FFF2-40B4-BE49-F238E27FC236}">
                  <a16:creationId xmlns:a16="http://schemas.microsoft.com/office/drawing/2014/main" id="{EBB14015-F145-5469-A1D8-C38653EBAF2C}"/>
                </a:ext>
              </a:extLst>
            </p:cNvPr>
            <p:cNvSpPr txBox="1"/>
            <p:nvPr/>
          </p:nvSpPr>
          <p:spPr>
            <a:xfrm>
              <a:off x="4278813" y="1582813"/>
              <a:ext cx="1423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zh-CN" altLang="en-US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Agent</a:t>
              </a:r>
            </a:p>
          </p:txBody>
        </p:sp>
        <p:sp>
          <p:nvSpPr>
            <p:cNvPr id="221" name="Rounded Rectangle 31">
              <a:extLst>
                <a:ext uri="{FF2B5EF4-FFF2-40B4-BE49-F238E27FC236}">
                  <a16:creationId xmlns:a16="http://schemas.microsoft.com/office/drawing/2014/main" id="{B16D99C7-10F1-1957-CD59-7FE4F9529CD5}"/>
                </a:ext>
              </a:extLst>
            </p:cNvPr>
            <p:cNvSpPr/>
            <p:nvPr/>
          </p:nvSpPr>
          <p:spPr>
            <a:xfrm>
              <a:off x="2869076" y="2049902"/>
              <a:ext cx="868489" cy="1579641"/>
            </a:xfrm>
            <a:prstGeom prst="roundRect">
              <a:avLst>
                <a:gd name="adj" fmla="val 11549"/>
              </a:avLst>
            </a:prstGeom>
            <a:solidFill>
              <a:srgbClr val="FFFAE5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222" name="文本框 38">
              <a:extLst>
                <a:ext uri="{FF2B5EF4-FFF2-40B4-BE49-F238E27FC236}">
                  <a16:creationId xmlns:a16="http://schemas.microsoft.com/office/drawing/2014/main" id="{87503B8F-5760-72E2-908D-D5369B86BDE7}"/>
                </a:ext>
              </a:extLst>
            </p:cNvPr>
            <p:cNvSpPr txBox="1"/>
            <p:nvPr/>
          </p:nvSpPr>
          <p:spPr>
            <a:xfrm>
              <a:off x="2975541" y="2030054"/>
              <a:ext cx="72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en-US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223" name="椭圆 9">
              <a:extLst>
                <a:ext uri="{FF2B5EF4-FFF2-40B4-BE49-F238E27FC236}">
                  <a16:creationId xmlns:a16="http://schemas.microsoft.com/office/drawing/2014/main" id="{B40F1E21-2742-2C3B-6518-F9AB395D2F81}"/>
                </a:ext>
              </a:extLst>
            </p:cNvPr>
            <p:cNvSpPr/>
            <p:nvPr/>
          </p:nvSpPr>
          <p:spPr>
            <a:xfrm>
              <a:off x="3024561" y="2358938"/>
              <a:ext cx="542114" cy="540000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Straight Arrow Connector 18">
              <a:extLst>
                <a:ext uri="{FF2B5EF4-FFF2-40B4-BE49-F238E27FC236}">
                  <a16:creationId xmlns:a16="http://schemas.microsoft.com/office/drawing/2014/main" id="{B361823A-5702-F732-A2FC-FE06F41AA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679" y="2843327"/>
              <a:ext cx="540926" cy="0"/>
            </a:xfrm>
            <a:prstGeom prst="straightConnector1">
              <a:avLst/>
            </a:prstGeom>
            <a:ln w="57150">
              <a:solidFill>
                <a:srgbClr val="E4A902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矩形: 圆角 28">
              <a:extLst>
                <a:ext uri="{FF2B5EF4-FFF2-40B4-BE49-F238E27FC236}">
                  <a16:creationId xmlns:a16="http://schemas.microsoft.com/office/drawing/2014/main" id="{1B4CA3B4-02F1-D178-EF96-FB4071267622}"/>
                </a:ext>
              </a:extLst>
            </p:cNvPr>
            <p:cNvSpPr/>
            <p:nvPr/>
          </p:nvSpPr>
          <p:spPr>
            <a:xfrm>
              <a:off x="4086532" y="2230783"/>
              <a:ext cx="1299285" cy="495671"/>
            </a:xfrm>
            <a:prstGeom prst="round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Planning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6" name="矩形: 圆角 46">
              <a:extLst>
                <a:ext uri="{FF2B5EF4-FFF2-40B4-BE49-F238E27FC236}">
                  <a16:creationId xmlns:a16="http://schemas.microsoft.com/office/drawing/2014/main" id="{508B0B18-0C1E-AD34-2E46-56A6CBEE3BDC}"/>
                </a:ext>
              </a:extLst>
            </p:cNvPr>
            <p:cNvSpPr/>
            <p:nvPr/>
          </p:nvSpPr>
          <p:spPr>
            <a:xfrm>
              <a:off x="4089473" y="2966111"/>
              <a:ext cx="1308010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Reasoning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227" name="矩形: 圆角 47">
              <a:extLst>
                <a:ext uri="{FF2B5EF4-FFF2-40B4-BE49-F238E27FC236}">
                  <a16:creationId xmlns:a16="http://schemas.microsoft.com/office/drawing/2014/main" id="{507BC2E7-27FC-EA02-2AE6-BC7563065923}"/>
                </a:ext>
              </a:extLst>
            </p:cNvPr>
            <p:cNvSpPr/>
            <p:nvPr/>
          </p:nvSpPr>
          <p:spPr>
            <a:xfrm>
              <a:off x="5551343" y="2238788"/>
              <a:ext cx="1307992" cy="4956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Reflecting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228" name="矩形: 圆角 146">
              <a:extLst>
                <a:ext uri="{FF2B5EF4-FFF2-40B4-BE49-F238E27FC236}">
                  <a16:creationId xmlns:a16="http://schemas.microsoft.com/office/drawing/2014/main" id="{FF598C39-7FD5-A367-5D55-BEA51F347A82}"/>
                </a:ext>
              </a:extLst>
            </p:cNvPr>
            <p:cNvSpPr/>
            <p:nvPr/>
          </p:nvSpPr>
          <p:spPr>
            <a:xfrm>
              <a:off x="5544698" y="2966111"/>
              <a:ext cx="1308010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5B401"/>
                  </a:solidFill>
                </a:rPr>
                <a:t>……</a:t>
              </a:r>
              <a:endParaRPr lang="zh-CN" altLang="en-US" dirty="0">
                <a:solidFill>
                  <a:srgbClr val="E5B401"/>
                </a:solidFill>
              </a:endParaRPr>
            </a:p>
          </p:txBody>
        </p:sp>
        <p:grpSp>
          <p:nvGrpSpPr>
            <p:cNvPr id="229" name="组合 7">
              <a:extLst>
                <a:ext uri="{FF2B5EF4-FFF2-40B4-BE49-F238E27FC236}">
                  <a16:creationId xmlns:a16="http://schemas.microsoft.com/office/drawing/2014/main" id="{5A45FDD7-042E-E758-047D-DA70449CFE3E}"/>
                </a:ext>
              </a:extLst>
            </p:cNvPr>
            <p:cNvGrpSpPr/>
            <p:nvPr/>
          </p:nvGrpSpPr>
          <p:grpSpPr>
            <a:xfrm>
              <a:off x="3036319" y="2976982"/>
              <a:ext cx="575775" cy="561976"/>
              <a:chOff x="1784364" y="3023855"/>
              <a:chExt cx="575775" cy="561976"/>
            </a:xfrm>
          </p:grpSpPr>
          <p:sp>
            <p:nvSpPr>
              <p:cNvPr id="230" name="椭圆 3">
                <a:extLst>
                  <a:ext uri="{FF2B5EF4-FFF2-40B4-BE49-F238E27FC236}">
                    <a16:creationId xmlns:a16="http://schemas.microsoft.com/office/drawing/2014/main" id="{AE7527B3-F310-C02B-4F6B-764B0DC3668C}"/>
                  </a:ext>
                </a:extLst>
              </p:cNvPr>
              <p:cNvSpPr/>
              <p:nvPr/>
            </p:nvSpPr>
            <p:spPr>
              <a:xfrm>
                <a:off x="1784364" y="3038597"/>
                <a:ext cx="540000" cy="541496"/>
              </a:xfrm>
              <a:prstGeom prst="ellipse">
                <a:avLst/>
              </a:prstGeom>
              <a:solidFill>
                <a:srgbClr val="FFF0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31" name="组合 5">
                <a:extLst>
                  <a:ext uri="{FF2B5EF4-FFF2-40B4-BE49-F238E27FC236}">
                    <a16:creationId xmlns:a16="http://schemas.microsoft.com/office/drawing/2014/main" id="{A3B7A143-2796-BBDD-6504-060E44907A9B}"/>
                  </a:ext>
                </a:extLst>
              </p:cNvPr>
              <p:cNvGrpSpPr/>
              <p:nvPr/>
            </p:nvGrpSpPr>
            <p:grpSpPr>
              <a:xfrm>
                <a:off x="1784364" y="3023855"/>
                <a:ext cx="575775" cy="561976"/>
                <a:chOff x="1784364" y="3023855"/>
                <a:chExt cx="575775" cy="561976"/>
              </a:xfrm>
            </p:grpSpPr>
            <p:sp>
              <p:nvSpPr>
                <p:cNvPr id="232" name="椭圆 40">
                  <a:extLst>
                    <a:ext uri="{FF2B5EF4-FFF2-40B4-BE49-F238E27FC236}">
                      <a16:creationId xmlns:a16="http://schemas.microsoft.com/office/drawing/2014/main" id="{34949C7D-496D-7F04-3185-1C7861E07453}"/>
                    </a:ext>
                  </a:extLst>
                </p:cNvPr>
                <p:cNvSpPr/>
                <p:nvPr/>
              </p:nvSpPr>
              <p:spPr>
                <a:xfrm>
                  <a:off x="1857287" y="3023855"/>
                  <a:ext cx="382692" cy="382357"/>
                </a:xfrm>
                <a:prstGeom prst="ellipse">
                  <a:avLst/>
                </a:prstGeom>
                <a:blipFill dpi="0" rotWithShape="1">
                  <a:blip r:embed="rId9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3" name="文本框 93">
                  <a:extLst>
                    <a:ext uri="{FF2B5EF4-FFF2-40B4-BE49-F238E27FC236}">
                      <a16:creationId xmlns:a16="http://schemas.microsoft.com/office/drawing/2014/main" id="{CF27CF73-D4DB-0A1D-FF6B-CEC9A4262668}"/>
                    </a:ext>
                  </a:extLst>
                </p:cNvPr>
                <p:cNvSpPr txBox="1"/>
                <p:nvPr/>
              </p:nvSpPr>
              <p:spPr>
                <a:xfrm>
                  <a:off x="1784364" y="3331915"/>
                  <a:ext cx="57577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LL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en-CN" altLang="zh-CN" sz="1050" dirty="0">
                    <a:solidFill>
                      <a:srgbClr val="B87C5A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pic>
        <p:nvPicPr>
          <p:cNvPr id="234" name="图片 11">
            <a:extLst>
              <a:ext uri="{FF2B5EF4-FFF2-40B4-BE49-F238E27FC236}">
                <a16:creationId xmlns:a16="http://schemas.microsoft.com/office/drawing/2014/main" id="{3FF028DD-3198-C44A-7203-C08374965A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12296EC-EBFF-D945-E642-97BD4106854F}"/>
              </a:ext>
            </a:extLst>
          </p:cNvPr>
          <p:cNvGrpSpPr/>
          <p:nvPr/>
        </p:nvGrpSpPr>
        <p:grpSpPr>
          <a:xfrm>
            <a:off x="4570862" y="1306077"/>
            <a:ext cx="1383551" cy="523220"/>
            <a:chOff x="6830357" y="1736772"/>
            <a:chExt cx="1383551" cy="523220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5F8AC1C1-5401-6018-FD8D-FC10C4D0E11E}"/>
                </a:ext>
              </a:extLst>
            </p:cNvPr>
            <p:cNvSpPr txBox="1"/>
            <p:nvPr/>
          </p:nvSpPr>
          <p:spPr>
            <a:xfrm>
              <a:off x="6830357" y="1736772"/>
              <a:ext cx="1383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Agent Instructions</a:t>
              </a:r>
            </a:p>
          </p:txBody>
        </p:sp>
        <p:cxnSp>
          <p:nvCxnSpPr>
            <p:cNvPr id="238" name="Straight Arrow Connector 18">
              <a:extLst>
                <a:ext uri="{FF2B5EF4-FFF2-40B4-BE49-F238E27FC236}">
                  <a16:creationId xmlns:a16="http://schemas.microsoft.com/office/drawing/2014/main" id="{77D96210-43EA-8362-D358-487B569A3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4873" y="2257249"/>
              <a:ext cx="1106923" cy="1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0" name="图片 179">
              <a:extLst>
                <a:ext uri="{FF2B5EF4-FFF2-40B4-BE49-F238E27FC236}">
                  <a16:creationId xmlns:a16="http://schemas.microsoft.com/office/drawing/2014/main" id="{AE6A1056-9CEE-68A5-D46A-D412267A4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84701" y="1801872"/>
              <a:ext cx="210101" cy="210101"/>
            </a:xfrm>
            <a:prstGeom prst="rect">
              <a:avLst/>
            </a:prstGeom>
          </p:spPr>
        </p:pic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059EB820-8C73-F125-8DE0-41A0D8680662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pic>
        <p:nvPicPr>
          <p:cNvPr id="242" name="图片 11">
            <a:extLst>
              <a:ext uri="{FF2B5EF4-FFF2-40B4-BE49-F238E27FC236}">
                <a16:creationId xmlns:a16="http://schemas.microsoft.com/office/drawing/2014/main" id="{A4DDD0F1-1142-0EFF-3CA6-05FEF5632C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1D7D3F4-6957-7888-2F52-6CCC4EF504A0}"/>
              </a:ext>
            </a:extLst>
          </p:cNvPr>
          <p:cNvGrpSpPr/>
          <p:nvPr/>
        </p:nvGrpSpPr>
        <p:grpSpPr>
          <a:xfrm>
            <a:off x="4774261" y="2452843"/>
            <a:ext cx="1148039" cy="554956"/>
            <a:chOff x="7033756" y="2883538"/>
            <a:chExt cx="1148039" cy="554956"/>
          </a:xfrm>
        </p:grpSpPr>
        <p:sp>
          <p:nvSpPr>
            <p:cNvPr id="244" name="TextBox 14">
              <a:extLst>
                <a:ext uri="{FF2B5EF4-FFF2-40B4-BE49-F238E27FC236}">
                  <a16:creationId xmlns:a16="http://schemas.microsoft.com/office/drawing/2014/main" id="{B4108397-9C17-D8CA-69BA-3C0218601B82}"/>
                </a:ext>
              </a:extLst>
            </p:cNvPr>
            <p:cNvSpPr txBox="1"/>
            <p:nvPr/>
          </p:nvSpPr>
          <p:spPr>
            <a:xfrm>
              <a:off x="7033756" y="2883538"/>
              <a:ext cx="108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E4A902"/>
                  </a:solidFill>
                </a:rPr>
                <a:t>Planned </a:t>
              </a:r>
            </a:p>
            <a:p>
              <a:pPr algn="ctr"/>
              <a:r>
                <a:rPr lang="en-US" sz="1400" b="1" dirty="0">
                  <a:solidFill>
                    <a:srgbClr val="E4A902"/>
                  </a:solidFill>
                </a:rPr>
                <a:t>Action</a:t>
              </a:r>
              <a:endParaRPr lang="en-CN" sz="1400" b="1" dirty="0">
                <a:solidFill>
                  <a:srgbClr val="E4A902"/>
                </a:solidFill>
              </a:endParaRPr>
            </a:p>
          </p:txBody>
        </p:sp>
        <p:cxnSp>
          <p:nvCxnSpPr>
            <p:cNvPr id="245" name="Straight Arrow Connector 18">
              <a:extLst>
                <a:ext uri="{FF2B5EF4-FFF2-40B4-BE49-F238E27FC236}">
                  <a16:creationId xmlns:a16="http://schemas.microsoft.com/office/drawing/2014/main" id="{FC366282-6582-3E1F-DA2F-715786CA6C5C}"/>
                </a:ext>
              </a:extLst>
            </p:cNvPr>
            <p:cNvCxnSpPr>
              <a:cxnSpLocks/>
            </p:cNvCxnSpPr>
            <p:nvPr/>
          </p:nvCxnSpPr>
          <p:spPr>
            <a:xfrm>
              <a:off x="7070273" y="3438494"/>
              <a:ext cx="1111522" cy="0"/>
            </a:xfrm>
            <a:prstGeom prst="straightConnector1">
              <a:avLst/>
            </a:prstGeom>
            <a:ln w="57150">
              <a:solidFill>
                <a:srgbClr val="E5B40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6" name="组合 177">
              <a:extLst>
                <a:ext uri="{FF2B5EF4-FFF2-40B4-BE49-F238E27FC236}">
                  <a16:creationId xmlns:a16="http://schemas.microsoft.com/office/drawing/2014/main" id="{CA3AA5AC-5AFA-AD03-DB6C-4969803BD43E}"/>
                </a:ext>
              </a:extLst>
            </p:cNvPr>
            <p:cNvGrpSpPr/>
            <p:nvPr/>
          </p:nvGrpSpPr>
          <p:grpSpPr>
            <a:xfrm>
              <a:off x="7834508" y="3145149"/>
              <a:ext cx="209108" cy="200405"/>
              <a:chOff x="6228825" y="3400538"/>
              <a:chExt cx="286454" cy="251228"/>
            </a:xfrm>
          </p:grpSpPr>
          <p:sp>
            <p:nvSpPr>
              <p:cNvPr id="247" name="矩形 175">
                <a:extLst>
                  <a:ext uri="{FF2B5EF4-FFF2-40B4-BE49-F238E27FC236}">
                    <a16:creationId xmlns:a16="http://schemas.microsoft.com/office/drawing/2014/main" id="{1C1F90B7-09C5-7E75-85EB-7576E0399961}"/>
                  </a:ext>
                </a:extLst>
              </p:cNvPr>
              <p:cNvSpPr/>
              <p:nvPr/>
            </p:nvSpPr>
            <p:spPr>
              <a:xfrm>
                <a:off x="6228825" y="3400538"/>
                <a:ext cx="286454" cy="251228"/>
              </a:xfrm>
              <a:prstGeom prst="rect">
                <a:avLst/>
              </a:prstGeom>
              <a:noFill/>
              <a:ln>
                <a:solidFill>
                  <a:srgbClr val="E5B40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8" name="椭圆 176">
                <a:extLst>
                  <a:ext uri="{FF2B5EF4-FFF2-40B4-BE49-F238E27FC236}">
                    <a16:creationId xmlns:a16="http://schemas.microsoft.com/office/drawing/2014/main" id="{4362C244-9BE6-4A34-E00F-4D9ACF313111}"/>
                  </a:ext>
                </a:extLst>
              </p:cNvPr>
              <p:cNvSpPr/>
              <p:nvPr/>
            </p:nvSpPr>
            <p:spPr>
              <a:xfrm>
                <a:off x="6274116" y="3429000"/>
                <a:ext cx="187200" cy="18621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6CDD2DC-46E8-71DD-1857-981D4D708A43}"/>
              </a:ext>
            </a:extLst>
          </p:cNvPr>
          <p:cNvGrpSpPr/>
          <p:nvPr/>
        </p:nvGrpSpPr>
        <p:grpSpPr>
          <a:xfrm>
            <a:off x="399102" y="3822508"/>
            <a:ext cx="4252190" cy="1804529"/>
            <a:chOff x="2658597" y="4253203"/>
            <a:chExt cx="4252190" cy="1804529"/>
          </a:xfrm>
        </p:grpSpPr>
        <p:sp>
          <p:nvSpPr>
            <p:cNvPr id="250" name="Rounded Rectangle 35">
              <a:extLst>
                <a:ext uri="{FF2B5EF4-FFF2-40B4-BE49-F238E27FC236}">
                  <a16:creationId xmlns:a16="http://schemas.microsoft.com/office/drawing/2014/main" id="{51AF10F9-3F2E-784D-A3D2-5393818E8B73}"/>
                </a:ext>
              </a:extLst>
            </p:cNvPr>
            <p:cNvSpPr/>
            <p:nvPr/>
          </p:nvSpPr>
          <p:spPr>
            <a:xfrm>
              <a:off x="2658597" y="4253203"/>
              <a:ext cx="2800521" cy="1768152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70C0"/>
                </a:solidFill>
              </a:endParaRPr>
            </a:p>
          </p:txBody>
        </p:sp>
        <p:sp>
          <p:nvSpPr>
            <p:cNvPr id="251" name="文本框 1">
              <a:extLst>
                <a:ext uri="{FF2B5EF4-FFF2-40B4-BE49-F238E27FC236}">
                  <a16:creationId xmlns:a16="http://schemas.microsoft.com/office/drawing/2014/main" id="{A268546D-8C81-10AE-6478-5B1844E8B0A6}"/>
                </a:ext>
              </a:extLst>
            </p:cNvPr>
            <p:cNvSpPr txBox="1"/>
            <p:nvPr/>
          </p:nvSpPr>
          <p:spPr>
            <a:xfrm>
              <a:off x="3324206" y="5657622"/>
              <a:ext cx="230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</a:rPr>
                <a:t>Environment</a:t>
              </a:r>
              <a:endParaRPr lang="en-CN" altLang="zh-CN" sz="2000" b="1" dirty="0">
                <a:solidFill>
                  <a:srgbClr val="0070C0"/>
                </a:solidFill>
              </a:endParaRPr>
            </a:p>
          </p:txBody>
        </p:sp>
        <p:pic>
          <p:nvPicPr>
            <p:cNvPr id="252" name="图片 4">
              <a:extLst>
                <a:ext uri="{FF2B5EF4-FFF2-40B4-BE49-F238E27FC236}">
                  <a16:creationId xmlns:a16="http://schemas.microsoft.com/office/drawing/2014/main" id="{AF2BD644-6AFA-BEF1-E60B-E69E5D201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793083" y="4410251"/>
              <a:ext cx="1721252" cy="1209555"/>
            </a:xfrm>
            <a:prstGeom prst="rect">
              <a:avLst/>
            </a:prstGeom>
          </p:spPr>
        </p:pic>
        <p:sp>
          <p:nvSpPr>
            <p:cNvPr id="253" name="矩形: 圆角 6">
              <a:extLst>
                <a:ext uri="{FF2B5EF4-FFF2-40B4-BE49-F238E27FC236}">
                  <a16:creationId xmlns:a16="http://schemas.microsoft.com/office/drawing/2014/main" id="{3662FCD0-4F23-1B45-6E63-EE9A8BD2542F}"/>
                </a:ext>
              </a:extLst>
            </p:cNvPr>
            <p:cNvSpPr/>
            <p:nvPr/>
          </p:nvSpPr>
          <p:spPr>
            <a:xfrm>
              <a:off x="4648822" y="4374852"/>
              <a:ext cx="636554" cy="1230364"/>
            </a:xfrm>
            <a:prstGeom prst="roundRect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Rounded Rectangle 35">
              <a:extLst>
                <a:ext uri="{FF2B5EF4-FFF2-40B4-BE49-F238E27FC236}">
                  <a16:creationId xmlns:a16="http://schemas.microsoft.com/office/drawing/2014/main" id="{AD92784E-D150-2607-D060-1A35550C7E07}"/>
                </a:ext>
              </a:extLst>
            </p:cNvPr>
            <p:cNvSpPr/>
            <p:nvPr/>
          </p:nvSpPr>
          <p:spPr>
            <a:xfrm>
              <a:off x="5573275" y="4267044"/>
              <a:ext cx="1059556" cy="792763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255" name="Rounded Rectangle 35">
              <a:extLst>
                <a:ext uri="{FF2B5EF4-FFF2-40B4-BE49-F238E27FC236}">
                  <a16:creationId xmlns:a16="http://schemas.microsoft.com/office/drawing/2014/main" id="{5FC261CC-697F-897B-FFF7-567CE638F158}"/>
                </a:ext>
              </a:extLst>
            </p:cNvPr>
            <p:cNvSpPr/>
            <p:nvPr/>
          </p:nvSpPr>
          <p:spPr>
            <a:xfrm>
              <a:off x="5573276" y="5175259"/>
              <a:ext cx="1337511" cy="843968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256" name="Straight Arrow Connector 18">
              <a:extLst>
                <a:ext uri="{FF2B5EF4-FFF2-40B4-BE49-F238E27FC236}">
                  <a16:creationId xmlns:a16="http://schemas.microsoft.com/office/drawing/2014/main" id="{9DC76C14-92F6-5B6E-0BD1-A9096D77E182}"/>
                </a:ext>
              </a:extLst>
            </p:cNvPr>
            <p:cNvCxnSpPr>
              <a:cxnSpLocks/>
            </p:cNvCxnSpPr>
            <p:nvPr/>
          </p:nvCxnSpPr>
          <p:spPr>
            <a:xfrm>
              <a:off x="5373763" y="5589253"/>
              <a:ext cx="328574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18">
              <a:extLst>
                <a:ext uri="{FF2B5EF4-FFF2-40B4-BE49-F238E27FC236}">
                  <a16:creationId xmlns:a16="http://schemas.microsoft.com/office/drawing/2014/main" id="{8A236519-65F7-9C36-9818-5B152E312D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745" y="4644493"/>
              <a:ext cx="327941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14">
              <a:extLst>
                <a:ext uri="{FF2B5EF4-FFF2-40B4-BE49-F238E27FC236}">
                  <a16:creationId xmlns:a16="http://schemas.microsoft.com/office/drawing/2014/main" id="{EBFCB115-1EF7-BCEB-24EF-08D1BA4E5C31}"/>
                </a:ext>
              </a:extLst>
            </p:cNvPr>
            <p:cNvSpPr txBox="1"/>
            <p:nvPr/>
          </p:nvSpPr>
          <p:spPr>
            <a:xfrm>
              <a:off x="5373764" y="4702487"/>
              <a:ext cx="1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Controller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259" name="图片 137">
              <a:extLst>
                <a:ext uri="{FF2B5EF4-FFF2-40B4-BE49-F238E27FC236}">
                  <a16:creationId xmlns:a16="http://schemas.microsoft.com/office/drawing/2014/main" id="{7DFA753D-DE9E-1485-86D2-DB212A247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954159" y="4359930"/>
              <a:ext cx="348677" cy="348677"/>
            </a:xfrm>
            <a:prstGeom prst="rect">
              <a:avLst/>
            </a:prstGeom>
          </p:spPr>
        </p:pic>
        <p:sp>
          <p:nvSpPr>
            <p:cNvPr id="260" name="TextBox 14">
              <a:extLst>
                <a:ext uri="{FF2B5EF4-FFF2-40B4-BE49-F238E27FC236}">
                  <a16:creationId xmlns:a16="http://schemas.microsoft.com/office/drawing/2014/main" id="{9ED56218-AE16-EC11-C36C-849FDA0FDD60}"/>
                </a:ext>
              </a:extLst>
            </p:cNvPr>
            <p:cNvSpPr txBox="1"/>
            <p:nvPr/>
          </p:nvSpPr>
          <p:spPr>
            <a:xfrm>
              <a:off x="5705543" y="5435117"/>
              <a:ext cx="1104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Vision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Module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261" name="图片 140">
              <a:extLst>
                <a:ext uri="{FF2B5EF4-FFF2-40B4-BE49-F238E27FC236}">
                  <a16:creationId xmlns:a16="http://schemas.microsoft.com/office/drawing/2014/main" id="{ECF58858-E3B2-DA9B-D558-87E94354C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065204" y="5149835"/>
              <a:ext cx="385292" cy="385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88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D1711EE7-428F-0959-768B-6C8B5AFEA087}"/>
              </a:ext>
            </a:extLst>
          </p:cNvPr>
          <p:cNvSpPr/>
          <p:nvPr/>
        </p:nvSpPr>
        <p:spPr>
          <a:xfrm rot="5400000">
            <a:off x="11667060" y="-599135"/>
            <a:ext cx="954509" cy="2684410"/>
          </a:xfrm>
          <a:prstGeom prst="wedgeRectCallout">
            <a:avLst>
              <a:gd name="adj1" fmla="val -24248"/>
              <a:gd name="adj2" fmla="val 57429"/>
            </a:avLst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A50BC01-CFD7-0D41-DD23-ADFBB741553B}"/>
              </a:ext>
            </a:extLst>
          </p:cNvPr>
          <p:cNvSpPr/>
          <p:nvPr/>
        </p:nvSpPr>
        <p:spPr>
          <a:xfrm>
            <a:off x="11086575" y="534642"/>
            <a:ext cx="2041190" cy="643797"/>
          </a:xfrm>
          <a:custGeom>
            <a:avLst/>
            <a:gdLst>
              <a:gd name="connsiteX0" fmla="*/ 0 w 728268"/>
              <a:gd name="connsiteY0" fmla="*/ 71274 h 427638"/>
              <a:gd name="connsiteX1" fmla="*/ 71274 w 728268"/>
              <a:gd name="connsiteY1" fmla="*/ 0 h 427638"/>
              <a:gd name="connsiteX2" fmla="*/ 656994 w 728268"/>
              <a:gd name="connsiteY2" fmla="*/ 0 h 427638"/>
              <a:gd name="connsiteX3" fmla="*/ 728268 w 728268"/>
              <a:gd name="connsiteY3" fmla="*/ 71274 h 427638"/>
              <a:gd name="connsiteX4" fmla="*/ 728268 w 728268"/>
              <a:gd name="connsiteY4" fmla="*/ 356364 h 427638"/>
              <a:gd name="connsiteX5" fmla="*/ 656994 w 728268"/>
              <a:gd name="connsiteY5" fmla="*/ 427638 h 427638"/>
              <a:gd name="connsiteX6" fmla="*/ 71274 w 728268"/>
              <a:gd name="connsiteY6" fmla="*/ 427638 h 427638"/>
              <a:gd name="connsiteX7" fmla="*/ 0 w 728268"/>
              <a:gd name="connsiteY7" fmla="*/ 356364 h 427638"/>
              <a:gd name="connsiteX8" fmla="*/ 0 w 728268"/>
              <a:gd name="connsiteY8" fmla="*/ 71274 h 42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68" h="427638">
                <a:moveTo>
                  <a:pt x="0" y="71274"/>
                </a:moveTo>
                <a:cubicBezTo>
                  <a:pt x="0" y="31910"/>
                  <a:pt x="31910" y="0"/>
                  <a:pt x="71274" y="0"/>
                </a:cubicBezTo>
                <a:lnTo>
                  <a:pt x="656994" y="0"/>
                </a:lnTo>
                <a:cubicBezTo>
                  <a:pt x="696358" y="0"/>
                  <a:pt x="728268" y="31910"/>
                  <a:pt x="728268" y="71274"/>
                </a:cubicBezTo>
                <a:lnTo>
                  <a:pt x="728268" y="356364"/>
                </a:lnTo>
                <a:cubicBezTo>
                  <a:pt x="728268" y="395728"/>
                  <a:pt x="696358" y="427638"/>
                  <a:pt x="656994" y="427638"/>
                </a:cubicBezTo>
                <a:lnTo>
                  <a:pt x="71274" y="427638"/>
                </a:lnTo>
                <a:cubicBezTo>
                  <a:pt x="31910" y="427638"/>
                  <a:pt x="0" y="395728"/>
                  <a:pt x="0" y="356364"/>
                </a:cubicBezTo>
                <a:lnTo>
                  <a:pt x="0" y="7127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46" tIns="53261" rIns="85646" bIns="53261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C4576D-909C-F986-87A1-04C1BC74AE55}"/>
              </a:ext>
            </a:extLst>
          </p:cNvPr>
          <p:cNvSpPr txBox="1"/>
          <p:nvPr/>
        </p:nvSpPr>
        <p:spPr>
          <a:xfrm>
            <a:off x="11041966" y="480673"/>
            <a:ext cx="2197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Queen-sized $100 </a:t>
            </a:r>
            <a:r>
              <a:rPr lang="en-US" sz="1400" b="1" dirty="0">
                <a:solidFill>
                  <a:srgbClr val="C00000"/>
                </a:solidFill>
              </a:rPr>
              <a:t>white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Queen-sized bed $80 black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FE89F3-AEFD-41F7-D278-D19F4DBD8E18}"/>
              </a:ext>
            </a:extLst>
          </p:cNvPr>
          <p:cNvSpPr txBox="1"/>
          <p:nvPr/>
        </p:nvSpPr>
        <p:spPr>
          <a:xfrm>
            <a:off x="9684092" y="311987"/>
            <a:ext cx="862840" cy="4616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</a:rPr>
              <a:t>Vision Module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E6A4D-AB5F-46AC-2002-104E047E1110}"/>
              </a:ext>
            </a:extLst>
          </p:cNvPr>
          <p:cNvSpPr txBox="1"/>
          <p:nvPr/>
        </p:nvSpPr>
        <p:spPr>
          <a:xfrm>
            <a:off x="10824329" y="266224"/>
            <a:ext cx="30234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Observations: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AB9C619-954D-C408-AD82-F60CE5831EE8}"/>
              </a:ext>
            </a:extLst>
          </p:cNvPr>
          <p:cNvSpPr/>
          <p:nvPr/>
        </p:nvSpPr>
        <p:spPr>
          <a:xfrm>
            <a:off x="9500149" y="1078652"/>
            <a:ext cx="4656850" cy="4503991"/>
          </a:xfrm>
          <a:prstGeom prst="flowChartProces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BC9F38-F3D0-DF2E-9369-B18B4C2052CD}"/>
              </a:ext>
            </a:extLst>
          </p:cNvPr>
          <p:cNvSpPr/>
          <p:nvPr/>
        </p:nvSpPr>
        <p:spPr>
          <a:xfrm>
            <a:off x="9254366" y="-6052"/>
            <a:ext cx="5024141" cy="1078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C22D1EE-EBD0-37CA-ED64-644529A59D8F}"/>
              </a:ext>
            </a:extLst>
          </p:cNvPr>
          <p:cNvSpPr/>
          <p:nvPr/>
        </p:nvSpPr>
        <p:spPr>
          <a:xfrm rot="5400000">
            <a:off x="11531414" y="569366"/>
            <a:ext cx="1587013" cy="3045664"/>
          </a:xfrm>
          <a:prstGeom prst="wedgeRectCallout">
            <a:avLst>
              <a:gd name="adj1" fmla="val -40014"/>
              <a:gd name="adj2" fmla="val 56400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BCD285-0DE0-A5C9-93B4-9F14C30B4FC3}"/>
              </a:ext>
            </a:extLst>
          </p:cNvPr>
          <p:cNvSpPr txBox="1"/>
          <p:nvPr/>
        </p:nvSpPr>
        <p:spPr>
          <a:xfrm>
            <a:off x="9675581" y="1344866"/>
            <a:ext cx="871347" cy="27699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LLM Agent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20F096-3416-112B-74C4-8711E308D12C}"/>
              </a:ext>
            </a:extLst>
          </p:cNvPr>
          <p:cNvSpPr txBox="1"/>
          <p:nvPr/>
        </p:nvSpPr>
        <p:spPr>
          <a:xfrm>
            <a:off x="10833594" y="1299103"/>
            <a:ext cx="30201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Planning: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The first item is a queen-sized 	bed and is lower than $120, 	which satisfy my need. I should 	click the item to purchase it.</a:t>
            </a:r>
          </a:p>
          <a:p>
            <a:r>
              <a:rPr lang="en-US" sz="1400" b="1" dirty="0"/>
              <a:t>Planned Action:</a:t>
            </a:r>
          </a:p>
          <a:p>
            <a:r>
              <a:rPr lang="en-US" sz="1400" b="1" dirty="0"/>
              <a:t>	</a:t>
            </a:r>
            <a:r>
              <a:rPr lang="en-US" sz="1400" dirty="0"/>
              <a:t>Click [First item]</a:t>
            </a:r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41599227-7429-A00D-5038-97387FC0AE85}"/>
              </a:ext>
            </a:extLst>
          </p:cNvPr>
          <p:cNvSpPr/>
          <p:nvPr/>
        </p:nvSpPr>
        <p:spPr>
          <a:xfrm rot="5400000">
            <a:off x="11206150" y="2553087"/>
            <a:ext cx="2227439" cy="3055765"/>
          </a:xfrm>
          <a:prstGeom prst="wedgeRectCallout">
            <a:avLst>
              <a:gd name="adj1" fmla="val -42394"/>
              <a:gd name="adj2" fmla="val 55911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8371F2-44AB-4E45-E284-95735CC5BD46}"/>
              </a:ext>
            </a:extLst>
          </p:cNvPr>
          <p:cNvSpPr txBox="1"/>
          <p:nvPr/>
        </p:nvSpPr>
        <p:spPr>
          <a:xfrm>
            <a:off x="9673977" y="3013419"/>
            <a:ext cx="862840" cy="2769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</a:rPr>
              <a:t>DVM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D36CBD-234C-7445-5D59-8182832E30B9}"/>
              </a:ext>
            </a:extLst>
          </p:cNvPr>
          <p:cNvSpPr txBox="1"/>
          <p:nvPr/>
        </p:nvSpPr>
        <p:spPr>
          <a:xfrm>
            <a:off x="10800961" y="2961030"/>
            <a:ext cx="2928291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Oracle Checking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	</a:t>
            </a:r>
            <a:r>
              <a:rPr lang="en-US" sz="1400" dirty="0"/>
              <a:t> Queen-sized $100 white</a:t>
            </a:r>
          </a:p>
          <a:p>
            <a:r>
              <a:rPr lang="en-US" sz="1400" b="1" dirty="0"/>
              <a:t>Oracle Violation:</a:t>
            </a:r>
          </a:p>
          <a:p>
            <a:r>
              <a:rPr lang="en-US" sz="1400" b="1" dirty="0"/>
              <a:t>	</a:t>
            </a:r>
            <a:r>
              <a:rPr lang="en-US" sz="1400" b="1" dirty="0">
                <a:solidFill>
                  <a:srgbClr val="C00000"/>
                </a:solidFill>
              </a:rPr>
              <a:t>color != black</a:t>
            </a:r>
          </a:p>
          <a:p>
            <a:r>
              <a:rPr lang="en-US" sz="1400" b="1" dirty="0"/>
              <a:t>Avoiding actions: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	</a:t>
            </a:r>
            <a:r>
              <a:rPr lang="en-US" sz="1400" dirty="0"/>
              <a:t>Remove [First item]</a:t>
            </a:r>
          </a:p>
          <a:p>
            <a:r>
              <a:rPr lang="en-US" sz="1400" b="1" dirty="0"/>
              <a:t>New Observation: 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0631F91-4ACE-809A-C282-712CA57C90BB}"/>
              </a:ext>
            </a:extLst>
          </p:cNvPr>
          <p:cNvSpPr/>
          <p:nvPr/>
        </p:nvSpPr>
        <p:spPr>
          <a:xfrm>
            <a:off x="11334029" y="4516620"/>
            <a:ext cx="2041190" cy="643797"/>
          </a:xfrm>
          <a:custGeom>
            <a:avLst/>
            <a:gdLst>
              <a:gd name="connsiteX0" fmla="*/ 0 w 728268"/>
              <a:gd name="connsiteY0" fmla="*/ 71274 h 427638"/>
              <a:gd name="connsiteX1" fmla="*/ 71274 w 728268"/>
              <a:gd name="connsiteY1" fmla="*/ 0 h 427638"/>
              <a:gd name="connsiteX2" fmla="*/ 656994 w 728268"/>
              <a:gd name="connsiteY2" fmla="*/ 0 h 427638"/>
              <a:gd name="connsiteX3" fmla="*/ 728268 w 728268"/>
              <a:gd name="connsiteY3" fmla="*/ 71274 h 427638"/>
              <a:gd name="connsiteX4" fmla="*/ 728268 w 728268"/>
              <a:gd name="connsiteY4" fmla="*/ 356364 h 427638"/>
              <a:gd name="connsiteX5" fmla="*/ 656994 w 728268"/>
              <a:gd name="connsiteY5" fmla="*/ 427638 h 427638"/>
              <a:gd name="connsiteX6" fmla="*/ 71274 w 728268"/>
              <a:gd name="connsiteY6" fmla="*/ 427638 h 427638"/>
              <a:gd name="connsiteX7" fmla="*/ 0 w 728268"/>
              <a:gd name="connsiteY7" fmla="*/ 356364 h 427638"/>
              <a:gd name="connsiteX8" fmla="*/ 0 w 728268"/>
              <a:gd name="connsiteY8" fmla="*/ 71274 h 42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68" h="427638">
                <a:moveTo>
                  <a:pt x="0" y="71274"/>
                </a:moveTo>
                <a:cubicBezTo>
                  <a:pt x="0" y="31910"/>
                  <a:pt x="31910" y="0"/>
                  <a:pt x="71274" y="0"/>
                </a:cubicBezTo>
                <a:lnTo>
                  <a:pt x="656994" y="0"/>
                </a:lnTo>
                <a:cubicBezTo>
                  <a:pt x="696358" y="0"/>
                  <a:pt x="728268" y="31910"/>
                  <a:pt x="728268" y="71274"/>
                </a:cubicBezTo>
                <a:lnTo>
                  <a:pt x="728268" y="356364"/>
                </a:lnTo>
                <a:cubicBezTo>
                  <a:pt x="728268" y="395728"/>
                  <a:pt x="696358" y="427638"/>
                  <a:pt x="656994" y="427638"/>
                </a:cubicBezTo>
                <a:lnTo>
                  <a:pt x="71274" y="427638"/>
                </a:lnTo>
                <a:cubicBezTo>
                  <a:pt x="31910" y="427638"/>
                  <a:pt x="0" y="395728"/>
                  <a:pt x="0" y="356364"/>
                </a:cubicBezTo>
                <a:lnTo>
                  <a:pt x="0" y="7127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46" tIns="53261" rIns="85646" bIns="53261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37B49DA-7144-064D-F1FE-008461FA1D1D}"/>
              </a:ext>
            </a:extLst>
          </p:cNvPr>
          <p:cNvSpPr txBox="1"/>
          <p:nvPr/>
        </p:nvSpPr>
        <p:spPr>
          <a:xfrm>
            <a:off x="11289420" y="4462651"/>
            <a:ext cx="2197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…</a:t>
            </a:r>
          </a:p>
          <a:p>
            <a:r>
              <a:rPr lang="en-US" sz="1400" dirty="0"/>
              <a:t>Queen-sized bed $80 black</a:t>
            </a:r>
          </a:p>
          <a:p>
            <a:r>
              <a:rPr lang="en-US" sz="1400" dirty="0"/>
              <a:t>…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C5E8101-B1C9-7B15-D7A5-876261416449}"/>
              </a:ext>
            </a:extLst>
          </p:cNvPr>
          <p:cNvGrpSpPr/>
          <p:nvPr/>
        </p:nvGrpSpPr>
        <p:grpSpPr>
          <a:xfrm>
            <a:off x="3194743" y="574362"/>
            <a:ext cx="408357" cy="411480"/>
            <a:chOff x="6803319" y="3192016"/>
            <a:chExt cx="731520" cy="731520"/>
          </a:xfrm>
        </p:grpSpPr>
        <p:pic>
          <p:nvPicPr>
            <p:cNvPr id="63" name="Graphic 62" descr="Users with solid fill">
              <a:extLst>
                <a:ext uri="{FF2B5EF4-FFF2-40B4-BE49-F238E27FC236}">
                  <a16:creationId xmlns:a16="http://schemas.microsoft.com/office/drawing/2014/main" id="{3F42E645-31ED-6BEB-48A4-6B3C22138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1019" y="3296084"/>
              <a:ext cx="590115" cy="590115"/>
            </a:xfrm>
            <a:prstGeom prst="rect">
              <a:avLst/>
            </a:prstGeom>
          </p:spPr>
        </p:pic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1FCC536-ABFC-D10B-2D21-D2D45BE6A6A3}"/>
                </a:ext>
              </a:extLst>
            </p:cNvPr>
            <p:cNvSpPr/>
            <p:nvPr/>
          </p:nvSpPr>
          <p:spPr>
            <a:xfrm>
              <a:off x="6803319" y="3192016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1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2EA9F2B-5EBF-CCA5-62F7-7B90C0E8184F}"/>
              </a:ext>
            </a:extLst>
          </p:cNvPr>
          <p:cNvSpPr txBox="1"/>
          <p:nvPr/>
        </p:nvSpPr>
        <p:spPr>
          <a:xfrm>
            <a:off x="4035358" y="590141"/>
            <a:ext cx="8670908" cy="35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81" b="1" dirty="0"/>
              <a:t>I am looking for a queen</a:t>
            </a:r>
            <a:r>
              <a:rPr lang="en-US" sz="1681" b="1" dirty="0"/>
              <a:t>-</a:t>
            </a:r>
            <a:r>
              <a:rPr lang="en-CN" sz="1681" b="1" dirty="0"/>
              <a:t>sized bed that is black, and price lower than 120.0 dollars.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FA5849-B921-7BE2-639A-F7CA5F41D99A}"/>
              </a:ext>
            </a:extLst>
          </p:cNvPr>
          <p:cNvSpPr txBox="1"/>
          <p:nvPr/>
        </p:nvSpPr>
        <p:spPr>
          <a:xfrm>
            <a:off x="2284274" y="564132"/>
            <a:ext cx="123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User </a:t>
            </a:r>
          </a:p>
          <a:p>
            <a:r>
              <a:rPr lang="en-US" altLang="zh-CN" sz="1200" b="1" dirty="0"/>
              <a:t>Instruction</a:t>
            </a:r>
            <a:endParaRPr lang="en-US" sz="1200" b="1" dirty="0"/>
          </a:p>
        </p:txBody>
      </p: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F857D3AE-6835-7FA0-72F0-5E18A2C9B20F}"/>
              </a:ext>
            </a:extLst>
          </p:cNvPr>
          <p:cNvSpPr/>
          <p:nvPr/>
        </p:nvSpPr>
        <p:spPr>
          <a:xfrm rot="5400000">
            <a:off x="7821890" y="-3269191"/>
            <a:ext cx="365775" cy="8096024"/>
          </a:xfrm>
          <a:prstGeom prst="wedgeRoundRectCallout">
            <a:avLst>
              <a:gd name="adj1" fmla="val -22883"/>
              <a:gd name="adj2" fmla="val 52316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75" name="矩形: 圆角 43">
            <a:extLst>
              <a:ext uri="{FF2B5EF4-FFF2-40B4-BE49-F238E27FC236}">
                <a16:creationId xmlns:a16="http://schemas.microsoft.com/office/drawing/2014/main" id="{430A15D6-D965-D750-ECF4-10E30ADE2A4A}"/>
              </a:ext>
            </a:extLst>
          </p:cNvPr>
          <p:cNvSpPr/>
          <p:nvPr/>
        </p:nvSpPr>
        <p:spPr>
          <a:xfrm>
            <a:off x="5418990" y="1088992"/>
            <a:ext cx="3897904" cy="4503349"/>
          </a:xfrm>
          <a:prstGeom prst="roundRect">
            <a:avLst>
              <a:gd name="adj" fmla="val 516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F7560-DF5E-1B09-B61E-9C1158D998EA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E4C33C3-72A1-6561-BA4C-01E11A80F8B9}"/>
              </a:ext>
            </a:extLst>
          </p:cNvPr>
          <p:cNvCxnSpPr>
            <a:cxnSpLocks/>
          </p:cNvCxnSpPr>
          <p:nvPr/>
        </p:nvCxnSpPr>
        <p:spPr>
          <a:xfrm flipV="1">
            <a:off x="4467897" y="3332100"/>
            <a:ext cx="0" cy="141246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D898EA-6397-9E86-F0AC-EBEDC0ED32AA}"/>
              </a:ext>
            </a:extLst>
          </p:cNvPr>
          <p:cNvCxnSpPr>
            <a:cxnSpLocks/>
          </p:cNvCxnSpPr>
          <p:nvPr/>
        </p:nvCxnSpPr>
        <p:spPr>
          <a:xfrm>
            <a:off x="4645552" y="5037319"/>
            <a:ext cx="1274014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8">
            <a:extLst>
              <a:ext uri="{FF2B5EF4-FFF2-40B4-BE49-F238E27FC236}">
                <a16:creationId xmlns:a16="http://schemas.microsoft.com/office/drawing/2014/main" id="{EA5A3405-E807-F569-3883-471ABD4F2653}"/>
              </a:ext>
            </a:extLst>
          </p:cNvPr>
          <p:cNvCxnSpPr>
            <a:cxnSpLocks/>
          </p:cNvCxnSpPr>
          <p:nvPr/>
        </p:nvCxnSpPr>
        <p:spPr>
          <a:xfrm>
            <a:off x="3694663" y="3327754"/>
            <a:ext cx="0" cy="52006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9">
            <a:extLst>
              <a:ext uri="{FF2B5EF4-FFF2-40B4-BE49-F238E27FC236}">
                <a16:creationId xmlns:a16="http://schemas.microsoft.com/office/drawing/2014/main" id="{FC2F32F3-9386-EE5D-EC99-9679D0BB8CBC}"/>
              </a:ext>
            </a:extLst>
          </p:cNvPr>
          <p:cNvSpPr txBox="1"/>
          <p:nvPr/>
        </p:nvSpPr>
        <p:spPr>
          <a:xfrm>
            <a:off x="2913990" y="3399906"/>
            <a:ext cx="108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Rounded Rectangle 89">
            <a:extLst>
              <a:ext uri="{FF2B5EF4-FFF2-40B4-BE49-F238E27FC236}">
                <a16:creationId xmlns:a16="http://schemas.microsoft.com/office/drawing/2014/main" id="{0ACAC93C-19C9-1C4B-1A28-0A0A5B4DD2BF}"/>
              </a:ext>
            </a:extLst>
          </p:cNvPr>
          <p:cNvSpPr/>
          <p:nvPr/>
        </p:nvSpPr>
        <p:spPr>
          <a:xfrm>
            <a:off x="5922301" y="1476227"/>
            <a:ext cx="2990251" cy="955787"/>
          </a:xfrm>
          <a:prstGeom prst="roundRect">
            <a:avLst>
              <a:gd name="adj" fmla="val 1068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Action Primitive Concepts</a:t>
            </a:r>
          </a:p>
        </p:txBody>
      </p:sp>
      <p:cxnSp>
        <p:nvCxnSpPr>
          <p:cNvPr id="85" name="Straight Arrow Connector 18">
            <a:extLst>
              <a:ext uri="{FF2B5EF4-FFF2-40B4-BE49-F238E27FC236}">
                <a16:creationId xmlns:a16="http://schemas.microsoft.com/office/drawing/2014/main" id="{B5DFAE2B-B0FA-A54A-2826-238E62CE70F9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>
            <a:off x="7417426" y="2432014"/>
            <a:ext cx="0" cy="3776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9">
            <a:extLst>
              <a:ext uri="{FF2B5EF4-FFF2-40B4-BE49-F238E27FC236}">
                <a16:creationId xmlns:a16="http://schemas.microsoft.com/office/drawing/2014/main" id="{43677B78-44FE-9532-3020-45049E360061}"/>
              </a:ext>
            </a:extLst>
          </p:cNvPr>
          <p:cNvSpPr/>
          <p:nvPr/>
        </p:nvSpPr>
        <p:spPr>
          <a:xfrm>
            <a:off x="5919567" y="4665764"/>
            <a:ext cx="2992985" cy="688518"/>
          </a:xfrm>
          <a:prstGeom prst="roundRect">
            <a:avLst>
              <a:gd name="adj" fmla="val 14361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18">
            <a:extLst>
              <a:ext uri="{FF2B5EF4-FFF2-40B4-BE49-F238E27FC236}">
                <a16:creationId xmlns:a16="http://schemas.microsoft.com/office/drawing/2014/main" id="{A02A4708-D36F-D5E7-F411-88A58C58151D}"/>
              </a:ext>
            </a:extLst>
          </p:cNvPr>
          <p:cNvCxnSpPr>
            <a:cxnSpLocks/>
            <a:stCxn id="91" idx="2"/>
            <a:endCxn id="86" idx="0"/>
          </p:cNvCxnSpPr>
          <p:nvPr/>
        </p:nvCxnSpPr>
        <p:spPr>
          <a:xfrm flipH="1">
            <a:off x="7416060" y="4011068"/>
            <a:ext cx="1367" cy="65469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89">
            <a:extLst>
              <a:ext uri="{FF2B5EF4-FFF2-40B4-BE49-F238E27FC236}">
                <a16:creationId xmlns:a16="http://schemas.microsoft.com/office/drawing/2014/main" id="{5484EC60-9AE3-BC13-6715-0B126EB19436}"/>
              </a:ext>
            </a:extLst>
          </p:cNvPr>
          <p:cNvSpPr/>
          <p:nvPr/>
        </p:nvSpPr>
        <p:spPr>
          <a:xfrm>
            <a:off x="5922301" y="2809669"/>
            <a:ext cx="2990251" cy="1201399"/>
          </a:xfrm>
          <a:prstGeom prst="roundRect">
            <a:avLst>
              <a:gd name="adj" fmla="val 1006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b="1" dirty="0">
              <a:solidFill>
                <a:srgbClr val="DEA900"/>
              </a:solidFill>
            </a:endParaRPr>
          </a:p>
        </p:txBody>
      </p:sp>
      <p:sp>
        <p:nvSpPr>
          <p:cNvPr id="92" name="Rounded Rectangle 89">
            <a:extLst>
              <a:ext uri="{FF2B5EF4-FFF2-40B4-BE49-F238E27FC236}">
                <a16:creationId xmlns:a16="http://schemas.microsoft.com/office/drawing/2014/main" id="{C0A01EE5-67D4-4DBB-B1A6-900963F7E2E9}"/>
              </a:ext>
            </a:extLst>
          </p:cNvPr>
          <p:cNvSpPr/>
          <p:nvPr/>
        </p:nvSpPr>
        <p:spPr>
          <a:xfrm>
            <a:off x="6016337" y="3205928"/>
            <a:ext cx="1182377" cy="6784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1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075F9C-ACF6-77AC-1ACE-49F885440CF1}"/>
              </a:ext>
            </a:extLst>
          </p:cNvPr>
          <p:cNvSpPr txBox="1"/>
          <p:nvPr/>
        </p:nvSpPr>
        <p:spPr>
          <a:xfrm>
            <a:off x="6653749" y="4825357"/>
            <a:ext cx="211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>
              <a:defRPr sz="1600">
                <a:solidFill>
                  <a:srgbClr val="FFC000"/>
                </a:solidFill>
              </a:defRPr>
            </a:lvl1pPr>
          </a:lstStyle>
          <a:p>
            <a:r>
              <a:rPr lang="en-CN" altLang="zh-CN" sz="1800" b="1" dirty="0">
                <a:solidFill>
                  <a:schemeClr val="bg1"/>
                </a:solidFill>
              </a:rPr>
              <a:t>Avoiding </a:t>
            </a:r>
            <a:r>
              <a:rPr lang="en-US" altLang="zh-CN" sz="1800" b="1" dirty="0">
                <a:solidFill>
                  <a:schemeClr val="bg1"/>
                </a:solidFill>
              </a:rPr>
              <a:t>A</a:t>
            </a:r>
            <a:r>
              <a:rPr lang="en-CN" altLang="zh-CN" sz="1800" b="1" dirty="0">
                <a:solidFill>
                  <a:schemeClr val="bg1"/>
                </a:solidFill>
              </a:rPr>
              <a:t>ctions</a:t>
            </a:r>
          </a:p>
        </p:txBody>
      </p:sp>
      <p:sp>
        <p:nvSpPr>
          <p:cNvPr id="95" name="TextBox 14">
            <a:extLst>
              <a:ext uri="{FF2B5EF4-FFF2-40B4-BE49-F238E27FC236}">
                <a16:creationId xmlns:a16="http://schemas.microsoft.com/office/drawing/2014/main" id="{4DCB745E-6D5C-3E16-4F08-ADD6185BFB3E}"/>
              </a:ext>
            </a:extLst>
          </p:cNvPr>
          <p:cNvSpPr txBox="1"/>
          <p:nvPr/>
        </p:nvSpPr>
        <p:spPr>
          <a:xfrm>
            <a:off x="7430640" y="2459698"/>
            <a:ext cx="212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Generated Oracles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endParaRPr lang="en-CN" sz="1400" dirty="0">
              <a:solidFill>
                <a:srgbClr val="00B050"/>
              </a:solidFill>
            </a:endParaRPr>
          </a:p>
        </p:txBody>
      </p:sp>
      <p:sp>
        <p:nvSpPr>
          <p:cNvPr id="101" name="TextBox 14">
            <a:extLst>
              <a:ext uri="{FF2B5EF4-FFF2-40B4-BE49-F238E27FC236}">
                <a16:creationId xmlns:a16="http://schemas.microsoft.com/office/drawing/2014/main" id="{7F1A182D-8C5D-E2EF-794C-9C59FE641E23}"/>
              </a:ext>
            </a:extLst>
          </p:cNvPr>
          <p:cNvSpPr txBox="1"/>
          <p:nvPr/>
        </p:nvSpPr>
        <p:spPr>
          <a:xfrm>
            <a:off x="4598698" y="4709239"/>
            <a:ext cx="1524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TextBox 14">
            <a:extLst>
              <a:ext uri="{FF2B5EF4-FFF2-40B4-BE49-F238E27FC236}">
                <a16:creationId xmlns:a16="http://schemas.microsoft.com/office/drawing/2014/main" id="{1A3F72D8-9A3D-CD36-8733-11B51F39DD2D}"/>
              </a:ext>
            </a:extLst>
          </p:cNvPr>
          <p:cNvSpPr txBox="1"/>
          <p:nvPr/>
        </p:nvSpPr>
        <p:spPr>
          <a:xfrm>
            <a:off x="7395809" y="4051395"/>
            <a:ext cx="187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Oracle Violation</a:t>
            </a:r>
            <a:endParaRPr lang="en-CN" sz="1400" dirty="0">
              <a:solidFill>
                <a:srgbClr val="00B050"/>
              </a:solidFill>
            </a:endParaRPr>
          </a:p>
        </p:txBody>
      </p:sp>
      <p:sp>
        <p:nvSpPr>
          <p:cNvPr id="107" name="文本框 126">
            <a:extLst>
              <a:ext uri="{FF2B5EF4-FFF2-40B4-BE49-F238E27FC236}">
                <a16:creationId xmlns:a16="http://schemas.microsoft.com/office/drawing/2014/main" id="{89B43424-80DE-F783-9B8D-9F3E904641A1}"/>
              </a:ext>
            </a:extLst>
          </p:cNvPr>
          <p:cNvSpPr txBox="1"/>
          <p:nvPr/>
        </p:nvSpPr>
        <p:spPr>
          <a:xfrm>
            <a:off x="7115146" y="2813619"/>
            <a:ext cx="98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Oracles</a:t>
            </a:r>
            <a:endParaRPr lang="en-CN" altLang="zh-CN" b="1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8" name="文本框 127">
            <a:extLst>
              <a:ext uri="{FF2B5EF4-FFF2-40B4-BE49-F238E27FC236}">
                <a16:creationId xmlns:a16="http://schemas.microsoft.com/office/drawing/2014/main" id="{E73F83D7-7C29-C667-D138-EA6DD5CCAE29}"/>
              </a:ext>
            </a:extLst>
          </p:cNvPr>
          <p:cNvSpPr txBox="1"/>
          <p:nvPr/>
        </p:nvSpPr>
        <p:spPr>
          <a:xfrm>
            <a:off x="8512348" y="3270170"/>
            <a:ext cx="98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…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09" name="组合 180">
            <a:extLst>
              <a:ext uri="{FF2B5EF4-FFF2-40B4-BE49-F238E27FC236}">
                <a16:creationId xmlns:a16="http://schemas.microsoft.com/office/drawing/2014/main" id="{6BCBE6F3-C9B9-9E38-431D-27605D2B0046}"/>
              </a:ext>
            </a:extLst>
          </p:cNvPr>
          <p:cNvGrpSpPr/>
          <p:nvPr/>
        </p:nvGrpSpPr>
        <p:grpSpPr>
          <a:xfrm>
            <a:off x="7272556" y="1838273"/>
            <a:ext cx="1030710" cy="445190"/>
            <a:chOff x="8335236" y="3714302"/>
            <a:chExt cx="986126" cy="351597"/>
          </a:xfrm>
        </p:grpSpPr>
        <p:sp>
          <p:nvSpPr>
            <p:cNvPr id="110" name="Rounded Rectangle 89">
              <a:extLst>
                <a:ext uri="{FF2B5EF4-FFF2-40B4-BE49-F238E27FC236}">
                  <a16:creationId xmlns:a16="http://schemas.microsoft.com/office/drawing/2014/main" id="{14E7AF4B-C508-123F-D7E1-C09177F060C2}"/>
                </a:ext>
              </a:extLst>
            </p:cNvPr>
            <p:cNvSpPr/>
            <p:nvPr/>
          </p:nvSpPr>
          <p:spPr>
            <a:xfrm>
              <a:off x="8335236" y="3741071"/>
              <a:ext cx="986126" cy="3248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b="1" dirty="0">
                <a:solidFill>
                  <a:srgbClr val="E6BC51"/>
                </a:solidFill>
              </a:endParaRPr>
            </a:p>
          </p:txBody>
        </p:sp>
        <p:sp>
          <p:nvSpPr>
            <p:cNvPr id="111" name="文本框 77">
              <a:extLst>
                <a:ext uri="{FF2B5EF4-FFF2-40B4-BE49-F238E27FC236}">
                  <a16:creationId xmlns:a16="http://schemas.microsoft.com/office/drawing/2014/main" id="{5E051A40-85C4-A6CE-69DF-268255ED1995}"/>
                </a:ext>
              </a:extLst>
            </p:cNvPr>
            <p:cNvSpPr txBox="1"/>
            <p:nvPr/>
          </p:nvSpPr>
          <p:spPr>
            <a:xfrm>
              <a:off x="8368808" y="3790158"/>
              <a:ext cx="523207" cy="24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9797"/>
                  </a:solidFill>
                </a:rPr>
                <a:t>red</a:t>
              </a:r>
              <a:endParaRPr lang="zh-CN" altLang="en-US" sz="1400" dirty="0">
                <a:solidFill>
                  <a:srgbClr val="FF9797"/>
                </a:solidFill>
              </a:endParaRPr>
            </a:p>
          </p:txBody>
        </p:sp>
        <p:sp>
          <p:nvSpPr>
            <p:cNvPr id="113" name="文本框 97">
              <a:extLst>
                <a:ext uri="{FF2B5EF4-FFF2-40B4-BE49-F238E27FC236}">
                  <a16:creationId xmlns:a16="http://schemas.microsoft.com/office/drawing/2014/main" id="{B65C4CA3-CA29-D78B-32DF-AF744BE5C981}"/>
                </a:ext>
              </a:extLst>
            </p:cNvPr>
            <p:cNvSpPr txBox="1"/>
            <p:nvPr/>
          </p:nvSpPr>
          <p:spPr>
            <a:xfrm>
              <a:off x="8663984" y="3795006"/>
              <a:ext cx="523207" cy="24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/>
                  </a:solidFill>
                </a:rPr>
                <a:t>blue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114" name="文本框 99">
              <a:extLst>
                <a:ext uri="{FF2B5EF4-FFF2-40B4-BE49-F238E27FC236}">
                  <a16:creationId xmlns:a16="http://schemas.microsoft.com/office/drawing/2014/main" id="{FF02FD87-F366-785C-A02E-FA3CFD306B40}"/>
                </a:ext>
              </a:extLst>
            </p:cNvPr>
            <p:cNvSpPr txBox="1"/>
            <p:nvPr/>
          </p:nvSpPr>
          <p:spPr>
            <a:xfrm>
              <a:off x="9011240" y="3714302"/>
              <a:ext cx="310122" cy="315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…</a:t>
              </a:r>
              <a:endParaRPr lang="zh-CN" altLang="en-US" sz="2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99C946D-C792-3969-03B9-70E36F074107}"/>
              </a:ext>
            </a:extLst>
          </p:cNvPr>
          <p:cNvSpPr txBox="1"/>
          <p:nvPr/>
        </p:nvSpPr>
        <p:spPr>
          <a:xfrm>
            <a:off x="4431350" y="4341630"/>
            <a:ext cx="172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</a:t>
            </a:r>
          </a:p>
        </p:txBody>
      </p:sp>
      <p:grpSp>
        <p:nvGrpSpPr>
          <p:cNvPr id="134" name="组合 144">
            <a:extLst>
              <a:ext uri="{FF2B5EF4-FFF2-40B4-BE49-F238E27FC236}">
                <a16:creationId xmlns:a16="http://schemas.microsoft.com/office/drawing/2014/main" id="{88ECD516-9D9A-1400-F20C-9AC1DFB0636F}"/>
              </a:ext>
            </a:extLst>
          </p:cNvPr>
          <p:cNvGrpSpPr/>
          <p:nvPr/>
        </p:nvGrpSpPr>
        <p:grpSpPr>
          <a:xfrm>
            <a:off x="3797244" y="3440182"/>
            <a:ext cx="233656" cy="209912"/>
            <a:chOff x="5532453" y="4540607"/>
            <a:chExt cx="286454" cy="251228"/>
          </a:xfrm>
        </p:grpSpPr>
        <p:sp>
          <p:nvSpPr>
            <p:cNvPr id="135" name="等腰三角形 145">
              <a:extLst>
                <a:ext uri="{FF2B5EF4-FFF2-40B4-BE49-F238E27FC236}">
                  <a16:creationId xmlns:a16="http://schemas.microsoft.com/office/drawing/2014/main" id="{FE5FEF1D-F331-63C2-28DA-1CE529F70A03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43">
              <a:extLst>
                <a:ext uri="{FF2B5EF4-FFF2-40B4-BE49-F238E27FC236}">
                  <a16:creationId xmlns:a16="http://schemas.microsoft.com/office/drawing/2014/main" id="{62F256B6-5190-225E-996F-05F4B9760BF2}"/>
                </a:ext>
              </a:extLst>
            </p:cNvPr>
            <p:cNvSpPr/>
            <p:nvPr/>
          </p:nvSpPr>
          <p:spPr>
            <a:xfrm>
              <a:off x="5532453" y="4540607"/>
              <a:ext cx="286454" cy="251228"/>
            </a:xfrm>
            <a:prstGeom prst="rect">
              <a:avLst/>
            </a:prstGeom>
            <a:noFill/>
            <a:ln>
              <a:solidFill>
                <a:srgbClr val="E5B40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49">
            <a:extLst>
              <a:ext uri="{FF2B5EF4-FFF2-40B4-BE49-F238E27FC236}">
                <a16:creationId xmlns:a16="http://schemas.microsoft.com/office/drawing/2014/main" id="{70183FCD-39A4-E7F0-DEED-21BA3B7B32F2}"/>
              </a:ext>
            </a:extLst>
          </p:cNvPr>
          <p:cNvGrpSpPr/>
          <p:nvPr/>
        </p:nvGrpSpPr>
        <p:grpSpPr>
          <a:xfrm>
            <a:off x="4835471" y="5117178"/>
            <a:ext cx="664735" cy="219499"/>
            <a:chOff x="5532452" y="4540607"/>
            <a:chExt cx="758959" cy="251228"/>
          </a:xfrm>
        </p:grpSpPr>
        <p:sp>
          <p:nvSpPr>
            <p:cNvPr id="140" name="矩形 150">
              <a:extLst>
                <a:ext uri="{FF2B5EF4-FFF2-40B4-BE49-F238E27FC236}">
                  <a16:creationId xmlns:a16="http://schemas.microsoft.com/office/drawing/2014/main" id="{8A77CB0C-B0E4-EE64-C6F8-FC67C23E8A05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等腰三角形 151">
              <a:extLst>
                <a:ext uri="{FF2B5EF4-FFF2-40B4-BE49-F238E27FC236}">
                  <a16:creationId xmlns:a16="http://schemas.microsoft.com/office/drawing/2014/main" id="{4EDE45D5-5845-344A-74FE-4FF9101971AA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52">
              <a:extLst>
                <a:ext uri="{FF2B5EF4-FFF2-40B4-BE49-F238E27FC236}">
                  <a16:creationId xmlns:a16="http://schemas.microsoft.com/office/drawing/2014/main" id="{ADEF5E1F-BF8B-AA93-D8A2-B8418B0E93A6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3">
              <a:extLst>
                <a:ext uri="{FF2B5EF4-FFF2-40B4-BE49-F238E27FC236}">
                  <a16:creationId xmlns:a16="http://schemas.microsoft.com/office/drawing/2014/main" id="{15351C84-ABD5-11AB-BD82-96F7E8C064DB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4" name="组合 155">
            <a:extLst>
              <a:ext uri="{FF2B5EF4-FFF2-40B4-BE49-F238E27FC236}">
                <a16:creationId xmlns:a16="http://schemas.microsoft.com/office/drawing/2014/main" id="{A255DAC7-C953-9DA3-7E69-942151719E17}"/>
              </a:ext>
            </a:extLst>
          </p:cNvPr>
          <p:cNvGrpSpPr/>
          <p:nvPr/>
        </p:nvGrpSpPr>
        <p:grpSpPr>
          <a:xfrm>
            <a:off x="4569474" y="4171438"/>
            <a:ext cx="645986" cy="217177"/>
            <a:chOff x="5532452" y="4540607"/>
            <a:chExt cx="758959" cy="251228"/>
          </a:xfrm>
        </p:grpSpPr>
        <p:sp>
          <p:nvSpPr>
            <p:cNvPr id="166" name="矩形 156">
              <a:extLst>
                <a:ext uri="{FF2B5EF4-FFF2-40B4-BE49-F238E27FC236}">
                  <a16:creationId xmlns:a16="http://schemas.microsoft.com/office/drawing/2014/main" id="{23CB3C38-D8D3-46C0-758C-071C279134A4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等腰三角形 157">
              <a:extLst>
                <a:ext uri="{FF2B5EF4-FFF2-40B4-BE49-F238E27FC236}">
                  <a16:creationId xmlns:a16="http://schemas.microsoft.com/office/drawing/2014/main" id="{9C7BFBD2-3066-CABD-B846-12E095927154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58">
              <a:extLst>
                <a:ext uri="{FF2B5EF4-FFF2-40B4-BE49-F238E27FC236}">
                  <a16:creationId xmlns:a16="http://schemas.microsoft.com/office/drawing/2014/main" id="{3C692334-957E-900F-6DE0-8130389E860A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59">
              <a:extLst>
                <a:ext uri="{FF2B5EF4-FFF2-40B4-BE49-F238E27FC236}">
                  <a16:creationId xmlns:a16="http://schemas.microsoft.com/office/drawing/2014/main" id="{D9BD7A8C-320A-B028-D697-76032AE36CAC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0" name="组合 160">
            <a:extLst>
              <a:ext uri="{FF2B5EF4-FFF2-40B4-BE49-F238E27FC236}">
                <a16:creationId xmlns:a16="http://schemas.microsoft.com/office/drawing/2014/main" id="{29130A77-36A5-EBC3-017F-637E50AA137A}"/>
              </a:ext>
            </a:extLst>
          </p:cNvPr>
          <p:cNvGrpSpPr/>
          <p:nvPr/>
        </p:nvGrpSpPr>
        <p:grpSpPr>
          <a:xfrm rot="2813253">
            <a:off x="5420966" y="3667288"/>
            <a:ext cx="437608" cy="195178"/>
            <a:chOff x="5532453" y="4540606"/>
            <a:chExt cx="551782" cy="251228"/>
          </a:xfrm>
        </p:grpSpPr>
        <p:sp>
          <p:nvSpPr>
            <p:cNvPr id="171" name="矩形 161">
              <a:extLst>
                <a:ext uri="{FF2B5EF4-FFF2-40B4-BE49-F238E27FC236}">
                  <a16:creationId xmlns:a16="http://schemas.microsoft.com/office/drawing/2014/main" id="{E0411ED2-F986-5ED5-DC72-5D6E7E9F66FF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等腰三角形 162">
              <a:extLst>
                <a:ext uri="{FF2B5EF4-FFF2-40B4-BE49-F238E27FC236}">
                  <a16:creationId xmlns:a16="http://schemas.microsoft.com/office/drawing/2014/main" id="{69ABC31D-2D12-5A53-18C1-D2C68F4657E8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64">
              <a:extLst>
                <a:ext uri="{FF2B5EF4-FFF2-40B4-BE49-F238E27FC236}">
                  <a16:creationId xmlns:a16="http://schemas.microsoft.com/office/drawing/2014/main" id="{7A8B007F-F34E-FA5D-364C-AF2D65984133}"/>
                </a:ext>
              </a:extLst>
            </p:cNvPr>
            <p:cNvSpPr/>
            <p:nvPr/>
          </p:nvSpPr>
          <p:spPr>
            <a:xfrm>
              <a:off x="5532453" y="4540606"/>
              <a:ext cx="551782" cy="25122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E7FDADA-2696-FE3F-EA2D-4458619314FC}"/>
              </a:ext>
            </a:extLst>
          </p:cNvPr>
          <p:cNvGrpSpPr/>
          <p:nvPr/>
        </p:nvGrpSpPr>
        <p:grpSpPr>
          <a:xfrm>
            <a:off x="4774261" y="2452843"/>
            <a:ext cx="1148039" cy="554956"/>
            <a:chOff x="7033756" y="2883538"/>
            <a:chExt cx="1148039" cy="554956"/>
          </a:xfrm>
        </p:grpSpPr>
        <p:sp>
          <p:nvSpPr>
            <p:cNvPr id="175" name="TextBox 14">
              <a:extLst>
                <a:ext uri="{FF2B5EF4-FFF2-40B4-BE49-F238E27FC236}">
                  <a16:creationId xmlns:a16="http://schemas.microsoft.com/office/drawing/2014/main" id="{30E76EE1-A7E5-7B81-FAAC-95285F3A85F6}"/>
                </a:ext>
              </a:extLst>
            </p:cNvPr>
            <p:cNvSpPr txBox="1"/>
            <p:nvPr/>
          </p:nvSpPr>
          <p:spPr>
            <a:xfrm>
              <a:off x="7033756" y="2883538"/>
              <a:ext cx="108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Planned 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Action</a:t>
              </a:r>
              <a:endParaRPr lang="en-CN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79" name="Straight Arrow Connector 18">
              <a:extLst>
                <a:ext uri="{FF2B5EF4-FFF2-40B4-BE49-F238E27FC236}">
                  <a16:creationId xmlns:a16="http://schemas.microsoft.com/office/drawing/2014/main" id="{B5C97E8B-357E-4DD6-6283-581B18BAB6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273" y="3438494"/>
              <a:ext cx="1111522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组合 177">
              <a:extLst>
                <a:ext uri="{FF2B5EF4-FFF2-40B4-BE49-F238E27FC236}">
                  <a16:creationId xmlns:a16="http://schemas.microsoft.com/office/drawing/2014/main" id="{986E1F4F-563E-8222-1C99-4A58F8BD15A1}"/>
                </a:ext>
              </a:extLst>
            </p:cNvPr>
            <p:cNvGrpSpPr/>
            <p:nvPr/>
          </p:nvGrpSpPr>
          <p:grpSpPr>
            <a:xfrm>
              <a:off x="7834508" y="3145149"/>
              <a:ext cx="209108" cy="200405"/>
              <a:chOff x="6228825" y="3400538"/>
              <a:chExt cx="286454" cy="251228"/>
            </a:xfrm>
          </p:grpSpPr>
          <p:sp>
            <p:nvSpPr>
              <p:cNvPr id="183" name="矩形 175">
                <a:extLst>
                  <a:ext uri="{FF2B5EF4-FFF2-40B4-BE49-F238E27FC236}">
                    <a16:creationId xmlns:a16="http://schemas.microsoft.com/office/drawing/2014/main" id="{36927D74-915E-30AF-9B42-13B8C2EB4249}"/>
                  </a:ext>
                </a:extLst>
              </p:cNvPr>
              <p:cNvSpPr/>
              <p:nvPr/>
            </p:nvSpPr>
            <p:spPr>
              <a:xfrm>
                <a:off x="6228825" y="3400538"/>
                <a:ext cx="286454" cy="251228"/>
              </a:xfrm>
              <a:prstGeom prst="rect">
                <a:avLst/>
              </a:prstGeom>
              <a:noFill/>
              <a:ln>
                <a:solidFill>
                  <a:srgbClr val="E5B40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4" name="椭圆 176">
                <a:extLst>
                  <a:ext uri="{FF2B5EF4-FFF2-40B4-BE49-F238E27FC236}">
                    <a16:creationId xmlns:a16="http://schemas.microsoft.com/office/drawing/2014/main" id="{A6A3073C-A225-22FC-E9D7-725CD4050235}"/>
                  </a:ext>
                </a:extLst>
              </p:cNvPr>
              <p:cNvSpPr/>
              <p:nvPr/>
            </p:nvSpPr>
            <p:spPr>
              <a:xfrm>
                <a:off x="6274116" y="3429000"/>
                <a:ext cx="187200" cy="18621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8" name="文本框 184">
            <a:extLst>
              <a:ext uri="{FF2B5EF4-FFF2-40B4-BE49-F238E27FC236}">
                <a16:creationId xmlns:a16="http://schemas.microsoft.com/office/drawing/2014/main" id="{3FCCDAE8-8656-530D-4A99-40FA4AF4B2EE}"/>
              </a:ext>
            </a:extLst>
          </p:cNvPr>
          <p:cNvSpPr txBox="1"/>
          <p:nvPr/>
        </p:nvSpPr>
        <p:spPr>
          <a:xfrm>
            <a:off x="8381724" y="1829076"/>
            <a:ext cx="32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…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189" name="组合 200">
            <a:extLst>
              <a:ext uri="{FF2B5EF4-FFF2-40B4-BE49-F238E27FC236}">
                <a16:creationId xmlns:a16="http://schemas.microsoft.com/office/drawing/2014/main" id="{7CA398A6-B657-2448-774F-DB46C6904CFF}"/>
              </a:ext>
            </a:extLst>
          </p:cNvPr>
          <p:cNvGrpSpPr/>
          <p:nvPr/>
        </p:nvGrpSpPr>
        <p:grpSpPr>
          <a:xfrm>
            <a:off x="6098305" y="1825954"/>
            <a:ext cx="1037181" cy="455872"/>
            <a:chOff x="7117545" y="2261606"/>
            <a:chExt cx="1037184" cy="455871"/>
          </a:xfrm>
        </p:grpSpPr>
        <p:grpSp>
          <p:nvGrpSpPr>
            <p:cNvPr id="193" name="组合 185">
              <a:extLst>
                <a:ext uri="{FF2B5EF4-FFF2-40B4-BE49-F238E27FC236}">
                  <a16:creationId xmlns:a16="http://schemas.microsoft.com/office/drawing/2014/main" id="{3CC2653E-3663-5C76-7AC5-9C482A653068}"/>
                </a:ext>
              </a:extLst>
            </p:cNvPr>
            <p:cNvGrpSpPr/>
            <p:nvPr/>
          </p:nvGrpSpPr>
          <p:grpSpPr>
            <a:xfrm>
              <a:off x="7117545" y="2261606"/>
              <a:ext cx="1037184" cy="455871"/>
              <a:chOff x="8335236" y="3705867"/>
              <a:chExt cx="992320" cy="360032"/>
            </a:xfrm>
          </p:grpSpPr>
          <p:sp>
            <p:nvSpPr>
              <p:cNvPr id="198" name="Rounded Rectangle 89">
                <a:extLst>
                  <a:ext uri="{FF2B5EF4-FFF2-40B4-BE49-F238E27FC236}">
                    <a16:creationId xmlns:a16="http://schemas.microsoft.com/office/drawing/2014/main" id="{1E9E6B46-4C08-B9C1-CC4E-B63CF3B6BAC7}"/>
                  </a:ext>
                </a:extLst>
              </p:cNvPr>
              <p:cNvSpPr/>
              <p:nvPr/>
            </p:nvSpPr>
            <p:spPr>
              <a:xfrm>
                <a:off x="8335236" y="3741071"/>
                <a:ext cx="986126" cy="3248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000" b="1" dirty="0">
                  <a:solidFill>
                    <a:srgbClr val="E6BC51"/>
                  </a:solidFill>
                </a:endParaRPr>
              </a:p>
            </p:txBody>
          </p:sp>
          <p:sp>
            <p:nvSpPr>
              <p:cNvPr id="199" name="文本框 189">
                <a:extLst>
                  <a:ext uri="{FF2B5EF4-FFF2-40B4-BE49-F238E27FC236}">
                    <a16:creationId xmlns:a16="http://schemas.microsoft.com/office/drawing/2014/main" id="{C6223EE9-C7D1-5800-164C-41FB6453BE3C}"/>
                  </a:ext>
                </a:extLst>
              </p:cNvPr>
              <p:cNvSpPr txBox="1"/>
              <p:nvPr/>
            </p:nvSpPr>
            <p:spPr>
              <a:xfrm>
                <a:off x="9017434" y="3705867"/>
                <a:ext cx="310122" cy="315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B050"/>
                    </a:solidFill>
                  </a:rPr>
                  <a:t>…</a:t>
                </a:r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94" name="椭圆 190">
              <a:extLst>
                <a:ext uri="{FF2B5EF4-FFF2-40B4-BE49-F238E27FC236}">
                  <a16:creationId xmlns:a16="http://schemas.microsoft.com/office/drawing/2014/main" id="{F078C6A2-AE70-E56F-9A16-E467FB51A28F}"/>
                </a:ext>
              </a:extLst>
            </p:cNvPr>
            <p:cNvSpPr/>
            <p:nvPr/>
          </p:nvSpPr>
          <p:spPr>
            <a:xfrm>
              <a:off x="7190081" y="244927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等腰三角形 191">
              <a:extLst>
                <a:ext uri="{FF2B5EF4-FFF2-40B4-BE49-F238E27FC236}">
                  <a16:creationId xmlns:a16="http://schemas.microsoft.com/office/drawing/2014/main" id="{79415781-F155-A468-379D-6F6A4715CC4C}"/>
                </a:ext>
              </a:extLst>
            </p:cNvPr>
            <p:cNvSpPr/>
            <p:nvPr/>
          </p:nvSpPr>
          <p:spPr>
            <a:xfrm>
              <a:off x="7424012" y="2446280"/>
              <a:ext cx="180000" cy="180000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5">
              <a:extLst>
                <a:ext uri="{FF2B5EF4-FFF2-40B4-BE49-F238E27FC236}">
                  <a16:creationId xmlns:a16="http://schemas.microsoft.com/office/drawing/2014/main" id="{AB8ABECA-B46C-4D46-9DF2-D3262AC8F822}"/>
                </a:ext>
              </a:extLst>
            </p:cNvPr>
            <p:cNvSpPr/>
            <p:nvPr/>
          </p:nvSpPr>
          <p:spPr>
            <a:xfrm>
              <a:off x="7683913" y="2446280"/>
              <a:ext cx="180000" cy="18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0" name="Rounded Rectangle 89">
            <a:extLst>
              <a:ext uri="{FF2B5EF4-FFF2-40B4-BE49-F238E27FC236}">
                <a16:creationId xmlns:a16="http://schemas.microsoft.com/office/drawing/2014/main" id="{697255CA-5B11-0BC6-1707-1B2A4BAB3F62}"/>
              </a:ext>
            </a:extLst>
          </p:cNvPr>
          <p:cNvSpPr/>
          <p:nvPr/>
        </p:nvSpPr>
        <p:spPr>
          <a:xfrm>
            <a:off x="7292750" y="3209734"/>
            <a:ext cx="1182377" cy="6784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2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02" name="等腰三角形 205">
            <a:extLst>
              <a:ext uri="{FF2B5EF4-FFF2-40B4-BE49-F238E27FC236}">
                <a16:creationId xmlns:a16="http://schemas.microsoft.com/office/drawing/2014/main" id="{37E98C89-089A-21D7-A119-ADDDB767B9EE}"/>
              </a:ext>
            </a:extLst>
          </p:cNvPr>
          <p:cNvSpPr/>
          <p:nvPr/>
        </p:nvSpPr>
        <p:spPr>
          <a:xfrm>
            <a:off x="6497289" y="3588855"/>
            <a:ext cx="180000" cy="180000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文本框 206">
            <a:extLst>
              <a:ext uri="{FF2B5EF4-FFF2-40B4-BE49-F238E27FC236}">
                <a16:creationId xmlns:a16="http://schemas.microsoft.com/office/drawing/2014/main" id="{75BE12CC-9271-F817-D7B8-184C8212D639}"/>
              </a:ext>
            </a:extLst>
          </p:cNvPr>
          <p:cNvSpPr txBox="1"/>
          <p:nvPr/>
        </p:nvSpPr>
        <p:spPr>
          <a:xfrm>
            <a:off x="7632167" y="3499498"/>
            <a:ext cx="546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9797"/>
                </a:solidFill>
              </a:rPr>
              <a:t>red</a:t>
            </a:r>
            <a:endParaRPr lang="zh-CN" altLang="en-US" sz="1600" dirty="0">
              <a:solidFill>
                <a:srgbClr val="FF9797"/>
              </a:solidFill>
            </a:endParaRPr>
          </a:p>
        </p:txBody>
      </p:sp>
      <p:grpSp>
        <p:nvGrpSpPr>
          <p:cNvPr id="205" name="组合 207">
            <a:extLst>
              <a:ext uri="{FF2B5EF4-FFF2-40B4-BE49-F238E27FC236}">
                <a16:creationId xmlns:a16="http://schemas.microsoft.com/office/drawing/2014/main" id="{452B25BF-2673-25FA-45B4-BE7FE9864BC2}"/>
              </a:ext>
            </a:extLst>
          </p:cNvPr>
          <p:cNvGrpSpPr/>
          <p:nvPr/>
        </p:nvGrpSpPr>
        <p:grpSpPr>
          <a:xfrm>
            <a:off x="7744273" y="4337509"/>
            <a:ext cx="209108" cy="200405"/>
            <a:chOff x="6228825" y="3400538"/>
            <a:chExt cx="286454" cy="251228"/>
          </a:xfrm>
        </p:grpSpPr>
        <p:sp>
          <p:nvSpPr>
            <p:cNvPr id="211" name="矩形 208">
              <a:extLst>
                <a:ext uri="{FF2B5EF4-FFF2-40B4-BE49-F238E27FC236}">
                  <a16:creationId xmlns:a16="http://schemas.microsoft.com/office/drawing/2014/main" id="{26587628-8753-61AC-C88E-C2F501425BA2}"/>
                </a:ext>
              </a:extLst>
            </p:cNvPr>
            <p:cNvSpPr/>
            <p:nvPr/>
          </p:nvSpPr>
          <p:spPr>
            <a:xfrm>
              <a:off x="6228825" y="3400538"/>
              <a:ext cx="286454" cy="25122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09">
              <a:extLst>
                <a:ext uri="{FF2B5EF4-FFF2-40B4-BE49-F238E27FC236}">
                  <a16:creationId xmlns:a16="http://schemas.microsoft.com/office/drawing/2014/main" id="{2D427D79-88BE-D910-FD01-C29628B5949F}"/>
                </a:ext>
              </a:extLst>
            </p:cNvPr>
            <p:cNvSpPr/>
            <p:nvPr/>
          </p:nvSpPr>
          <p:spPr>
            <a:xfrm>
              <a:off x="6274116" y="3429000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3" name="图片 213">
            <a:extLst>
              <a:ext uri="{FF2B5EF4-FFF2-40B4-BE49-F238E27FC236}">
                <a16:creationId xmlns:a16="http://schemas.microsoft.com/office/drawing/2014/main" id="{40682A4F-FCC3-D24E-B024-924DFEF17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784" y="4320823"/>
            <a:ext cx="221234" cy="221234"/>
          </a:xfrm>
          <a:prstGeom prst="rect">
            <a:avLst/>
          </a:prstGeom>
        </p:spPr>
      </p:pic>
      <p:pic>
        <p:nvPicPr>
          <p:cNvPr id="215" name="图片 236">
            <a:extLst>
              <a:ext uri="{FF2B5EF4-FFF2-40B4-BE49-F238E27FC236}">
                <a16:creationId xmlns:a16="http://schemas.microsoft.com/office/drawing/2014/main" id="{5EF9A6BA-F05B-DCE3-86D5-6FEA85EFC38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6902349" y="2858792"/>
            <a:ext cx="296365" cy="296365"/>
          </a:xfrm>
          <a:prstGeom prst="rect">
            <a:avLst/>
          </a:prstGeom>
        </p:spPr>
      </p:pic>
      <p:pic>
        <p:nvPicPr>
          <p:cNvPr id="216" name="图片 238">
            <a:extLst>
              <a:ext uri="{FF2B5EF4-FFF2-40B4-BE49-F238E27FC236}">
                <a16:creationId xmlns:a16="http://schemas.microsoft.com/office/drawing/2014/main" id="{2B9099BC-495A-37AD-AA6B-4E776F2E04B1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</a:blip>
          <a:stretch>
            <a:fillRect/>
          </a:stretch>
        </p:blipFill>
        <p:spPr>
          <a:xfrm>
            <a:off x="6373958" y="4818609"/>
            <a:ext cx="364917" cy="364917"/>
          </a:xfrm>
          <a:prstGeom prst="rect">
            <a:avLst/>
          </a:prstGeom>
        </p:spPr>
      </p:pic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67F3801-3A74-CD18-5BF1-72398AD7B8FD}"/>
              </a:ext>
            </a:extLst>
          </p:cNvPr>
          <p:cNvGrpSpPr/>
          <p:nvPr/>
        </p:nvGrpSpPr>
        <p:grpSpPr>
          <a:xfrm>
            <a:off x="404900" y="1084541"/>
            <a:ext cx="4405879" cy="2243214"/>
            <a:chOff x="2664395" y="1515236"/>
            <a:chExt cx="4405879" cy="2243214"/>
          </a:xfrm>
        </p:grpSpPr>
        <p:sp>
          <p:nvSpPr>
            <p:cNvPr id="218" name="Rounded Rectangle 31">
              <a:extLst>
                <a:ext uri="{FF2B5EF4-FFF2-40B4-BE49-F238E27FC236}">
                  <a16:creationId xmlns:a16="http://schemas.microsoft.com/office/drawing/2014/main" id="{F53C8C5B-FF68-45E0-55E2-FA2582B59E6D}"/>
                </a:ext>
              </a:extLst>
            </p:cNvPr>
            <p:cNvSpPr/>
            <p:nvPr/>
          </p:nvSpPr>
          <p:spPr>
            <a:xfrm>
              <a:off x="2664395" y="1515236"/>
              <a:ext cx="4405879" cy="2243214"/>
            </a:xfrm>
            <a:prstGeom prst="roundRect">
              <a:avLst>
                <a:gd name="adj" fmla="val 9518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219" name="Rounded Rectangle 31">
              <a:extLst>
                <a:ext uri="{FF2B5EF4-FFF2-40B4-BE49-F238E27FC236}">
                  <a16:creationId xmlns:a16="http://schemas.microsoft.com/office/drawing/2014/main" id="{5C8E3177-0174-C938-BD4F-9685DFD7472A}"/>
                </a:ext>
              </a:extLst>
            </p:cNvPr>
            <p:cNvSpPr/>
            <p:nvPr/>
          </p:nvSpPr>
          <p:spPr>
            <a:xfrm>
              <a:off x="3903132" y="2050032"/>
              <a:ext cx="3051111" cy="1586590"/>
            </a:xfrm>
            <a:prstGeom prst="roundRect">
              <a:avLst>
                <a:gd name="adj" fmla="val 7662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E68900"/>
                </a:solidFill>
              </a:endParaRPr>
            </a:p>
          </p:txBody>
        </p:sp>
        <p:sp>
          <p:nvSpPr>
            <p:cNvPr id="220" name="文本框 2">
              <a:extLst>
                <a:ext uri="{FF2B5EF4-FFF2-40B4-BE49-F238E27FC236}">
                  <a16:creationId xmlns:a16="http://schemas.microsoft.com/office/drawing/2014/main" id="{EBB14015-F145-5469-A1D8-C38653EBAF2C}"/>
                </a:ext>
              </a:extLst>
            </p:cNvPr>
            <p:cNvSpPr txBox="1"/>
            <p:nvPr/>
          </p:nvSpPr>
          <p:spPr>
            <a:xfrm>
              <a:off x="4278813" y="1582813"/>
              <a:ext cx="1423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zh-CN" altLang="en-US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Agent</a:t>
              </a:r>
            </a:p>
          </p:txBody>
        </p:sp>
        <p:sp>
          <p:nvSpPr>
            <p:cNvPr id="221" name="Rounded Rectangle 31">
              <a:extLst>
                <a:ext uri="{FF2B5EF4-FFF2-40B4-BE49-F238E27FC236}">
                  <a16:creationId xmlns:a16="http://schemas.microsoft.com/office/drawing/2014/main" id="{B16D99C7-10F1-1957-CD59-7FE4F9529CD5}"/>
                </a:ext>
              </a:extLst>
            </p:cNvPr>
            <p:cNvSpPr/>
            <p:nvPr/>
          </p:nvSpPr>
          <p:spPr>
            <a:xfrm>
              <a:off x="2869076" y="2049902"/>
              <a:ext cx="868489" cy="1579641"/>
            </a:xfrm>
            <a:prstGeom prst="roundRect">
              <a:avLst>
                <a:gd name="adj" fmla="val 11549"/>
              </a:avLst>
            </a:prstGeom>
            <a:solidFill>
              <a:srgbClr val="FFFAE5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222" name="文本框 38">
              <a:extLst>
                <a:ext uri="{FF2B5EF4-FFF2-40B4-BE49-F238E27FC236}">
                  <a16:creationId xmlns:a16="http://schemas.microsoft.com/office/drawing/2014/main" id="{87503B8F-5760-72E2-908D-D5369B86BDE7}"/>
                </a:ext>
              </a:extLst>
            </p:cNvPr>
            <p:cNvSpPr txBox="1"/>
            <p:nvPr/>
          </p:nvSpPr>
          <p:spPr>
            <a:xfrm>
              <a:off x="2975541" y="2030054"/>
              <a:ext cx="72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en-US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223" name="椭圆 9">
              <a:extLst>
                <a:ext uri="{FF2B5EF4-FFF2-40B4-BE49-F238E27FC236}">
                  <a16:creationId xmlns:a16="http://schemas.microsoft.com/office/drawing/2014/main" id="{B40F1E21-2742-2C3B-6518-F9AB395D2F81}"/>
                </a:ext>
              </a:extLst>
            </p:cNvPr>
            <p:cNvSpPr/>
            <p:nvPr/>
          </p:nvSpPr>
          <p:spPr>
            <a:xfrm>
              <a:off x="3024561" y="2358938"/>
              <a:ext cx="542114" cy="540000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Straight Arrow Connector 18">
              <a:extLst>
                <a:ext uri="{FF2B5EF4-FFF2-40B4-BE49-F238E27FC236}">
                  <a16:creationId xmlns:a16="http://schemas.microsoft.com/office/drawing/2014/main" id="{B361823A-5702-F732-A2FC-FE06F41AA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679" y="2843327"/>
              <a:ext cx="540926" cy="0"/>
            </a:xfrm>
            <a:prstGeom prst="straightConnector1">
              <a:avLst/>
            </a:prstGeom>
            <a:ln w="57150">
              <a:solidFill>
                <a:srgbClr val="E4A902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矩形: 圆角 28">
              <a:extLst>
                <a:ext uri="{FF2B5EF4-FFF2-40B4-BE49-F238E27FC236}">
                  <a16:creationId xmlns:a16="http://schemas.microsoft.com/office/drawing/2014/main" id="{1B4CA3B4-02F1-D178-EF96-FB4071267622}"/>
                </a:ext>
              </a:extLst>
            </p:cNvPr>
            <p:cNvSpPr/>
            <p:nvPr/>
          </p:nvSpPr>
          <p:spPr>
            <a:xfrm>
              <a:off x="4086532" y="2230783"/>
              <a:ext cx="1299285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Planning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226" name="矩形: 圆角 46">
              <a:extLst>
                <a:ext uri="{FF2B5EF4-FFF2-40B4-BE49-F238E27FC236}">
                  <a16:creationId xmlns:a16="http://schemas.microsoft.com/office/drawing/2014/main" id="{508B0B18-0C1E-AD34-2E46-56A6CBEE3BDC}"/>
                </a:ext>
              </a:extLst>
            </p:cNvPr>
            <p:cNvSpPr/>
            <p:nvPr/>
          </p:nvSpPr>
          <p:spPr>
            <a:xfrm>
              <a:off x="4089473" y="2966111"/>
              <a:ext cx="1308010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Reasoning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227" name="矩形: 圆角 47">
              <a:extLst>
                <a:ext uri="{FF2B5EF4-FFF2-40B4-BE49-F238E27FC236}">
                  <a16:creationId xmlns:a16="http://schemas.microsoft.com/office/drawing/2014/main" id="{507BC2E7-27FC-EA02-2AE6-BC7563065923}"/>
                </a:ext>
              </a:extLst>
            </p:cNvPr>
            <p:cNvSpPr/>
            <p:nvPr/>
          </p:nvSpPr>
          <p:spPr>
            <a:xfrm>
              <a:off x="5551343" y="2238788"/>
              <a:ext cx="1307992" cy="4956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Reflecting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228" name="矩形: 圆角 146">
              <a:extLst>
                <a:ext uri="{FF2B5EF4-FFF2-40B4-BE49-F238E27FC236}">
                  <a16:creationId xmlns:a16="http://schemas.microsoft.com/office/drawing/2014/main" id="{FF598C39-7FD5-A367-5D55-BEA51F347A82}"/>
                </a:ext>
              </a:extLst>
            </p:cNvPr>
            <p:cNvSpPr/>
            <p:nvPr/>
          </p:nvSpPr>
          <p:spPr>
            <a:xfrm>
              <a:off x="5544698" y="2966111"/>
              <a:ext cx="1308010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5B401"/>
                  </a:solidFill>
                </a:rPr>
                <a:t>……</a:t>
              </a:r>
              <a:endParaRPr lang="zh-CN" altLang="en-US" dirty="0">
                <a:solidFill>
                  <a:srgbClr val="E5B401"/>
                </a:solidFill>
              </a:endParaRPr>
            </a:p>
          </p:txBody>
        </p:sp>
        <p:grpSp>
          <p:nvGrpSpPr>
            <p:cNvPr id="229" name="组合 7">
              <a:extLst>
                <a:ext uri="{FF2B5EF4-FFF2-40B4-BE49-F238E27FC236}">
                  <a16:creationId xmlns:a16="http://schemas.microsoft.com/office/drawing/2014/main" id="{5A45FDD7-042E-E758-047D-DA70449CFE3E}"/>
                </a:ext>
              </a:extLst>
            </p:cNvPr>
            <p:cNvGrpSpPr/>
            <p:nvPr/>
          </p:nvGrpSpPr>
          <p:grpSpPr>
            <a:xfrm>
              <a:off x="3036319" y="2976982"/>
              <a:ext cx="575775" cy="561976"/>
              <a:chOff x="1784364" y="3023855"/>
              <a:chExt cx="575775" cy="561976"/>
            </a:xfrm>
          </p:grpSpPr>
          <p:sp>
            <p:nvSpPr>
              <p:cNvPr id="230" name="椭圆 3">
                <a:extLst>
                  <a:ext uri="{FF2B5EF4-FFF2-40B4-BE49-F238E27FC236}">
                    <a16:creationId xmlns:a16="http://schemas.microsoft.com/office/drawing/2014/main" id="{AE7527B3-F310-C02B-4F6B-764B0DC3668C}"/>
                  </a:ext>
                </a:extLst>
              </p:cNvPr>
              <p:cNvSpPr/>
              <p:nvPr/>
            </p:nvSpPr>
            <p:spPr>
              <a:xfrm>
                <a:off x="1784364" y="3038597"/>
                <a:ext cx="540000" cy="541496"/>
              </a:xfrm>
              <a:prstGeom prst="ellipse">
                <a:avLst/>
              </a:prstGeom>
              <a:solidFill>
                <a:srgbClr val="FFF0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31" name="组合 5">
                <a:extLst>
                  <a:ext uri="{FF2B5EF4-FFF2-40B4-BE49-F238E27FC236}">
                    <a16:creationId xmlns:a16="http://schemas.microsoft.com/office/drawing/2014/main" id="{A3B7A143-2796-BBDD-6504-060E44907A9B}"/>
                  </a:ext>
                </a:extLst>
              </p:cNvPr>
              <p:cNvGrpSpPr/>
              <p:nvPr/>
            </p:nvGrpSpPr>
            <p:grpSpPr>
              <a:xfrm>
                <a:off x="1784364" y="3023855"/>
                <a:ext cx="575775" cy="561976"/>
                <a:chOff x="1784364" y="3023855"/>
                <a:chExt cx="575775" cy="561976"/>
              </a:xfrm>
            </p:grpSpPr>
            <p:sp>
              <p:nvSpPr>
                <p:cNvPr id="232" name="椭圆 40">
                  <a:extLst>
                    <a:ext uri="{FF2B5EF4-FFF2-40B4-BE49-F238E27FC236}">
                      <a16:creationId xmlns:a16="http://schemas.microsoft.com/office/drawing/2014/main" id="{34949C7D-496D-7F04-3185-1C7861E07453}"/>
                    </a:ext>
                  </a:extLst>
                </p:cNvPr>
                <p:cNvSpPr/>
                <p:nvPr/>
              </p:nvSpPr>
              <p:spPr>
                <a:xfrm>
                  <a:off x="1857287" y="3023855"/>
                  <a:ext cx="382692" cy="382357"/>
                </a:xfrm>
                <a:prstGeom prst="ellipse">
                  <a:avLst/>
                </a:prstGeom>
                <a:blipFill dpi="0" rotWithShape="1">
                  <a:blip r:embed="rId9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3" name="文本框 93">
                  <a:extLst>
                    <a:ext uri="{FF2B5EF4-FFF2-40B4-BE49-F238E27FC236}">
                      <a16:creationId xmlns:a16="http://schemas.microsoft.com/office/drawing/2014/main" id="{CF27CF73-D4DB-0A1D-FF6B-CEC9A4262668}"/>
                    </a:ext>
                  </a:extLst>
                </p:cNvPr>
                <p:cNvSpPr txBox="1"/>
                <p:nvPr/>
              </p:nvSpPr>
              <p:spPr>
                <a:xfrm>
                  <a:off x="1784364" y="3331915"/>
                  <a:ext cx="57577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LL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en-CN" altLang="zh-CN" sz="1050" dirty="0">
                    <a:solidFill>
                      <a:srgbClr val="B87C5A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pic>
        <p:nvPicPr>
          <p:cNvPr id="234" name="图片 11">
            <a:extLst>
              <a:ext uri="{FF2B5EF4-FFF2-40B4-BE49-F238E27FC236}">
                <a16:creationId xmlns:a16="http://schemas.microsoft.com/office/drawing/2014/main" id="{3FF028DD-3198-C44A-7203-C08374965A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12296EC-EBFF-D945-E642-97BD4106854F}"/>
              </a:ext>
            </a:extLst>
          </p:cNvPr>
          <p:cNvGrpSpPr/>
          <p:nvPr/>
        </p:nvGrpSpPr>
        <p:grpSpPr>
          <a:xfrm>
            <a:off x="4570862" y="1306077"/>
            <a:ext cx="1383551" cy="523220"/>
            <a:chOff x="6830357" y="1736772"/>
            <a:chExt cx="1383551" cy="523220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5F8AC1C1-5401-6018-FD8D-FC10C4D0E11E}"/>
                </a:ext>
              </a:extLst>
            </p:cNvPr>
            <p:cNvSpPr txBox="1"/>
            <p:nvPr/>
          </p:nvSpPr>
          <p:spPr>
            <a:xfrm>
              <a:off x="6830357" y="1736772"/>
              <a:ext cx="1383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Agent Instructions</a:t>
              </a:r>
            </a:p>
          </p:txBody>
        </p:sp>
        <p:cxnSp>
          <p:nvCxnSpPr>
            <p:cNvPr id="238" name="Straight Arrow Connector 18">
              <a:extLst>
                <a:ext uri="{FF2B5EF4-FFF2-40B4-BE49-F238E27FC236}">
                  <a16:creationId xmlns:a16="http://schemas.microsoft.com/office/drawing/2014/main" id="{77D96210-43EA-8362-D358-487B569A3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4873" y="2257249"/>
              <a:ext cx="1106923" cy="1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0" name="图片 179">
              <a:extLst>
                <a:ext uri="{FF2B5EF4-FFF2-40B4-BE49-F238E27FC236}">
                  <a16:creationId xmlns:a16="http://schemas.microsoft.com/office/drawing/2014/main" id="{AE6A1056-9CEE-68A5-D46A-D412267A4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84701" y="1801872"/>
              <a:ext cx="210101" cy="210101"/>
            </a:xfrm>
            <a:prstGeom prst="rect">
              <a:avLst/>
            </a:prstGeom>
          </p:spPr>
        </p:pic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059EB820-8C73-F125-8DE0-41A0D8680662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pic>
        <p:nvPicPr>
          <p:cNvPr id="242" name="图片 11">
            <a:extLst>
              <a:ext uri="{FF2B5EF4-FFF2-40B4-BE49-F238E27FC236}">
                <a16:creationId xmlns:a16="http://schemas.microsoft.com/office/drawing/2014/main" id="{A4DDD0F1-1142-0EFF-3CA6-05FEF5632C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  <p:cxnSp>
        <p:nvCxnSpPr>
          <p:cNvPr id="2" name="直接箭头连接符 87">
            <a:extLst>
              <a:ext uri="{FF2B5EF4-FFF2-40B4-BE49-F238E27FC236}">
                <a16:creationId xmlns:a16="http://schemas.microsoft.com/office/drawing/2014/main" id="{E63F8B3C-4360-6137-9280-2AC0581A4DED}"/>
              </a:ext>
            </a:extLst>
          </p:cNvPr>
          <p:cNvCxnSpPr>
            <a:cxnSpLocks/>
          </p:cNvCxnSpPr>
          <p:nvPr/>
        </p:nvCxnSpPr>
        <p:spPr>
          <a:xfrm flipH="1" flipV="1">
            <a:off x="4714214" y="3289234"/>
            <a:ext cx="1238408" cy="140717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95">
            <a:extLst>
              <a:ext uri="{FF2B5EF4-FFF2-40B4-BE49-F238E27FC236}">
                <a16:creationId xmlns:a16="http://schemas.microsoft.com/office/drawing/2014/main" id="{5AD5EA82-29BB-3448-98AC-846D7B695011}"/>
              </a:ext>
            </a:extLst>
          </p:cNvPr>
          <p:cNvSpPr/>
          <p:nvPr/>
        </p:nvSpPr>
        <p:spPr>
          <a:xfrm rot="2846388">
            <a:off x="4677028" y="3811361"/>
            <a:ext cx="1685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altLang="zh-CN" sz="1400" b="1" dirty="0">
                <a:solidFill>
                  <a:srgbClr val="00B050"/>
                </a:solidFill>
              </a:rPr>
              <a:t>Vetted Observation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F7081F-B179-A079-214B-45A672A6CF99}"/>
              </a:ext>
            </a:extLst>
          </p:cNvPr>
          <p:cNvGrpSpPr/>
          <p:nvPr/>
        </p:nvGrpSpPr>
        <p:grpSpPr>
          <a:xfrm>
            <a:off x="399102" y="3822508"/>
            <a:ext cx="4252190" cy="1804529"/>
            <a:chOff x="2658597" y="4253203"/>
            <a:chExt cx="4252190" cy="1804529"/>
          </a:xfrm>
        </p:grpSpPr>
        <p:sp>
          <p:nvSpPr>
            <p:cNvPr id="5" name="Rounded Rectangle 35">
              <a:extLst>
                <a:ext uri="{FF2B5EF4-FFF2-40B4-BE49-F238E27FC236}">
                  <a16:creationId xmlns:a16="http://schemas.microsoft.com/office/drawing/2014/main" id="{638D3DE9-A2B6-2FEF-AB21-E850BCDA603D}"/>
                </a:ext>
              </a:extLst>
            </p:cNvPr>
            <p:cNvSpPr/>
            <p:nvPr/>
          </p:nvSpPr>
          <p:spPr>
            <a:xfrm>
              <a:off x="2658597" y="4253203"/>
              <a:ext cx="2800521" cy="1768152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70C0"/>
                </a:solidFill>
              </a:endParaRPr>
            </a:p>
          </p:txBody>
        </p:sp>
        <p:sp>
          <p:nvSpPr>
            <p:cNvPr id="6" name="文本框 1">
              <a:extLst>
                <a:ext uri="{FF2B5EF4-FFF2-40B4-BE49-F238E27FC236}">
                  <a16:creationId xmlns:a16="http://schemas.microsoft.com/office/drawing/2014/main" id="{9B13D997-DF01-52FF-FC13-CA054B83D5A8}"/>
                </a:ext>
              </a:extLst>
            </p:cNvPr>
            <p:cNvSpPr txBox="1"/>
            <p:nvPr/>
          </p:nvSpPr>
          <p:spPr>
            <a:xfrm>
              <a:off x="3324206" y="5657622"/>
              <a:ext cx="230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</a:rPr>
                <a:t>Environment</a:t>
              </a:r>
              <a:endParaRPr lang="en-CN" altLang="zh-CN" sz="2000" b="1" dirty="0">
                <a:solidFill>
                  <a:srgbClr val="0070C0"/>
                </a:solidFill>
              </a:endParaRPr>
            </a:p>
          </p:txBody>
        </p:sp>
        <p:pic>
          <p:nvPicPr>
            <p:cNvPr id="7" name="图片 4">
              <a:extLst>
                <a:ext uri="{FF2B5EF4-FFF2-40B4-BE49-F238E27FC236}">
                  <a16:creationId xmlns:a16="http://schemas.microsoft.com/office/drawing/2014/main" id="{DD47068A-E77D-67DE-C5B8-DAE666C08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793083" y="4410251"/>
              <a:ext cx="1721252" cy="1209555"/>
            </a:xfrm>
            <a:prstGeom prst="rect">
              <a:avLst/>
            </a:prstGeom>
          </p:spPr>
        </p:pic>
        <p:sp>
          <p:nvSpPr>
            <p:cNvPr id="8" name="矩形: 圆角 6">
              <a:extLst>
                <a:ext uri="{FF2B5EF4-FFF2-40B4-BE49-F238E27FC236}">
                  <a16:creationId xmlns:a16="http://schemas.microsoft.com/office/drawing/2014/main" id="{143D988C-D16C-FE87-11C0-112378E13B4B}"/>
                </a:ext>
              </a:extLst>
            </p:cNvPr>
            <p:cNvSpPr/>
            <p:nvPr/>
          </p:nvSpPr>
          <p:spPr>
            <a:xfrm>
              <a:off x="4648822" y="4374852"/>
              <a:ext cx="636554" cy="1230364"/>
            </a:xfrm>
            <a:prstGeom prst="roundRect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ounded Rectangle 35">
              <a:extLst>
                <a:ext uri="{FF2B5EF4-FFF2-40B4-BE49-F238E27FC236}">
                  <a16:creationId xmlns:a16="http://schemas.microsoft.com/office/drawing/2014/main" id="{C01C22D9-79B8-68F5-E3CC-2146EF0921A4}"/>
                </a:ext>
              </a:extLst>
            </p:cNvPr>
            <p:cNvSpPr/>
            <p:nvPr/>
          </p:nvSpPr>
          <p:spPr>
            <a:xfrm>
              <a:off x="5573275" y="4267044"/>
              <a:ext cx="1059556" cy="792763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10" name="Rounded Rectangle 35">
              <a:extLst>
                <a:ext uri="{FF2B5EF4-FFF2-40B4-BE49-F238E27FC236}">
                  <a16:creationId xmlns:a16="http://schemas.microsoft.com/office/drawing/2014/main" id="{BA82385B-9CD6-B53D-972E-CF65A0DDC7AB}"/>
                </a:ext>
              </a:extLst>
            </p:cNvPr>
            <p:cNvSpPr/>
            <p:nvPr/>
          </p:nvSpPr>
          <p:spPr>
            <a:xfrm>
              <a:off x="5573276" y="5175259"/>
              <a:ext cx="1337511" cy="843968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8">
              <a:extLst>
                <a:ext uri="{FF2B5EF4-FFF2-40B4-BE49-F238E27FC236}">
                  <a16:creationId xmlns:a16="http://schemas.microsoft.com/office/drawing/2014/main" id="{C3FB537B-A342-4359-AB9F-6E26565AC6E3}"/>
                </a:ext>
              </a:extLst>
            </p:cNvPr>
            <p:cNvCxnSpPr>
              <a:cxnSpLocks/>
            </p:cNvCxnSpPr>
            <p:nvPr/>
          </p:nvCxnSpPr>
          <p:spPr>
            <a:xfrm>
              <a:off x="5373763" y="5589253"/>
              <a:ext cx="328574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8">
              <a:extLst>
                <a:ext uri="{FF2B5EF4-FFF2-40B4-BE49-F238E27FC236}">
                  <a16:creationId xmlns:a16="http://schemas.microsoft.com/office/drawing/2014/main" id="{6DBAC483-E0D8-6FDF-456C-7FE902915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745" y="4644493"/>
              <a:ext cx="327941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681CB12C-DFA6-DC0F-B552-1F95F9CA13FB}"/>
                </a:ext>
              </a:extLst>
            </p:cNvPr>
            <p:cNvSpPr txBox="1"/>
            <p:nvPr/>
          </p:nvSpPr>
          <p:spPr>
            <a:xfrm>
              <a:off x="5373764" y="4702487"/>
              <a:ext cx="1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Controller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14" name="图片 137">
              <a:extLst>
                <a:ext uri="{FF2B5EF4-FFF2-40B4-BE49-F238E27FC236}">
                  <a16:creationId xmlns:a16="http://schemas.microsoft.com/office/drawing/2014/main" id="{FD9B413A-FA78-D7BB-4FD0-5C0030203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954159" y="4359930"/>
              <a:ext cx="348677" cy="34867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EC18EF-953F-36DC-4B05-B96F081FB3E1}"/>
                </a:ext>
              </a:extLst>
            </p:cNvPr>
            <p:cNvSpPr txBox="1"/>
            <p:nvPr/>
          </p:nvSpPr>
          <p:spPr>
            <a:xfrm>
              <a:off x="5705543" y="5435117"/>
              <a:ext cx="1104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Vision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Module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16" name="图片 140">
              <a:extLst>
                <a:ext uri="{FF2B5EF4-FFF2-40B4-BE49-F238E27FC236}">
                  <a16:creationId xmlns:a16="http://schemas.microsoft.com/office/drawing/2014/main" id="{9F41C4CB-1C31-B305-0B70-AE7243321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065204" y="5149835"/>
              <a:ext cx="385292" cy="385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031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D1711EE7-428F-0959-768B-6C8B5AFEA087}"/>
              </a:ext>
            </a:extLst>
          </p:cNvPr>
          <p:cNvSpPr/>
          <p:nvPr/>
        </p:nvSpPr>
        <p:spPr>
          <a:xfrm rot="5400000">
            <a:off x="11903996" y="-571031"/>
            <a:ext cx="954509" cy="3158283"/>
          </a:xfrm>
          <a:prstGeom prst="wedgeRectCallout">
            <a:avLst>
              <a:gd name="adj1" fmla="val -24248"/>
              <a:gd name="adj2" fmla="val 57429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A50BC01-CFD7-0D41-DD23-ADFBB741553B}"/>
              </a:ext>
            </a:extLst>
          </p:cNvPr>
          <p:cNvSpPr/>
          <p:nvPr/>
        </p:nvSpPr>
        <p:spPr>
          <a:xfrm>
            <a:off x="11086575" y="799682"/>
            <a:ext cx="2041190" cy="643797"/>
          </a:xfrm>
          <a:custGeom>
            <a:avLst/>
            <a:gdLst>
              <a:gd name="connsiteX0" fmla="*/ 0 w 728268"/>
              <a:gd name="connsiteY0" fmla="*/ 71274 h 427638"/>
              <a:gd name="connsiteX1" fmla="*/ 71274 w 728268"/>
              <a:gd name="connsiteY1" fmla="*/ 0 h 427638"/>
              <a:gd name="connsiteX2" fmla="*/ 656994 w 728268"/>
              <a:gd name="connsiteY2" fmla="*/ 0 h 427638"/>
              <a:gd name="connsiteX3" fmla="*/ 728268 w 728268"/>
              <a:gd name="connsiteY3" fmla="*/ 71274 h 427638"/>
              <a:gd name="connsiteX4" fmla="*/ 728268 w 728268"/>
              <a:gd name="connsiteY4" fmla="*/ 356364 h 427638"/>
              <a:gd name="connsiteX5" fmla="*/ 656994 w 728268"/>
              <a:gd name="connsiteY5" fmla="*/ 427638 h 427638"/>
              <a:gd name="connsiteX6" fmla="*/ 71274 w 728268"/>
              <a:gd name="connsiteY6" fmla="*/ 427638 h 427638"/>
              <a:gd name="connsiteX7" fmla="*/ 0 w 728268"/>
              <a:gd name="connsiteY7" fmla="*/ 356364 h 427638"/>
              <a:gd name="connsiteX8" fmla="*/ 0 w 728268"/>
              <a:gd name="connsiteY8" fmla="*/ 71274 h 42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68" h="427638">
                <a:moveTo>
                  <a:pt x="0" y="71274"/>
                </a:moveTo>
                <a:cubicBezTo>
                  <a:pt x="0" y="31910"/>
                  <a:pt x="31910" y="0"/>
                  <a:pt x="71274" y="0"/>
                </a:cubicBezTo>
                <a:lnTo>
                  <a:pt x="656994" y="0"/>
                </a:lnTo>
                <a:cubicBezTo>
                  <a:pt x="696358" y="0"/>
                  <a:pt x="728268" y="31910"/>
                  <a:pt x="728268" y="71274"/>
                </a:cubicBezTo>
                <a:lnTo>
                  <a:pt x="728268" y="356364"/>
                </a:lnTo>
                <a:cubicBezTo>
                  <a:pt x="728268" y="395728"/>
                  <a:pt x="696358" y="427638"/>
                  <a:pt x="656994" y="427638"/>
                </a:cubicBezTo>
                <a:lnTo>
                  <a:pt x="71274" y="427638"/>
                </a:lnTo>
                <a:cubicBezTo>
                  <a:pt x="31910" y="427638"/>
                  <a:pt x="0" y="395728"/>
                  <a:pt x="0" y="356364"/>
                </a:cubicBezTo>
                <a:lnTo>
                  <a:pt x="0" y="7127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46" tIns="53261" rIns="85646" bIns="53261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C4576D-909C-F986-87A1-04C1BC74AE55}"/>
              </a:ext>
            </a:extLst>
          </p:cNvPr>
          <p:cNvSpPr txBox="1"/>
          <p:nvPr/>
        </p:nvSpPr>
        <p:spPr>
          <a:xfrm>
            <a:off x="11041966" y="745713"/>
            <a:ext cx="2197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…</a:t>
            </a:r>
          </a:p>
          <a:p>
            <a:r>
              <a:rPr lang="en-US" sz="1400" dirty="0"/>
              <a:t>Queen-sized bed $80 black</a:t>
            </a:r>
          </a:p>
          <a:p>
            <a:r>
              <a:rPr lang="en-US" sz="140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FE89F3-AEFD-41F7-D278-D19F4DBD8E18}"/>
              </a:ext>
            </a:extLst>
          </p:cNvPr>
          <p:cNvSpPr txBox="1"/>
          <p:nvPr/>
        </p:nvSpPr>
        <p:spPr>
          <a:xfrm>
            <a:off x="9684092" y="577027"/>
            <a:ext cx="862840" cy="4616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</a:rPr>
              <a:t>Vision Module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E6A4D-AB5F-46AC-2002-104E047E1110}"/>
              </a:ext>
            </a:extLst>
          </p:cNvPr>
          <p:cNvSpPr txBox="1"/>
          <p:nvPr/>
        </p:nvSpPr>
        <p:spPr>
          <a:xfrm>
            <a:off x="10824329" y="531264"/>
            <a:ext cx="30234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Observations: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68BEE72-DD14-4D4C-8001-66C4B60D3FB5}"/>
              </a:ext>
            </a:extLst>
          </p:cNvPr>
          <p:cNvSpPr/>
          <p:nvPr/>
        </p:nvSpPr>
        <p:spPr>
          <a:xfrm>
            <a:off x="5418990" y="1088992"/>
            <a:ext cx="3897904" cy="4503349"/>
          </a:xfrm>
          <a:prstGeom prst="roundRect">
            <a:avLst>
              <a:gd name="adj" fmla="val 516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76CD6E-0EF1-E88F-24BD-14433971DF74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7CCB0C-03CD-4D37-9A20-71CEAE493EFA}"/>
              </a:ext>
            </a:extLst>
          </p:cNvPr>
          <p:cNvCxnSpPr>
            <a:cxnSpLocks/>
          </p:cNvCxnSpPr>
          <p:nvPr/>
        </p:nvCxnSpPr>
        <p:spPr>
          <a:xfrm flipV="1">
            <a:off x="4467897" y="3332100"/>
            <a:ext cx="0" cy="141246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A6C427-21A8-6B3B-1D29-09B75C497B73}"/>
              </a:ext>
            </a:extLst>
          </p:cNvPr>
          <p:cNvCxnSpPr>
            <a:cxnSpLocks/>
          </p:cNvCxnSpPr>
          <p:nvPr/>
        </p:nvCxnSpPr>
        <p:spPr>
          <a:xfrm>
            <a:off x="4645552" y="5037319"/>
            <a:ext cx="1274014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8">
            <a:extLst>
              <a:ext uri="{FF2B5EF4-FFF2-40B4-BE49-F238E27FC236}">
                <a16:creationId xmlns:a16="http://schemas.microsoft.com/office/drawing/2014/main" id="{159EC6FA-CBEA-4333-96C0-52507ABECF84}"/>
              </a:ext>
            </a:extLst>
          </p:cNvPr>
          <p:cNvCxnSpPr>
            <a:cxnSpLocks/>
          </p:cNvCxnSpPr>
          <p:nvPr/>
        </p:nvCxnSpPr>
        <p:spPr>
          <a:xfrm>
            <a:off x="3694663" y="3327754"/>
            <a:ext cx="0" cy="52006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9">
            <a:extLst>
              <a:ext uri="{FF2B5EF4-FFF2-40B4-BE49-F238E27FC236}">
                <a16:creationId xmlns:a16="http://schemas.microsoft.com/office/drawing/2014/main" id="{22370398-767B-48D2-8F69-305979D4B746}"/>
              </a:ext>
            </a:extLst>
          </p:cNvPr>
          <p:cNvSpPr txBox="1"/>
          <p:nvPr/>
        </p:nvSpPr>
        <p:spPr>
          <a:xfrm>
            <a:off x="2913990" y="3399906"/>
            <a:ext cx="108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ounded Rectangle 89">
            <a:extLst>
              <a:ext uri="{FF2B5EF4-FFF2-40B4-BE49-F238E27FC236}">
                <a16:creationId xmlns:a16="http://schemas.microsoft.com/office/drawing/2014/main" id="{0AE1F2BF-2D34-40A0-BA62-D1171122E03F}"/>
              </a:ext>
            </a:extLst>
          </p:cNvPr>
          <p:cNvSpPr/>
          <p:nvPr/>
        </p:nvSpPr>
        <p:spPr>
          <a:xfrm>
            <a:off x="5922301" y="1476227"/>
            <a:ext cx="2990251" cy="955787"/>
          </a:xfrm>
          <a:prstGeom prst="roundRect">
            <a:avLst>
              <a:gd name="adj" fmla="val 1068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Action Primitive Concepts</a:t>
            </a:r>
          </a:p>
        </p:txBody>
      </p:sp>
      <p:cxnSp>
        <p:nvCxnSpPr>
          <p:cNvPr id="71" name="Straight Arrow Connector 18">
            <a:extLst>
              <a:ext uri="{FF2B5EF4-FFF2-40B4-BE49-F238E27FC236}">
                <a16:creationId xmlns:a16="http://schemas.microsoft.com/office/drawing/2014/main" id="{757A5189-0EE5-43A8-8D29-E14D3C3D6DA1}"/>
              </a:ext>
            </a:extLst>
          </p:cNvPr>
          <p:cNvCxnSpPr>
            <a:cxnSpLocks/>
            <a:stCxn id="65" idx="2"/>
            <a:endCxn id="97" idx="0"/>
          </p:cNvCxnSpPr>
          <p:nvPr/>
        </p:nvCxnSpPr>
        <p:spPr>
          <a:xfrm>
            <a:off x="7417426" y="2432014"/>
            <a:ext cx="0" cy="3776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89">
            <a:extLst>
              <a:ext uri="{FF2B5EF4-FFF2-40B4-BE49-F238E27FC236}">
                <a16:creationId xmlns:a16="http://schemas.microsoft.com/office/drawing/2014/main" id="{C99CC2D0-F468-419A-9DB3-69368A953207}"/>
              </a:ext>
            </a:extLst>
          </p:cNvPr>
          <p:cNvSpPr/>
          <p:nvPr/>
        </p:nvSpPr>
        <p:spPr>
          <a:xfrm>
            <a:off x="5919567" y="4665764"/>
            <a:ext cx="2992985" cy="688518"/>
          </a:xfrm>
          <a:prstGeom prst="roundRect">
            <a:avLst>
              <a:gd name="adj" fmla="val 1436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N" altLang="zh-C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18">
            <a:extLst>
              <a:ext uri="{FF2B5EF4-FFF2-40B4-BE49-F238E27FC236}">
                <a16:creationId xmlns:a16="http://schemas.microsoft.com/office/drawing/2014/main" id="{D71D0436-2C51-4D56-85C1-6BEB8D93E39A}"/>
              </a:ext>
            </a:extLst>
          </p:cNvPr>
          <p:cNvCxnSpPr>
            <a:cxnSpLocks/>
            <a:stCxn id="97" idx="2"/>
            <a:endCxn id="79" idx="0"/>
          </p:cNvCxnSpPr>
          <p:nvPr/>
        </p:nvCxnSpPr>
        <p:spPr>
          <a:xfrm flipH="1">
            <a:off x="7416060" y="4011068"/>
            <a:ext cx="1367" cy="65469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6AF8879-CD6F-41CA-9B6F-25EECC4A4AE2}"/>
              </a:ext>
            </a:extLst>
          </p:cNvPr>
          <p:cNvCxnSpPr>
            <a:cxnSpLocks/>
          </p:cNvCxnSpPr>
          <p:nvPr/>
        </p:nvCxnSpPr>
        <p:spPr>
          <a:xfrm flipH="1" flipV="1">
            <a:off x="4714214" y="3289234"/>
            <a:ext cx="1238408" cy="1407176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9A9ED81C-D18F-48C5-A46F-D936327E2530}"/>
              </a:ext>
            </a:extLst>
          </p:cNvPr>
          <p:cNvSpPr/>
          <p:nvPr/>
        </p:nvSpPr>
        <p:spPr>
          <a:xfrm rot="2846388">
            <a:off x="4677028" y="3811361"/>
            <a:ext cx="1685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Vetted Observation</a:t>
            </a:r>
          </a:p>
        </p:txBody>
      </p:sp>
      <p:sp>
        <p:nvSpPr>
          <p:cNvPr id="97" name="Rounded Rectangle 89">
            <a:extLst>
              <a:ext uri="{FF2B5EF4-FFF2-40B4-BE49-F238E27FC236}">
                <a16:creationId xmlns:a16="http://schemas.microsoft.com/office/drawing/2014/main" id="{3C4D606B-C996-4158-AEDB-E9AFD00A600E}"/>
              </a:ext>
            </a:extLst>
          </p:cNvPr>
          <p:cNvSpPr/>
          <p:nvPr/>
        </p:nvSpPr>
        <p:spPr>
          <a:xfrm>
            <a:off x="5922301" y="2809669"/>
            <a:ext cx="2990251" cy="1201399"/>
          </a:xfrm>
          <a:prstGeom prst="roundRect">
            <a:avLst>
              <a:gd name="adj" fmla="val 10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b="1" dirty="0">
              <a:solidFill>
                <a:srgbClr val="DEA900"/>
              </a:solidFill>
            </a:endParaRPr>
          </a:p>
        </p:txBody>
      </p:sp>
      <p:sp>
        <p:nvSpPr>
          <p:cNvPr id="99" name="Rounded Rectangle 89">
            <a:extLst>
              <a:ext uri="{FF2B5EF4-FFF2-40B4-BE49-F238E27FC236}">
                <a16:creationId xmlns:a16="http://schemas.microsoft.com/office/drawing/2014/main" id="{965B1F38-ED7F-4502-805C-7756F920B031}"/>
              </a:ext>
            </a:extLst>
          </p:cNvPr>
          <p:cNvSpPr/>
          <p:nvPr/>
        </p:nvSpPr>
        <p:spPr>
          <a:xfrm>
            <a:off x="6016337" y="3205928"/>
            <a:ext cx="1182377" cy="6784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1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8AEDD2-C529-3819-6797-DF1A53B42D20}"/>
              </a:ext>
            </a:extLst>
          </p:cNvPr>
          <p:cNvSpPr txBox="1"/>
          <p:nvPr/>
        </p:nvSpPr>
        <p:spPr>
          <a:xfrm>
            <a:off x="6653749" y="4825357"/>
            <a:ext cx="211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>
              <a:defRPr sz="1600">
                <a:solidFill>
                  <a:srgbClr val="FFC000"/>
                </a:solidFill>
              </a:defRPr>
            </a:lvl1pPr>
          </a:lstStyle>
          <a:p>
            <a:r>
              <a:rPr lang="en-CN" altLang="zh-CN" sz="1800" b="1" dirty="0">
                <a:solidFill>
                  <a:srgbClr val="00B050"/>
                </a:solidFill>
              </a:rPr>
              <a:t>Avoiding </a:t>
            </a:r>
            <a:r>
              <a:rPr lang="en-US" altLang="zh-CN" sz="1800" b="1" dirty="0">
                <a:solidFill>
                  <a:srgbClr val="00B050"/>
                </a:solidFill>
              </a:rPr>
              <a:t>A</a:t>
            </a:r>
            <a:r>
              <a:rPr lang="en-CN" altLang="zh-CN" sz="1800" b="1" dirty="0">
                <a:solidFill>
                  <a:srgbClr val="00B050"/>
                </a:solidFill>
              </a:rPr>
              <a:t>ctions</a:t>
            </a:r>
          </a:p>
        </p:txBody>
      </p:sp>
      <p:sp>
        <p:nvSpPr>
          <p:cNvPr id="102" name="TextBox 14">
            <a:extLst>
              <a:ext uri="{FF2B5EF4-FFF2-40B4-BE49-F238E27FC236}">
                <a16:creationId xmlns:a16="http://schemas.microsoft.com/office/drawing/2014/main" id="{77073733-4642-49E8-A4A5-FEE64D86ECDB}"/>
              </a:ext>
            </a:extLst>
          </p:cNvPr>
          <p:cNvSpPr txBox="1"/>
          <p:nvPr/>
        </p:nvSpPr>
        <p:spPr>
          <a:xfrm>
            <a:off x="7430640" y="2459698"/>
            <a:ext cx="212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Generated Oracles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endParaRPr lang="en-CN" sz="1400" dirty="0">
              <a:solidFill>
                <a:srgbClr val="00B050"/>
              </a:solidFill>
            </a:endParaRPr>
          </a:p>
        </p:txBody>
      </p:sp>
      <p:sp>
        <p:nvSpPr>
          <p:cNvPr id="104" name="TextBox 14">
            <a:extLst>
              <a:ext uri="{FF2B5EF4-FFF2-40B4-BE49-F238E27FC236}">
                <a16:creationId xmlns:a16="http://schemas.microsoft.com/office/drawing/2014/main" id="{07CEA262-0FB0-4C89-B366-4E908C09BEE8}"/>
              </a:ext>
            </a:extLst>
          </p:cNvPr>
          <p:cNvSpPr txBox="1"/>
          <p:nvPr/>
        </p:nvSpPr>
        <p:spPr>
          <a:xfrm>
            <a:off x="4598698" y="4709239"/>
            <a:ext cx="1524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4">
            <a:extLst>
              <a:ext uri="{FF2B5EF4-FFF2-40B4-BE49-F238E27FC236}">
                <a16:creationId xmlns:a16="http://schemas.microsoft.com/office/drawing/2014/main" id="{B2040AA5-D506-43D9-A23A-1A1FEDE72219}"/>
              </a:ext>
            </a:extLst>
          </p:cNvPr>
          <p:cNvSpPr txBox="1"/>
          <p:nvPr/>
        </p:nvSpPr>
        <p:spPr>
          <a:xfrm>
            <a:off x="7395809" y="4051395"/>
            <a:ext cx="187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Oracle Violation</a:t>
            </a:r>
            <a:endParaRPr lang="en-CN" sz="1400" dirty="0">
              <a:solidFill>
                <a:srgbClr val="00B050"/>
              </a:solidFill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FCE768D0-C58E-47C2-A566-11199E756CF0}"/>
              </a:ext>
            </a:extLst>
          </p:cNvPr>
          <p:cNvSpPr txBox="1"/>
          <p:nvPr/>
        </p:nvSpPr>
        <p:spPr>
          <a:xfrm>
            <a:off x="7115146" y="2813619"/>
            <a:ext cx="98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Oracles</a:t>
            </a:r>
            <a:endParaRPr lang="en-CN" altLang="zh-CN" b="1" dirty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D354891-0385-4632-ADFB-D751AE30EB18}"/>
              </a:ext>
            </a:extLst>
          </p:cNvPr>
          <p:cNvSpPr txBox="1"/>
          <p:nvPr/>
        </p:nvSpPr>
        <p:spPr>
          <a:xfrm>
            <a:off x="8512348" y="3270170"/>
            <a:ext cx="98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…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B6228DB4-F104-4BBA-AD97-1E5817DD2EB7}"/>
              </a:ext>
            </a:extLst>
          </p:cNvPr>
          <p:cNvGrpSpPr/>
          <p:nvPr/>
        </p:nvGrpSpPr>
        <p:grpSpPr>
          <a:xfrm>
            <a:off x="7272556" y="1838273"/>
            <a:ext cx="1030710" cy="445190"/>
            <a:chOff x="8335236" y="3714302"/>
            <a:chExt cx="986126" cy="351597"/>
          </a:xfrm>
        </p:grpSpPr>
        <p:sp>
          <p:nvSpPr>
            <p:cNvPr id="120" name="Rounded Rectangle 89">
              <a:extLst>
                <a:ext uri="{FF2B5EF4-FFF2-40B4-BE49-F238E27FC236}">
                  <a16:creationId xmlns:a16="http://schemas.microsoft.com/office/drawing/2014/main" id="{A4520C82-987B-4B23-9DED-E1850B7D7175}"/>
                </a:ext>
              </a:extLst>
            </p:cNvPr>
            <p:cNvSpPr/>
            <p:nvPr/>
          </p:nvSpPr>
          <p:spPr>
            <a:xfrm>
              <a:off x="8335236" y="3741071"/>
              <a:ext cx="986126" cy="3248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b="1" dirty="0">
                <a:solidFill>
                  <a:srgbClr val="E6BC51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E3C7D02-DFA5-4B3D-88EC-DC93EB4F0C38}"/>
                </a:ext>
              </a:extLst>
            </p:cNvPr>
            <p:cNvSpPr txBox="1"/>
            <p:nvPr/>
          </p:nvSpPr>
          <p:spPr>
            <a:xfrm>
              <a:off x="8368808" y="3790158"/>
              <a:ext cx="523207" cy="24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9797"/>
                  </a:solidFill>
                </a:rPr>
                <a:t>red</a:t>
              </a:r>
              <a:endParaRPr lang="zh-CN" altLang="en-US" sz="1400" dirty="0">
                <a:solidFill>
                  <a:srgbClr val="FF9797"/>
                </a:solidFill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96271D0C-461A-4260-BC72-433079C03349}"/>
                </a:ext>
              </a:extLst>
            </p:cNvPr>
            <p:cNvSpPr txBox="1"/>
            <p:nvPr/>
          </p:nvSpPr>
          <p:spPr>
            <a:xfrm>
              <a:off x="8663984" y="3795006"/>
              <a:ext cx="523207" cy="24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/>
                  </a:solidFill>
                </a:rPr>
                <a:t>blue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D3D2A523-3C94-44FE-B088-ADC7A6D0CA04}"/>
                </a:ext>
              </a:extLst>
            </p:cNvPr>
            <p:cNvSpPr txBox="1"/>
            <p:nvPr/>
          </p:nvSpPr>
          <p:spPr>
            <a:xfrm>
              <a:off x="9011240" y="3714302"/>
              <a:ext cx="310122" cy="315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…</a:t>
              </a:r>
              <a:endParaRPr lang="zh-CN" altLang="en-US" sz="2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C14E70-7C50-960F-52AC-FB8B1B035A10}"/>
              </a:ext>
            </a:extLst>
          </p:cNvPr>
          <p:cNvSpPr txBox="1"/>
          <p:nvPr/>
        </p:nvSpPr>
        <p:spPr>
          <a:xfrm>
            <a:off x="4431350" y="4341630"/>
            <a:ext cx="172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5B35B62-D6ED-427F-9070-AA24F6EFA8E3}"/>
              </a:ext>
            </a:extLst>
          </p:cNvPr>
          <p:cNvGrpSpPr/>
          <p:nvPr/>
        </p:nvGrpSpPr>
        <p:grpSpPr>
          <a:xfrm>
            <a:off x="3797244" y="3440182"/>
            <a:ext cx="233656" cy="209912"/>
            <a:chOff x="5532453" y="4540607"/>
            <a:chExt cx="286454" cy="251228"/>
          </a:xfrm>
        </p:grpSpPr>
        <p:sp>
          <p:nvSpPr>
            <p:cNvPr id="146" name="等腰三角形 145">
              <a:extLst>
                <a:ext uri="{FF2B5EF4-FFF2-40B4-BE49-F238E27FC236}">
                  <a16:creationId xmlns:a16="http://schemas.microsoft.com/office/drawing/2014/main" id="{098B4048-C3B4-4535-B5D0-51B2610B748B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44C229C3-0F22-4DDF-8AF9-9E033041681F}"/>
                </a:ext>
              </a:extLst>
            </p:cNvPr>
            <p:cNvSpPr/>
            <p:nvPr/>
          </p:nvSpPr>
          <p:spPr>
            <a:xfrm>
              <a:off x="5532453" y="4540607"/>
              <a:ext cx="286454" cy="251228"/>
            </a:xfrm>
            <a:prstGeom prst="rect">
              <a:avLst/>
            </a:prstGeom>
            <a:noFill/>
            <a:ln>
              <a:solidFill>
                <a:srgbClr val="E5B40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2FA6ECB5-7E3B-4FE0-8817-00B9F3DA3F1E}"/>
              </a:ext>
            </a:extLst>
          </p:cNvPr>
          <p:cNvGrpSpPr/>
          <p:nvPr/>
        </p:nvGrpSpPr>
        <p:grpSpPr>
          <a:xfrm>
            <a:off x="4835471" y="5117178"/>
            <a:ext cx="664735" cy="219499"/>
            <a:chOff x="5532452" y="4540607"/>
            <a:chExt cx="758959" cy="251228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C9712E05-B5B9-4677-A1E8-20D8E96DC866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等腰三角形 151">
              <a:extLst>
                <a:ext uri="{FF2B5EF4-FFF2-40B4-BE49-F238E27FC236}">
                  <a16:creationId xmlns:a16="http://schemas.microsoft.com/office/drawing/2014/main" id="{B5B58716-17E5-4797-A806-E83BBFB7FDFE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73C56E12-AFD6-4501-A968-C4EDAED77A7C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694453A-59D3-450D-8CB1-658F505A7DED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8076FBA9-EEB3-45D6-89CA-8303AD356D94}"/>
              </a:ext>
            </a:extLst>
          </p:cNvPr>
          <p:cNvGrpSpPr/>
          <p:nvPr/>
        </p:nvGrpSpPr>
        <p:grpSpPr>
          <a:xfrm>
            <a:off x="4569474" y="4171438"/>
            <a:ext cx="645986" cy="217177"/>
            <a:chOff x="5532452" y="4540607"/>
            <a:chExt cx="758959" cy="251228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F80A308-C316-4773-B519-F2AEA062CAAD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等腰三角形 157">
              <a:extLst>
                <a:ext uri="{FF2B5EF4-FFF2-40B4-BE49-F238E27FC236}">
                  <a16:creationId xmlns:a16="http://schemas.microsoft.com/office/drawing/2014/main" id="{18366A65-73B5-41E8-8167-BF7A0D40A832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56E0FD38-2914-4DCE-AA12-C38F509CDE94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A7A4CEB5-4046-43C0-B85D-C7679FF7DDC8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5D27897-A4BA-4320-96A0-8865A393AEAE}"/>
              </a:ext>
            </a:extLst>
          </p:cNvPr>
          <p:cNvGrpSpPr/>
          <p:nvPr/>
        </p:nvGrpSpPr>
        <p:grpSpPr>
          <a:xfrm rot="2813253">
            <a:off x="5420966" y="3667288"/>
            <a:ext cx="437608" cy="195178"/>
            <a:chOff x="5532453" y="4540606"/>
            <a:chExt cx="551782" cy="251228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0269B781-A8DC-44BE-9C29-33C0AF97CA49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等腰三角形 162">
              <a:extLst>
                <a:ext uri="{FF2B5EF4-FFF2-40B4-BE49-F238E27FC236}">
                  <a16:creationId xmlns:a16="http://schemas.microsoft.com/office/drawing/2014/main" id="{375D03C3-0CD9-41B2-B406-B6373BB7959A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B16F052-7038-4F83-8CA4-4765F22F08B2}"/>
                </a:ext>
              </a:extLst>
            </p:cNvPr>
            <p:cNvSpPr/>
            <p:nvPr/>
          </p:nvSpPr>
          <p:spPr>
            <a:xfrm>
              <a:off x="5532453" y="4540606"/>
              <a:ext cx="551782" cy="25122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83FAF4-E989-522D-D100-FA164CD7F8FC}"/>
              </a:ext>
            </a:extLst>
          </p:cNvPr>
          <p:cNvGrpSpPr/>
          <p:nvPr/>
        </p:nvGrpSpPr>
        <p:grpSpPr>
          <a:xfrm>
            <a:off x="4774261" y="2452843"/>
            <a:ext cx="1148039" cy="554956"/>
            <a:chOff x="7033756" y="2883538"/>
            <a:chExt cx="1148039" cy="554956"/>
          </a:xfrm>
        </p:grpSpPr>
        <p:sp>
          <p:nvSpPr>
            <p:cNvPr id="53" name="TextBox 14">
              <a:extLst>
                <a:ext uri="{FF2B5EF4-FFF2-40B4-BE49-F238E27FC236}">
                  <a16:creationId xmlns:a16="http://schemas.microsoft.com/office/drawing/2014/main" id="{6CA2C1E2-1132-44E7-82ED-29CCF30B8574}"/>
                </a:ext>
              </a:extLst>
            </p:cNvPr>
            <p:cNvSpPr txBox="1"/>
            <p:nvPr/>
          </p:nvSpPr>
          <p:spPr>
            <a:xfrm>
              <a:off x="7033756" y="2883538"/>
              <a:ext cx="108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Planned 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Action</a:t>
              </a:r>
              <a:endParaRPr lang="en-CN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4" name="Straight Arrow Connector 18">
              <a:extLst>
                <a:ext uri="{FF2B5EF4-FFF2-40B4-BE49-F238E27FC236}">
                  <a16:creationId xmlns:a16="http://schemas.microsoft.com/office/drawing/2014/main" id="{A23EE10E-5D52-46A7-BBDB-089512165944}"/>
                </a:ext>
              </a:extLst>
            </p:cNvPr>
            <p:cNvCxnSpPr>
              <a:cxnSpLocks/>
            </p:cNvCxnSpPr>
            <p:nvPr/>
          </p:nvCxnSpPr>
          <p:spPr>
            <a:xfrm>
              <a:off x="7070273" y="3438494"/>
              <a:ext cx="1111522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130BBF28-64F1-43FA-BC23-A0FE99FC77F9}"/>
                </a:ext>
              </a:extLst>
            </p:cNvPr>
            <p:cNvGrpSpPr/>
            <p:nvPr/>
          </p:nvGrpSpPr>
          <p:grpSpPr>
            <a:xfrm>
              <a:off x="7834508" y="3145149"/>
              <a:ext cx="209108" cy="200405"/>
              <a:chOff x="6228825" y="3400538"/>
              <a:chExt cx="286454" cy="251228"/>
            </a:xfrm>
          </p:grpSpPr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2D480966-AC35-43DA-A27E-DAE2E701F402}"/>
                  </a:ext>
                </a:extLst>
              </p:cNvPr>
              <p:cNvSpPr/>
              <p:nvPr/>
            </p:nvSpPr>
            <p:spPr>
              <a:xfrm>
                <a:off x="6228825" y="3400538"/>
                <a:ext cx="286454" cy="251228"/>
              </a:xfrm>
              <a:prstGeom prst="rect">
                <a:avLst/>
              </a:prstGeom>
              <a:noFill/>
              <a:ln>
                <a:solidFill>
                  <a:srgbClr val="E5B40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F20FC472-978A-44CA-BCEA-79376D977103}"/>
                  </a:ext>
                </a:extLst>
              </p:cNvPr>
              <p:cNvSpPr/>
              <p:nvPr/>
            </p:nvSpPr>
            <p:spPr>
              <a:xfrm>
                <a:off x="6274116" y="3429000"/>
                <a:ext cx="187200" cy="18621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5" name="文本框 184">
            <a:extLst>
              <a:ext uri="{FF2B5EF4-FFF2-40B4-BE49-F238E27FC236}">
                <a16:creationId xmlns:a16="http://schemas.microsoft.com/office/drawing/2014/main" id="{8ED6F8E1-A0B7-4CB8-A5AA-7422445A6078}"/>
              </a:ext>
            </a:extLst>
          </p:cNvPr>
          <p:cNvSpPr txBox="1"/>
          <p:nvPr/>
        </p:nvSpPr>
        <p:spPr>
          <a:xfrm>
            <a:off x="8381724" y="1829076"/>
            <a:ext cx="32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…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C4576FA7-4B61-48BF-A5E8-61FF50185A1D}"/>
              </a:ext>
            </a:extLst>
          </p:cNvPr>
          <p:cNvGrpSpPr/>
          <p:nvPr/>
        </p:nvGrpSpPr>
        <p:grpSpPr>
          <a:xfrm>
            <a:off x="6098305" y="1825954"/>
            <a:ext cx="1037181" cy="455872"/>
            <a:chOff x="7117545" y="2261606"/>
            <a:chExt cx="1037184" cy="455871"/>
          </a:xfrm>
        </p:grpSpPr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76734BDA-4B78-4085-B843-A06F86CA2EB1}"/>
                </a:ext>
              </a:extLst>
            </p:cNvPr>
            <p:cNvGrpSpPr/>
            <p:nvPr/>
          </p:nvGrpSpPr>
          <p:grpSpPr>
            <a:xfrm>
              <a:off x="7117545" y="2261606"/>
              <a:ext cx="1037184" cy="455871"/>
              <a:chOff x="8335236" y="3705867"/>
              <a:chExt cx="992320" cy="360032"/>
            </a:xfrm>
          </p:grpSpPr>
          <p:sp>
            <p:nvSpPr>
              <p:cNvPr id="187" name="Rounded Rectangle 89">
                <a:extLst>
                  <a:ext uri="{FF2B5EF4-FFF2-40B4-BE49-F238E27FC236}">
                    <a16:creationId xmlns:a16="http://schemas.microsoft.com/office/drawing/2014/main" id="{240ACD9D-7A9B-4EFB-AD57-9BDAEA2CD32B}"/>
                  </a:ext>
                </a:extLst>
              </p:cNvPr>
              <p:cNvSpPr/>
              <p:nvPr/>
            </p:nvSpPr>
            <p:spPr>
              <a:xfrm>
                <a:off x="8335236" y="3741071"/>
                <a:ext cx="986126" cy="3248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000" b="1" dirty="0">
                  <a:solidFill>
                    <a:srgbClr val="E6BC51"/>
                  </a:solidFill>
                </a:endParaRPr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09A3083-6233-4816-9D7E-A820A5FB60C8}"/>
                  </a:ext>
                </a:extLst>
              </p:cNvPr>
              <p:cNvSpPr txBox="1"/>
              <p:nvPr/>
            </p:nvSpPr>
            <p:spPr>
              <a:xfrm>
                <a:off x="9017434" y="3705867"/>
                <a:ext cx="310122" cy="315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B050"/>
                    </a:solidFill>
                  </a:rPr>
                  <a:t>…</a:t>
                </a:r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BA5AB4E-6B54-4D30-9D85-13BA3C4BECDD}"/>
                </a:ext>
              </a:extLst>
            </p:cNvPr>
            <p:cNvSpPr/>
            <p:nvPr/>
          </p:nvSpPr>
          <p:spPr>
            <a:xfrm>
              <a:off x="7190081" y="244927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等腰三角形 191">
              <a:extLst>
                <a:ext uri="{FF2B5EF4-FFF2-40B4-BE49-F238E27FC236}">
                  <a16:creationId xmlns:a16="http://schemas.microsoft.com/office/drawing/2014/main" id="{62E2AC86-CD61-4FD4-82A3-7CE8E450D76D}"/>
                </a:ext>
              </a:extLst>
            </p:cNvPr>
            <p:cNvSpPr/>
            <p:nvPr/>
          </p:nvSpPr>
          <p:spPr>
            <a:xfrm>
              <a:off x="7424012" y="2446280"/>
              <a:ext cx="180000" cy="180000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3B9A9FA6-663A-4ADE-B193-7575D63232A1}"/>
                </a:ext>
              </a:extLst>
            </p:cNvPr>
            <p:cNvSpPr/>
            <p:nvPr/>
          </p:nvSpPr>
          <p:spPr>
            <a:xfrm>
              <a:off x="7683913" y="2446280"/>
              <a:ext cx="180000" cy="18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3" name="Rounded Rectangle 89">
            <a:extLst>
              <a:ext uri="{FF2B5EF4-FFF2-40B4-BE49-F238E27FC236}">
                <a16:creationId xmlns:a16="http://schemas.microsoft.com/office/drawing/2014/main" id="{4295032B-8EEE-4589-8853-D4F1C663C00C}"/>
              </a:ext>
            </a:extLst>
          </p:cNvPr>
          <p:cNvSpPr/>
          <p:nvPr/>
        </p:nvSpPr>
        <p:spPr>
          <a:xfrm>
            <a:off x="7292750" y="3209734"/>
            <a:ext cx="1182377" cy="6784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2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06" name="等腰三角形 205">
            <a:extLst>
              <a:ext uri="{FF2B5EF4-FFF2-40B4-BE49-F238E27FC236}">
                <a16:creationId xmlns:a16="http://schemas.microsoft.com/office/drawing/2014/main" id="{D7599190-DC64-49D5-9419-AD22A9223D06}"/>
              </a:ext>
            </a:extLst>
          </p:cNvPr>
          <p:cNvSpPr/>
          <p:nvPr/>
        </p:nvSpPr>
        <p:spPr>
          <a:xfrm>
            <a:off x="6497289" y="3588855"/>
            <a:ext cx="180000" cy="180000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91681FEC-7A5C-442B-865D-4A5F43F68855}"/>
              </a:ext>
            </a:extLst>
          </p:cNvPr>
          <p:cNvSpPr txBox="1"/>
          <p:nvPr/>
        </p:nvSpPr>
        <p:spPr>
          <a:xfrm>
            <a:off x="7632167" y="3499498"/>
            <a:ext cx="546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9797"/>
                </a:solidFill>
              </a:rPr>
              <a:t>red</a:t>
            </a:r>
            <a:endParaRPr lang="zh-CN" altLang="en-US" sz="1600" dirty="0">
              <a:solidFill>
                <a:srgbClr val="FF9797"/>
              </a:solidFill>
            </a:endParaRPr>
          </a:p>
        </p:txBody>
      </p: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0A73D3AB-75BF-4327-AE66-92F983E37561}"/>
              </a:ext>
            </a:extLst>
          </p:cNvPr>
          <p:cNvGrpSpPr/>
          <p:nvPr/>
        </p:nvGrpSpPr>
        <p:grpSpPr>
          <a:xfrm>
            <a:off x="7744273" y="4337509"/>
            <a:ext cx="209108" cy="200405"/>
            <a:chOff x="6228825" y="3400538"/>
            <a:chExt cx="286454" cy="251228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6771D198-4D65-419A-902D-8EF391C67451}"/>
                </a:ext>
              </a:extLst>
            </p:cNvPr>
            <p:cNvSpPr/>
            <p:nvPr/>
          </p:nvSpPr>
          <p:spPr>
            <a:xfrm>
              <a:off x="6228825" y="3400538"/>
              <a:ext cx="286454" cy="25122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2AD3704B-88C5-4164-A3E5-D7F11E7C0D94}"/>
                </a:ext>
              </a:extLst>
            </p:cNvPr>
            <p:cNvSpPr/>
            <p:nvPr/>
          </p:nvSpPr>
          <p:spPr>
            <a:xfrm>
              <a:off x="6274116" y="3429000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4" name="图片 213">
            <a:extLst>
              <a:ext uri="{FF2B5EF4-FFF2-40B4-BE49-F238E27FC236}">
                <a16:creationId xmlns:a16="http://schemas.microsoft.com/office/drawing/2014/main" id="{F827367E-7A8B-43ED-B868-883FF607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784" y="4320823"/>
            <a:ext cx="221234" cy="221234"/>
          </a:xfrm>
          <a:prstGeom prst="rect">
            <a:avLst/>
          </a:prstGeom>
        </p:spPr>
      </p:pic>
      <p:pic>
        <p:nvPicPr>
          <p:cNvPr id="237" name="图片 236">
            <a:extLst>
              <a:ext uri="{FF2B5EF4-FFF2-40B4-BE49-F238E27FC236}">
                <a16:creationId xmlns:a16="http://schemas.microsoft.com/office/drawing/2014/main" id="{EAFFCD37-9DAC-4535-A284-730818D6D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349" y="2858792"/>
            <a:ext cx="296365" cy="296365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AF07D9DA-F21F-4711-8EB0-7A4E31E57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958" y="4818609"/>
            <a:ext cx="364917" cy="36491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5C1E5A6-108B-EB99-3E9A-5F0E30A5595B}"/>
              </a:ext>
            </a:extLst>
          </p:cNvPr>
          <p:cNvGrpSpPr/>
          <p:nvPr/>
        </p:nvGrpSpPr>
        <p:grpSpPr>
          <a:xfrm>
            <a:off x="404900" y="1084541"/>
            <a:ext cx="4405879" cy="2243214"/>
            <a:chOff x="2664395" y="1515236"/>
            <a:chExt cx="4405879" cy="2243214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E057DCF-90D6-9FB3-DFE3-62CC146796A4}"/>
                </a:ext>
              </a:extLst>
            </p:cNvPr>
            <p:cNvSpPr/>
            <p:nvPr/>
          </p:nvSpPr>
          <p:spPr>
            <a:xfrm>
              <a:off x="2664395" y="1515236"/>
              <a:ext cx="4405879" cy="2243214"/>
            </a:xfrm>
            <a:prstGeom prst="roundRect">
              <a:avLst>
                <a:gd name="adj" fmla="val 9518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149" name="Rounded Rectangle 31">
              <a:extLst>
                <a:ext uri="{FF2B5EF4-FFF2-40B4-BE49-F238E27FC236}">
                  <a16:creationId xmlns:a16="http://schemas.microsoft.com/office/drawing/2014/main" id="{FF71AD17-3688-4F3E-A2B9-51A10AC3216A}"/>
                </a:ext>
              </a:extLst>
            </p:cNvPr>
            <p:cNvSpPr/>
            <p:nvPr/>
          </p:nvSpPr>
          <p:spPr>
            <a:xfrm>
              <a:off x="3903132" y="2050032"/>
              <a:ext cx="3051111" cy="1586590"/>
            </a:xfrm>
            <a:prstGeom prst="roundRect">
              <a:avLst>
                <a:gd name="adj" fmla="val 7662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E68900"/>
                </a:solidFill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4FBFBAF-594A-4AB5-9EA0-D3AD2CC414DD}"/>
                </a:ext>
              </a:extLst>
            </p:cNvPr>
            <p:cNvSpPr txBox="1"/>
            <p:nvPr/>
          </p:nvSpPr>
          <p:spPr>
            <a:xfrm>
              <a:off x="4278813" y="1582813"/>
              <a:ext cx="1423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zh-CN" altLang="en-US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Agent</a:t>
              </a:r>
            </a:p>
          </p:txBody>
        </p:sp>
        <p:sp>
          <p:nvSpPr>
            <p:cNvPr id="38" name="Rounded Rectangle 31">
              <a:extLst>
                <a:ext uri="{FF2B5EF4-FFF2-40B4-BE49-F238E27FC236}">
                  <a16:creationId xmlns:a16="http://schemas.microsoft.com/office/drawing/2014/main" id="{62E3C645-B5E6-4957-BF4B-0A85CCECB5D9}"/>
                </a:ext>
              </a:extLst>
            </p:cNvPr>
            <p:cNvSpPr/>
            <p:nvPr/>
          </p:nvSpPr>
          <p:spPr>
            <a:xfrm>
              <a:off x="2869076" y="2049902"/>
              <a:ext cx="868489" cy="1579641"/>
            </a:xfrm>
            <a:prstGeom prst="roundRect">
              <a:avLst>
                <a:gd name="adj" fmla="val 11549"/>
              </a:avLst>
            </a:prstGeom>
            <a:solidFill>
              <a:srgbClr val="FFFAE5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2D55138-C95F-4FC9-B9BF-31B94E6FC4E8}"/>
                </a:ext>
              </a:extLst>
            </p:cNvPr>
            <p:cNvSpPr txBox="1"/>
            <p:nvPr/>
          </p:nvSpPr>
          <p:spPr>
            <a:xfrm>
              <a:off x="2975541" y="2030054"/>
              <a:ext cx="72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en-US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832F1B4-687C-4FEA-8F49-29827E24ED9B}"/>
                </a:ext>
              </a:extLst>
            </p:cNvPr>
            <p:cNvSpPr/>
            <p:nvPr/>
          </p:nvSpPr>
          <p:spPr>
            <a:xfrm>
              <a:off x="3024561" y="2358938"/>
              <a:ext cx="542114" cy="540000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Straight Arrow Connector 18">
              <a:extLst>
                <a:ext uri="{FF2B5EF4-FFF2-40B4-BE49-F238E27FC236}">
                  <a16:creationId xmlns:a16="http://schemas.microsoft.com/office/drawing/2014/main" id="{8B26E612-A331-4930-8B03-111C109810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679" y="2843327"/>
              <a:ext cx="540926" cy="0"/>
            </a:xfrm>
            <a:prstGeom prst="straightConnector1">
              <a:avLst/>
            </a:prstGeom>
            <a:ln w="57150">
              <a:solidFill>
                <a:srgbClr val="E4A902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C7E9436-AA1E-418D-8FE7-BDEB74318A5F}"/>
                </a:ext>
              </a:extLst>
            </p:cNvPr>
            <p:cNvSpPr/>
            <p:nvPr/>
          </p:nvSpPr>
          <p:spPr>
            <a:xfrm>
              <a:off x="4086532" y="2230783"/>
              <a:ext cx="1299285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Planning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3D5E522B-1FB3-469F-8B08-02E60CBBD9BD}"/>
                </a:ext>
              </a:extLst>
            </p:cNvPr>
            <p:cNvSpPr/>
            <p:nvPr/>
          </p:nvSpPr>
          <p:spPr>
            <a:xfrm>
              <a:off x="4089473" y="2966111"/>
              <a:ext cx="1308010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Reasoning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F0A7CB6F-49AF-45B2-8253-E02FAFB9A8D2}"/>
                </a:ext>
              </a:extLst>
            </p:cNvPr>
            <p:cNvSpPr/>
            <p:nvPr/>
          </p:nvSpPr>
          <p:spPr>
            <a:xfrm>
              <a:off x="5551343" y="2238788"/>
              <a:ext cx="1307992" cy="4956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Reflecting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1C15912D-3F39-4BD4-8A5B-92FE3EEFF76C}"/>
                </a:ext>
              </a:extLst>
            </p:cNvPr>
            <p:cNvSpPr/>
            <p:nvPr/>
          </p:nvSpPr>
          <p:spPr>
            <a:xfrm>
              <a:off x="5544698" y="2966111"/>
              <a:ext cx="1308010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5B401"/>
                  </a:solidFill>
                </a:rPr>
                <a:t>……</a:t>
              </a:r>
              <a:endParaRPr lang="zh-CN" altLang="en-US" dirty="0">
                <a:solidFill>
                  <a:srgbClr val="E5B401"/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A12BCB7-80AE-4885-B05E-12C1CA8C675B}"/>
                </a:ext>
              </a:extLst>
            </p:cNvPr>
            <p:cNvGrpSpPr/>
            <p:nvPr/>
          </p:nvGrpSpPr>
          <p:grpSpPr>
            <a:xfrm>
              <a:off x="3036319" y="2976982"/>
              <a:ext cx="575775" cy="561976"/>
              <a:chOff x="1784364" y="3023855"/>
              <a:chExt cx="575775" cy="561976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2A487F1-C641-467A-B4FE-0401FA8B1C86}"/>
                  </a:ext>
                </a:extLst>
              </p:cNvPr>
              <p:cNvSpPr/>
              <p:nvPr/>
            </p:nvSpPr>
            <p:spPr>
              <a:xfrm>
                <a:off x="1784364" y="3038597"/>
                <a:ext cx="540000" cy="541496"/>
              </a:xfrm>
              <a:prstGeom prst="ellipse">
                <a:avLst/>
              </a:prstGeom>
              <a:solidFill>
                <a:srgbClr val="FFF0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52DEF4CA-84F8-4D2B-8946-1973558CF477}"/>
                  </a:ext>
                </a:extLst>
              </p:cNvPr>
              <p:cNvGrpSpPr/>
              <p:nvPr/>
            </p:nvGrpSpPr>
            <p:grpSpPr>
              <a:xfrm>
                <a:off x="1784364" y="3023855"/>
                <a:ext cx="575775" cy="561976"/>
                <a:chOff x="1784364" y="3023855"/>
                <a:chExt cx="575775" cy="561976"/>
              </a:xfrm>
            </p:grpSpPr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14513543-7996-4510-B751-4359F0A7DD84}"/>
                    </a:ext>
                  </a:extLst>
                </p:cNvPr>
                <p:cNvSpPr/>
                <p:nvPr/>
              </p:nvSpPr>
              <p:spPr>
                <a:xfrm>
                  <a:off x="1857287" y="3023855"/>
                  <a:ext cx="382692" cy="382357"/>
                </a:xfrm>
                <a:prstGeom prst="ellipse">
                  <a:avLst/>
                </a:prstGeom>
                <a:blipFill dpi="0" rotWithShape="1">
                  <a:blip r:embed="rId7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F96B6EF3-9DB2-4137-B032-A07DF260DE93}"/>
                    </a:ext>
                  </a:extLst>
                </p:cNvPr>
                <p:cNvSpPr txBox="1"/>
                <p:nvPr/>
              </p:nvSpPr>
              <p:spPr>
                <a:xfrm>
                  <a:off x="1784364" y="3331915"/>
                  <a:ext cx="57577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LL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en-CN" altLang="zh-CN" sz="1050" dirty="0">
                    <a:solidFill>
                      <a:srgbClr val="B87C5A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9603FF4C-6C11-494D-B9E4-DED34B15B9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30F727A-EE90-7556-85E0-BD0286452799}"/>
              </a:ext>
            </a:extLst>
          </p:cNvPr>
          <p:cNvGrpSpPr/>
          <p:nvPr/>
        </p:nvGrpSpPr>
        <p:grpSpPr>
          <a:xfrm>
            <a:off x="4570862" y="1306077"/>
            <a:ext cx="1383551" cy="523220"/>
            <a:chOff x="6830357" y="1736772"/>
            <a:chExt cx="1383551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929912-9EF3-4363-3764-4F112060B88A}"/>
                </a:ext>
              </a:extLst>
            </p:cNvPr>
            <p:cNvSpPr txBox="1"/>
            <p:nvPr/>
          </p:nvSpPr>
          <p:spPr>
            <a:xfrm>
              <a:off x="6830357" y="1736772"/>
              <a:ext cx="1383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Agent Instructions</a:t>
              </a:r>
            </a:p>
          </p:txBody>
        </p:sp>
        <p:cxnSp>
          <p:nvCxnSpPr>
            <p:cNvPr id="49" name="Straight Arrow Connector 18">
              <a:extLst>
                <a:ext uri="{FF2B5EF4-FFF2-40B4-BE49-F238E27FC236}">
                  <a16:creationId xmlns:a16="http://schemas.microsoft.com/office/drawing/2014/main" id="{F9106DFE-C09E-4E94-B813-367C27B33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4873" y="2257249"/>
              <a:ext cx="1106923" cy="1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0" name="图片 179">
              <a:extLst>
                <a:ext uri="{FF2B5EF4-FFF2-40B4-BE49-F238E27FC236}">
                  <a16:creationId xmlns:a16="http://schemas.microsoft.com/office/drawing/2014/main" id="{0F044B49-8599-4B51-9F8E-3C93A464A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84701" y="1801872"/>
              <a:ext cx="210101" cy="210101"/>
            </a:xfrm>
            <a:prstGeom prst="rect">
              <a:avLst/>
            </a:prstGeom>
          </p:spPr>
        </p:pic>
      </p:grp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AB9C619-954D-C408-AD82-F60CE5831EE8}"/>
              </a:ext>
            </a:extLst>
          </p:cNvPr>
          <p:cNvSpPr/>
          <p:nvPr/>
        </p:nvSpPr>
        <p:spPr>
          <a:xfrm>
            <a:off x="9500149" y="1078652"/>
            <a:ext cx="4656850" cy="4503991"/>
          </a:xfrm>
          <a:prstGeom prst="flowChartProces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BC9F38-F3D0-DF2E-9369-B18B4C2052CD}"/>
              </a:ext>
            </a:extLst>
          </p:cNvPr>
          <p:cNvSpPr/>
          <p:nvPr/>
        </p:nvSpPr>
        <p:spPr>
          <a:xfrm>
            <a:off x="9254366" y="-6052"/>
            <a:ext cx="5024141" cy="1078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CDBB8D-E69A-059B-7DB5-828E84211F49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pic>
        <p:nvPicPr>
          <p:cNvPr id="63" name="图片 11">
            <a:extLst>
              <a:ext uri="{FF2B5EF4-FFF2-40B4-BE49-F238E27FC236}">
                <a16:creationId xmlns:a16="http://schemas.microsoft.com/office/drawing/2014/main" id="{4981112B-D946-A034-8250-4F1C1A07EE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C239B243-528A-EBE2-EE34-2E18548B78B2}"/>
              </a:ext>
            </a:extLst>
          </p:cNvPr>
          <p:cNvGrpSpPr/>
          <p:nvPr/>
        </p:nvGrpSpPr>
        <p:grpSpPr>
          <a:xfrm>
            <a:off x="3194743" y="574362"/>
            <a:ext cx="408357" cy="411480"/>
            <a:chOff x="6803319" y="3192016"/>
            <a:chExt cx="731520" cy="731520"/>
          </a:xfrm>
        </p:grpSpPr>
        <p:pic>
          <p:nvPicPr>
            <p:cNvPr id="67" name="Graphic 66" descr="Users with solid fill">
              <a:extLst>
                <a:ext uri="{FF2B5EF4-FFF2-40B4-BE49-F238E27FC236}">
                  <a16:creationId xmlns:a16="http://schemas.microsoft.com/office/drawing/2014/main" id="{6B2AF319-E16C-D0ED-3EEA-B9367FAF5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81019" y="3296084"/>
              <a:ext cx="590115" cy="590115"/>
            </a:xfrm>
            <a:prstGeom prst="rect">
              <a:avLst/>
            </a:prstGeom>
          </p:spPr>
        </p:pic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763776D-8C80-A466-BC36-6C601D5BBBFC}"/>
                </a:ext>
              </a:extLst>
            </p:cNvPr>
            <p:cNvSpPr/>
            <p:nvPr/>
          </p:nvSpPr>
          <p:spPr>
            <a:xfrm>
              <a:off x="6803319" y="3192016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1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99E762F-3793-7648-98C4-2466F955AC47}"/>
              </a:ext>
            </a:extLst>
          </p:cNvPr>
          <p:cNvSpPr txBox="1"/>
          <p:nvPr/>
        </p:nvSpPr>
        <p:spPr>
          <a:xfrm>
            <a:off x="4035358" y="590141"/>
            <a:ext cx="8670908" cy="35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81" b="1" dirty="0"/>
              <a:t>I am looking for a queen</a:t>
            </a:r>
            <a:r>
              <a:rPr lang="en-US" sz="1681" b="1" dirty="0"/>
              <a:t>-</a:t>
            </a:r>
            <a:r>
              <a:rPr lang="en-CN" sz="1681" b="1" dirty="0"/>
              <a:t>sized bed that is black, and price lower than 120.0 dollars.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5B6220-E7A3-9B33-D096-654C35DFA905}"/>
              </a:ext>
            </a:extLst>
          </p:cNvPr>
          <p:cNvSpPr txBox="1"/>
          <p:nvPr/>
        </p:nvSpPr>
        <p:spPr>
          <a:xfrm>
            <a:off x="2284274" y="564132"/>
            <a:ext cx="123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User </a:t>
            </a:r>
          </a:p>
          <a:p>
            <a:r>
              <a:rPr lang="en-US" altLang="zh-CN" sz="1200" b="1" dirty="0"/>
              <a:t>Instruction</a:t>
            </a:r>
            <a:endParaRPr lang="en-US" sz="1200" b="1" dirty="0"/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4B6F3CBD-165C-1791-70CA-DAFF3858E296}"/>
              </a:ext>
            </a:extLst>
          </p:cNvPr>
          <p:cNvSpPr/>
          <p:nvPr/>
        </p:nvSpPr>
        <p:spPr>
          <a:xfrm rot="5400000">
            <a:off x="7821890" y="-3269191"/>
            <a:ext cx="365775" cy="8096024"/>
          </a:xfrm>
          <a:prstGeom prst="wedgeRoundRectCallout">
            <a:avLst>
              <a:gd name="adj1" fmla="val -22883"/>
              <a:gd name="adj2" fmla="val 52316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6C8BB8-A762-5AC2-0762-3F96A7CE9622}"/>
              </a:ext>
            </a:extLst>
          </p:cNvPr>
          <p:cNvGrpSpPr/>
          <p:nvPr/>
        </p:nvGrpSpPr>
        <p:grpSpPr>
          <a:xfrm>
            <a:off x="399102" y="3822508"/>
            <a:ext cx="4252190" cy="1804529"/>
            <a:chOff x="2658597" y="4253203"/>
            <a:chExt cx="4252190" cy="1804529"/>
          </a:xfrm>
        </p:grpSpPr>
        <p:sp>
          <p:nvSpPr>
            <p:cNvPr id="35" name="Rounded Rectangle 35">
              <a:extLst>
                <a:ext uri="{FF2B5EF4-FFF2-40B4-BE49-F238E27FC236}">
                  <a16:creationId xmlns:a16="http://schemas.microsoft.com/office/drawing/2014/main" id="{A3E69DF4-1CCC-8FFD-6941-F59D9971977B}"/>
                </a:ext>
              </a:extLst>
            </p:cNvPr>
            <p:cNvSpPr/>
            <p:nvPr/>
          </p:nvSpPr>
          <p:spPr>
            <a:xfrm>
              <a:off x="2658597" y="4253203"/>
              <a:ext cx="2800521" cy="1768152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70C0"/>
                </a:solidFill>
              </a:endParaRPr>
            </a:p>
          </p:txBody>
        </p:sp>
        <p:sp>
          <p:nvSpPr>
            <p:cNvPr id="37" name="文本框 1">
              <a:extLst>
                <a:ext uri="{FF2B5EF4-FFF2-40B4-BE49-F238E27FC236}">
                  <a16:creationId xmlns:a16="http://schemas.microsoft.com/office/drawing/2014/main" id="{C48AE3F6-2402-BF68-7B00-705372020C2A}"/>
                </a:ext>
              </a:extLst>
            </p:cNvPr>
            <p:cNvSpPr txBox="1"/>
            <p:nvPr/>
          </p:nvSpPr>
          <p:spPr>
            <a:xfrm>
              <a:off x="3324206" y="5657622"/>
              <a:ext cx="230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</a:rPr>
                <a:t>Environment</a:t>
              </a:r>
              <a:endParaRPr lang="en-CN" altLang="zh-CN" sz="2000" b="1" dirty="0">
                <a:solidFill>
                  <a:srgbClr val="0070C0"/>
                </a:solidFill>
              </a:endParaRPr>
            </a:p>
          </p:txBody>
        </p:sp>
        <p:pic>
          <p:nvPicPr>
            <p:cNvPr id="40" name="图片 4">
              <a:extLst>
                <a:ext uri="{FF2B5EF4-FFF2-40B4-BE49-F238E27FC236}">
                  <a16:creationId xmlns:a16="http://schemas.microsoft.com/office/drawing/2014/main" id="{9BD2BAEF-3717-53FD-72D8-901D6C967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793083" y="4410251"/>
              <a:ext cx="1721252" cy="1209555"/>
            </a:xfrm>
            <a:prstGeom prst="rect">
              <a:avLst/>
            </a:prstGeom>
          </p:spPr>
        </p:pic>
        <p:sp>
          <p:nvSpPr>
            <p:cNvPr id="51" name="矩形: 圆角 6">
              <a:extLst>
                <a:ext uri="{FF2B5EF4-FFF2-40B4-BE49-F238E27FC236}">
                  <a16:creationId xmlns:a16="http://schemas.microsoft.com/office/drawing/2014/main" id="{121D18C1-BF83-8B0A-1470-6D163CFAF2F6}"/>
                </a:ext>
              </a:extLst>
            </p:cNvPr>
            <p:cNvSpPr/>
            <p:nvPr/>
          </p:nvSpPr>
          <p:spPr>
            <a:xfrm>
              <a:off x="4648822" y="4374852"/>
              <a:ext cx="636554" cy="1230364"/>
            </a:xfrm>
            <a:prstGeom prst="roundRect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Rounded Rectangle 35">
              <a:extLst>
                <a:ext uri="{FF2B5EF4-FFF2-40B4-BE49-F238E27FC236}">
                  <a16:creationId xmlns:a16="http://schemas.microsoft.com/office/drawing/2014/main" id="{7B6342AB-9358-F42F-7A9B-70CE3E4D781E}"/>
                </a:ext>
              </a:extLst>
            </p:cNvPr>
            <p:cNvSpPr/>
            <p:nvPr/>
          </p:nvSpPr>
          <p:spPr>
            <a:xfrm>
              <a:off x="5573275" y="4267044"/>
              <a:ext cx="1059556" cy="792763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55" name="Rounded Rectangle 35">
              <a:extLst>
                <a:ext uri="{FF2B5EF4-FFF2-40B4-BE49-F238E27FC236}">
                  <a16:creationId xmlns:a16="http://schemas.microsoft.com/office/drawing/2014/main" id="{4ECF4FFC-B7DD-2C45-87FD-355CE38284DB}"/>
                </a:ext>
              </a:extLst>
            </p:cNvPr>
            <p:cNvSpPr/>
            <p:nvPr/>
          </p:nvSpPr>
          <p:spPr>
            <a:xfrm>
              <a:off x="5573276" y="5175259"/>
              <a:ext cx="1337511" cy="843968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56" name="Straight Arrow Connector 18">
              <a:extLst>
                <a:ext uri="{FF2B5EF4-FFF2-40B4-BE49-F238E27FC236}">
                  <a16:creationId xmlns:a16="http://schemas.microsoft.com/office/drawing/2014/main" id="{90E31AE4-F3D2-D26A-CF9D-D53E0A630DCD}"/>
                </a:ext>
              </a:extLst>
            </p:cNvPr>
            <p:cNvCxnSpPr>
              <a:cxnSpLocks/>
            </p:cNvCxnSpPr>
            <p:nvPr/>
          </p:nvCxnSpPr>
          <p:spPr>
            <a:xfrm>
              <a:off x="5373763" y="5589253"/>
              <a:ext cx="328574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18">
              <a:extLst>
                <a:ext uri="{FF2B5EF4-FFF2-40B4-BE49-F238E27FC236}">
                  <a16:creationId xmlns:a16="http://schemas.microsoft.com/office/drawing/2014/main" id="{4395740A-70DB-A524-CEDA-57B18A4AF7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745" y="4644493"/>
              <a:ext cx="327941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14">
              <a:extLst>
                <a:ext uri="{FF2B5EF4-FFF2-40B4-BE49-F238E27FC236}">
                  <a16:creationId xmlns:a16="http://schemas.microsoft.com/office/drawing/2014/main" id="{59083BE1-8308-6844-FE74-6EDC3DE78321}"/>
                </a:ext>
              </a:extLst>
            </p:cNvPr>
            <p:cNvSpPr txBox="1"/>
            <p:nvPr/>
          </p:nvSpPr>
          <p:spPr>
            <a:xfrm>
              <a:off x="5373764" y="4702487"/>
              <a:ext cx="1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Controller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74" name="图片 137">
              <a:extLst>
                <a:ext uri="{FF2B5EF4-FFF2-40B4-BE49-F238E27FC236}">
                  <a16:creationId xmlns:a16="http://schemas.microsoft.com/office/drawing/2014/main" id="{95A1ED12-AD77-F809-16EF-9870FB466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954159" y="4359930"/>
              <a:ext cx="348677" cy="348677"/>
            </a:xfrm>
            <a:prstGeom prst="rect">
              <a:avLst/>
            </a:prstGeom>
          </p:spPr>
        </p:pic>
        <p:sp>
          <p:nvSpPr>
            <p:cNvPr id="75" name="TextBox 14">
              <a:extLst>
                <a:ext uri="{FF2B5EF4-FFF2-40B4-BE49-F238E27FC236}">
                  <a16:creationId xmlns:a16="http://schemas.microsoft.com/office/drawing/2014/main" id="{D3C547B5-3909-E5AA-48C8-D4AAA624ABB6}"/>
                </a:ext>
              </a:extLst>
            </p:cNvPr>
            <p:cNvSpPr txBox="1"/>
            <p:nvPr/>
          </p:nvSpPr>
          <p:spPr>
            <a:xfrm>
              <a:off x="5705543" y="5435117"/>
              <a:ext cx="1104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Vision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Module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76" name="图片 140">
              <a:extLst>
                <a:ext uri="{FF2B5EF4-FFF2-40B4-BE49-F238E27FC236}">
                  <a16:creationId xmlns:a16="http://schemas.microsoft.com/office/drawing/2014/main" id="{33BDBE6D-66AB-F406-66E4-755EDD644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065204" y="5149835"/>
              <a:ext cx="385292" cy="385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449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D1711EE7-428F-0959-768B-6C8B5AFEA087}"/>
              </a:ext>
            </a:extLst>
          </p:cNvPr>
          <p:cNvSpPr/>
          <p:nvPr/>
        </p:nvSpPr>
        <p:spPr>
          <a:xfrm rot="5400000">
            <a:off x="11903996" y="-571031"/>
            <a:ext cx="954509" cy="3158283"/>
          </a:xfrm>
          <a:prstGeom prst="wedgeRectCallout">
            <a:avLst>
              <a:gd name="adj1" fmla="val -24248"/>
              <a:gd name="adj2" fmla="val 57429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A50BC01-CFD7-0D41-DD23-ADFBB741553B}"/>
              </a:ext>
            </a:extLst>
          </p:cNvPr>
          <p:cNvSpPr/>
          <p:nvPr/>
        </p:nvSpPr>
        <p:spPr>
          <a:xfrm>
            <a:off x="11086575" y="799682"/>
            <a:ext cx="2041190" cy="643797"/>
          </a:xfrm>
          <a:custGeom>
            <a:avLst/>
            <a:gdLst>
              <a:gd name="connsiteX0" fmla="*/ 0 w 728268"/>
              <a:gd name="connsiteY0" fmla="*/ 71274 h 427638"/>
              <a:gd name="connsiteX1" fmla="*/ 71274 w 728268"/>
              <a:gd name="connsiteY1" fmla="*/ 0 h 427638"/>
              <a:gd name="connsiteX2" fmla="*/ 656994 w 728268"/>
              <a:gd name="connsiteY2" fmla="*/ 0 h 427638"/>
              <a:gd name="connsiteX3" fmla="*/ 728268 w 728268"/>
              <a:gd name="connsiteY3" fmla="*/ 71274 h 427638"/>
              <a:gd name="connsiteX4" fmla="*/ 728268 w 728268"/>
              <a:gd name="connsiteY4" fmla="*/ 356364 h 427638"/>
              <a:gd name="connsiteX5" fmla="*/ 656994 w 728268"/>
              <a:gd name="connsiteY5" fmla="*/ 427638 h 427638"/>
              <a:gd name="connsiteX6" fmla="*/ 71274 w 728268"/>
              <a:gd name="connsiteY6" fmla="*/ 427638 h 427638"/>
              <a:gd name="connsiteX7" fmla="*/ 0 w 728268"/>
              <a:gd name="connsiteY7" fmla="*/ 356364 h 427638"/>
              <a:gd name="connsiteX8" fmla="*/ 0 w 728268"/>
              <a:gd name="connsiteY8" fmla="*/ 71274 h 42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68" h="427638">
                <a:moveTo>
                  <a:pt x="0" y="71274"/>
                </a:moveTo>
                <a:cubicBezTo>
                  <a:pt x="0" y="31910"/>
                  <a:pt x="31910" y="0"/>
                  <a:pt x="71274" y="0"/>
                </a:cubicBezTo>
                <a:lnTo>
                  <a:pt x="656994" y="0"/>
                </a:lnTo>
                <a:cubicBezTo>
                  <a:pt x="696358" y="0"/>
                  <a:pt x="728268" y="31910"/>
                  <a:pt x="728268" y="71274"/>
                </a:cubicBezTo>
                <a:lnTo>
                  <a:pt x="728268" y="356364"/>
                </a:lnTo>
                <a:cubicBezTo>
                  <a:pt x="728268" y="395728"/>
                  <a:pt x="696358" y="427638"/>
                  <a:pt x="656994" y="427638"/>
                </a:cubicBezTo>
                <a:lnTo>
                  <a:pt x="71274" y="427638"/>
                </a:lnTo>
                <a:cubicBezTo>
                  <a:pt x="31910" y="427638"/>
                  <a:pt x="0" y="395728"/>
                  <a:pt x="0" y="356364"/>
                </a:cubicBezTo>
                <a:lnTo>
                  <a:pt x="0" y="7127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46" tIns="53261" rIns="85646" bIns="53261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C4576D-909C-F986-87A1-04C1BC74AE55}"/>
              </a:ext>
            </a:extLst>
          </p:cNvPr>
          <p:cNvSpPr txBox="1"/>
          <p:nvPr/>
        </p:nvSpPr>
        <p:spPr>
          <a:xfrm>
            <a:off x="11041966" y="745713"/>
            <a:ext cx="2197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…</a:t>
            </a:r>
          </a:p>
          <a:p>
            <a:r>
              <a:rPr lang="en-US" sz="1400" dirty="0"/>
              <a:t>Queen-sized bed $80 black</a:t>
            </a:r>
          </a:p>
          <a:p>
            <a:r>
              <a:rPr lang="en-US" sz="140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FE89F3-AEFD-41F7-D278-D19F4DBD8E18}"/>
              </a:ext>
            </a:extLst>
          </p:cNvPr>
          <p:cNvSpPr txBox="1"/>
          <p:nvPr/>
        </p:nvSpPr>
        <p:spPr>
          <a:xfrm>
            <a:off x="9684092" y="577027"/>
            <a:ext cx="862840" cy="4616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</a:rPr>
              <a:t>Vision Module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E6A4D-AB5F-46AC-2002-104E047E1110}"/>
              </a:ext>
            </a:extLst>
          </p:cNvPr>
          <p:cNvSpPr txBox="1"/>
          <p:nvPr/>
        </p:nvSpPr>
        <p:spPr>
          <a:xfrm>
            <a:off x="10824329" y="531264"/>
            <a:ext cx="30234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Observations: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68BEE72-DD14-4D4C-8001-66C4B60D3FB5}"/>
              </a:ext>
            </a:extLst>
          </p:cNvPr>
          <p:cNvSpPr/>
          <p:nvPr/>
        </p:nvSpPr>
        <p:spPr>
          <a:xfrm>
            <a:off x="5418990" y="1088992"/>
            <a:ext cx="3897904" cy="4503349"/>
          </a:xfrm>
          <a:prstGeom prst="roundRect">
            <a:avLst>
              <a:gd name="adj" fmla="val 516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76CD6E-0EF1-E88F-24BD-14433971DF74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7CCB0C-03CD-4D37-9A20-71CEAE493EFA}"/>
              </a:ext>
            </a:extLst>
          </p:cNvPr>
          <p:cNvCxnSpPr>
            <a:cxnSpLocks/>
          </p:cNvCxnSpPr>
          <p:nvPr/>
        </p:nvCxnSpPr>
        <p:spPr>
          <a:xfrm flipV="1">
            <a:off x="4467897" y="3332100"/>
            <a:ext cx="0" cy="141246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A6C427-21A8-6B3B-1D29-09B75C497B73}"/>
              </a:ext>
            </a:extLst>
          </p:cNvPr>
          <p:cNvCxnSpPr>
            <a:cxnSpLocks/>
          </p:cNvCxnSpPr>
          <p:nvPr/>
        </p:nvCxnSpPr>
        <p:spPr>
          <a:xfrm>
            <a:off x="4645552" y="5037319"/>
            <a:ext cx="1274014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8">
            <a:extLst>
              <a:ext uri="{FF2B5EF4-FFF2-40B4-BE49-F238E27FC236}">
                <a16:creationId xmlns:a16="http://schemas.microsoft.com/office/drawing/2014/main" id="{159EC6FA-CBEA-4333-96C0-52507ABECF84}"/>
              </a:ext>
            </a:extLst>
          </p:cNvPr>
          <p:cNvCxnSpPr>
            <a:cxnSpLocks/>
          </p:cNvCxnSpPr>
          <p:nvPr/>
        </p:nvCxnSpPr>
        <p:spPr>
          <a:xfrm>
            <a:off x="3694663" y="3327754"/>
            <a:ext cx="0" cy="52006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9">
            <a:extLst>
              <a:ext uri="{FF2B5EF4-FFF2-40B4-BE49-F238E27FC236}">
                <a16:creationId xmlns:a16="http://schemas.microsoft.com/office/drawing/2014/main" id="{22370398-767B-48D2-8F69-305979D4B746}"/>
              </a:ext>
            </a:extLst>
          </p:cNvPr>
          <p:cNvSpPr txBox="1"/>
          <p:nvPr/>
        </p:nvSpPr>
        <p:spPr>
          <a:xfrm>
            <a:off x="2913990" y="3399906"/>
            <a:ext cx="108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ounded Rectangle 89">
            <a:extLst>
              <a:ext uri="{FF2B5EF4-FFF2-40B4-BE49-F238E27FC236}">
                <a16:creationId xmlns:a16="http://schemas.microsoft.com/office/drawing/2014/main" id="{0AE1F2BF-2D34-40A0-BA62-D1171122E03F}"/>
              </a:ext>
            </a:extLst>
          </p:cNvPr>
          <p:cNvSpPr/>
          <p:nvPr/>
        </p:nvSpPr>
        <p:spPr>
          <a:xfrm>
            <a:off x="5922301" y="1476227"/>
            <a:ext cx="2990251" cy="955787"/>
          </a:xfrm>
          <a:prstGeom prst="roundRect">
            <a:avLst>
              <a:gd name="adj" fmla="val 1068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Action Primitive Concepts</a:t>
            </a:r>
          </a:p>
        </p:txBody>
      </p:sp>
      <p:cxnSp>
        <p:nvCxnSpPr>
          <p:cNvPr id="71" name="Straight Arrow Connector 18">
            <a:extLst>
              <a:ext uri="{FF2B5EF4-FFF2-40B4-BE49-F238E27FC236}">
                <a16:creationId xmlns:a16="http://schemas.microsoft.com/office/drawing/2014/main" id="{757A5189-0EE5-43A8-8D29-E14D3C3D6DA1}"/>
              </a:ext>
            </a:extLst>
          </p:cNvPr>
          <p:cNvCxnSpPr>
            <a:cxnSpLocks/>
            <a:stCxn id="65" idx="2"/>
            <a:endCxn id="97" idx="0"/>
          </p:cNvCxnSpPr>
          <p:nvPr/>
        </p:nvCxnSpPr>
        <p:spPr>
          <a:xfrm>
            <a:off x="7417426" y="2432014"/>
            <a:ext cx="0" cy="3776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89">
            <a:extLst>
              <a:ext uri="{FF2B5EF4-FFF2-40B4-BE49-F238E27FC236}">
                <a16:creationId xmlns:a16="http://schemas.microsoft.com/office/drawing/2014/main" id="{C99CC2D0-F468-419A-9DB3-69368A953207}"/>
              </a:ext>
            </a:extLst>
          </p:cNvPr>
          <p:cNvSpPr/>
          <p:nvPr/>
        </p:nvSpPr>
        <p:spPr>
          <a:xfrm>
            <a:off x="5919567" y="4665764"/>
            <a:ext cx="2992985" cy="688518"/>
          </a:xfrm>
          <a:prstGeom prst="roundRect">
            <a:avLst>
              <a:gd name="adj" fmla="val 1436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N" altLang="zh-C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18">
            <a:extLst>
              <a:ext uri="{FF2B5EF4-FFF2-40B4-BE49-F238E27FC236}">
                <a16:creationId xmlns:a16="http://schemas.microsoft.com/office/drawing/2014/main" id="{D71D0436-2C51-4D56-85C1-6BEB8D93E39A}"/>
              </a:ext>
            </a:extLst>
          </p:cNvPr>
          <p:cNvCxnSpPr>
            <a:cxnSpLocks/>
            <a:stCxn id="97" idx="2"/>
            <a:endCxn id="79" idx="0"/>
          </p:cNvCxnSpPr>
          <p:nvPr/>
        </p:nvCxnSpPr>
        <p:spPr>
          <a:xfrm flipH="1">
            <a:off x="7416060" y="4011068"/>
            <a:ext cx="1367" cy="65469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6AF8879-CD6F-41CA-9B6F-25EECC4A4AE2}"/>
              </a:ext>
            </a:extLst>
          </p:cNvPr>
          <p:cNvCxnSpPr>
            <a:cxnSpLocks/>
          </p:cNvCxnSpPr>
          <p:nvPr/>
        </p:nvCxnSpPr>
        <p:spPr>
          <a:xfrm flipH="1" flipV="1">
            <a:off x="4714214" y="3289234"/>
            <a:ext cx="1238408" cy="1407176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9A9ED81C-D18F-48C5-A46F-D936327E2530}"/>
              </a:ext>
            </a:extLst>
          </p:cNvPr>
          <p:cNvSpPr/>
          <p:nvPr/>
        </p:nvSpPr>
        <p:spPr>
          <a:xfrm rot="2846388">
            <a:off x="4677028" y="3811361"/>
            <a:ext cx="1685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Vetted Observation</a:t>
            </a:r>
          </a:p>
        </p:txBody>
      </p:sp>
      <p:sp>
        <p:nvSpPr>
          <p:cNvPr id="97" name="Rounded Rectangle 89">
            <a:extLst>
              <a:ext uri="{FF2B5EF4-FFF2-40B4-BE49-F238E27FC236}">
                <a16:creationId xmlns:a16="http://schemas.microsoft.com/office/drawing/2014/main" id="{3C4D606B-C996-4158-AEDB-E9AFD00A600E}"/>
              </a:ext>
            </a:extLst>
          </p:cNvPr>
          <p:cNvSpPr/>
          <p:nvPr/>
        </p:nvSpPr>
        <p:spPr>
          <a:xfrm>
            <a:off x="5922301" y="2809669"/>
            <a:ext cx="2990251" cy="1201399"/>
          </a:xfrm>
          <a:prstGeom prst="roundRect">
            <a:avLst>
              <a:gd name="adj" fmla="val 1006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b="1" dirty="0">
              <a:solidFill>
                <a:srgbClr val="DEA900"/>
              </a:solidFill>
            </a:endParaRPr>
          </a:p>
        </p:txBody>
      </p:sp>
      <p:sp>
        <p:nvSpPr>
          <p:cNvPr id="99" name="Rounded Rectangle 89">
            <a:extLst>
              <a:ext uri="{FF2B5EF4-FFF2-40B4-BE49-F238E27FC236}">
                <a16:creationId xmlns:a16="http://schemas.microsoft.com/office/drawing/2014/main" id="{965B1F38-ED7F-4502-805C-7756F920B031}"/>
              </a:ext>
            </a:extLst>
          </p:cNvPr>
          <p:cNvSpPr/>
          <p:nvPr/>
        </p:nvSpPr>
        <p:spPr>
          <a:xfrm>
            <a:off x="6016337" y="3205928"/>
            <a:ext cx="1182377" cy="6784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1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8AEDD2-C529-3819-6797-DF1A53B42D20}"/>
              </a:ext>
            </a:extLst>
          </p:cNvPr>
          <p:cNvSpPr txBox="1"/>
          <p:nvPr/>
        </p:nvSpPr>
        <p:spPr>
          <a:xfrm>
            <a:off x="6653749" y="4825357"/>
            <a:ext cx="211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>
              <a:defRPr sz="1600">
                <a:solidFill>
                  <a:srgbClr val="FFC000"/>
                </a:solidFill>
              </a:defRPr>
            </a:lvl1pPr>
          </a:lstStyle>
          <a:p>
            <a:r>
              <a:rPr lang="en-CN" altLang="zh-CN" sz="1800" b="1" dirty="0">
                <a:solidFill>
                  <a:srgbClr val="00B050"/>
                </a:solidFill>
              </a:rPr>
              <a:t>Avoiding </a:t>
            </a:r>
            <a:r>
              <a:rPr lang="en-US" altLang="zh-CN" sz="1800" b="1" dirty="0">
                <a:solidFill>
                  <a:srgbClr val="00B050"/>
                </a:solidFill>
              </a:rPr>
              <a:t>A</a:t>
            </a:r>
            <a:r>
              <a:rPr lang="en-CN" altLang="zh-CN" sz="1800" b="1" dirty="0">
                <a:solidFill>
                  <a:srgbClr val="00B050"/>
                </a:solidFill>
              </a:rPr>
              <a:t>ctions</a:t>
            </a:r>
          </a:p>
        </p:txBody>
      </p:sp>
      <p:sp>
        <p:nvSpPr>
          <p:cNvPr id="102" name="TextBox 14">
            <a:extLst>
              <a:ext uri="{FF2B5EF4-FFF2-40B4-BE49-F238E27FC236}">
                <a16:creationId xmlns:a16="http://schemas.microsoft.com/office/drawing/2014/main" id="{77073733-4642-49E8-A4A5-FEE64D86ECDB}"/>
              </a:ext>
            </a:extLst>
          </p:cNvPr>
          <p:cNvSpPr txBox="1"/>
          <p:nvPr/>
        </p:nvSpPr>
        <p:spPr>
          <a:xfrm>
            <a:off x="7430640" y="2459698"/>
            <a:ext cx="212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Generated Oracles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endParaRPr lang="en-CN" sz="1400" dirty="0">
              <a:solidFill>
                <a:srgbClr val="00B050"/>
              </a:solidFill>
            </a:endParaRPr>
          </a:p>
        </p:txBody>
      </p:sp>
      <p:sp>
        <p:nvSpPr>
          <p:cNvPr id="104" name="TextBox 14">
            <a:extLst>
              <a:ext uri="{FF2B5EF4-FFF2-40B4-BE49-F238E27FC236}">
                <a16:creationId xmlns:a16="http://schemas.microsoft.com/office/drawing/2014/main" id="{07CEA262-0FB0-4C89-B366-4E908C09BEE8}"/>
              </a:ext>
            </a:extLst>
          </p:cNvPr>
          <p:cNvSpPr txBox="1"/>
          <p:nvPr/>
        </p:nvSpPr>
        <p:spPr>
          <a:xfrm>
            <a:off x="4598698" y="4709239"/>
            <a:ext cx="1524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</a:t>
            </a:r>
            <a:endParaRPr lang="en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4">
            <a:extLst>
              <a:ext uri="{FF2B5EF4-FFF2-40B4-BE49-F238E27FC236}">
                <a16:creationId xmlns:a16="http://schemas.microsoft.com/office/drawing/2014/main" id="{B2040AA5-D506-43D9-A23A-1A1FEDE72219}"/>
              </a:ext>
            </a:extLst>
          </p:cNvPr>
          <p:cNvSpPr txBox="1"/>
          <p:nvPr/>
        </p:nvSpPr>
        <p:spPr>
          <a:xfrm>
            <a:off x="7395809" y="4051395"/>
            <a:ext cx="187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Oracle Violation</a:t>
            </a:r>
            <a:endParaRPr lang="en-CN" sz="1400" dirty="0">
              <a:solidFill>
                <a:srgbClr val="00B050"/>
              </a:solidFill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FCE768D0-C58E-47C2-A566-11199E756CF0}"/>
              </a:ext>
            </a:extLst>
          </p:cNvPr>
          <p:cNvSpPr txBox="1"/>
          <p:nvPr/>
        </p:nvSpPr>
        <p:spPr>
          <a:xfrm>
            <a:off x="7115146" y="2813619"/>
            <a:ext cx="98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Oracles</a:t>
            </a:r>
            <a:endParaRPr lang="en-CN" altLang="zh-CN" b="1" dirty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D354891-0385-4632-ADFB-D751AE30EB18}"/>
              </a:ext>
            </a:extLst>
          </p:cNvPr>
          <p:cNvSpPr txBox="1"/>
          <p:nvPr/>
        </p:nvSpPr>
        <p:spPr>
          <a:xfrm>
            <a:off x="8512348" y="3270170"/>
            <a:ext cx="98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…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B6228DB4-F104-4BBA-AD97-1E5817DD2EB7}"/>
              </a:ext>
            </a:extLst>
          </p:cNvPr>
          <p:cNvGrpSpPr/>
          <p:nvPr/>
        </p:nvGrpSpPr>
        <p:grpSpPr>
          <a:xfrm>
            <a:off x="7272556" y="1838273"/>
            <a:ext cx="1030710" cy="445190"/>
            <a:chOff x="8335236" y="3714302"/>
            <a:chExt cx="986126" cy="351597"/>
          </a:xfrm>
        </p:grpSpPr>
        <p:sp>
          <p:nvSpPr>
            <p:cNvPr id="120" name="Rounded Rectangle 89">
              <a:extLst>
                <a:ext uri="{FF2B5EF4-FFF2-40B4-BE49-F238E27FC236}">
                  <a16:creationId xmlns:a16="http://schemas.microsoft.com/office/drawing/2014/main" id="{A4520C82-987B-4B23-9DED-E1850B7D7175}"/>
                </a:ext>
              </a:extLst>
            </p:cNvPr>
            <p:cNvSpPr/>
            <p:nvPr/>
          </p:nvSpPr>
          <p:spPr>
            <a:xfrm>
              <a:off x="8335236" y="3741071"/>
              <a:ext cx="986126" cy="3248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b="1" dirty="0">
                <a:solidFill>
                  <a:srgbClr val="E6BC51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E3C7D02-DFA5-4B3D-88EC-DC93EB4F0C38}"/>
                </a:ext>
              </a:extLst>
            </p:cNvPr>
            <p:cNvSpPr txBox="1"/>
            <p:nvPr/>
          </p:nvSpPr>
          <p:spPr>
            <a:xfrm>
              <a:off x="8368808" y="3790158"/>
              <a:ext cx="523207" cy="24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9797"/>
                  </a:solidFill>
                </a:rPr>
                <a:t>red</a:t>
              </a:r>
              <a:endParaRPr lang="zh-CN" altLang="en-US" sz="1400" dirty="0">
                <a:solidFill>
                  <a:srgbClr val="FF9797"/>
                </a:solidFill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96271D0C-461A-4260-BC72-433079C03349}"/>
                </a:ext>
              </a:extLst>
            </p:cNvPr>
            <p:cNvSpPr txBox="1"/>
            <p:nvPr/>
          </p:nvSpPr>
          <p:spPr>
            <a:xfrm>
              <a:off x="8663984" y="3795006"/>
              <a:ext cx="523207" cy="24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/>
                  </a:solidFill>
                </a:rPr>
                <a:t>blue</a:t>
              </a:r>
              <a:endParaRPr lang="zh-CN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D3D2A523-3C94-44FE-B088-ADC7A6D0CA04}"/>
                </a:ext>
              </a:extLst>
            </p:cNvPr>
            <p:cNvSpPr txBox="1"/>
            <p:nvPr/>
          </p:nvSpPr>
          <p:spPr>
            <a:xfrm>
              <a:off x="9011240" y="3714302"/>
              <a:ext cx="310122" cy="315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…</a:t>
              </a:r>
              <a:endParaRPr lang="zh-CN" altLang="en-US" sz="2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C14E70-7C50-960F-52AC-FB8B1B035A10}"/>
              </a:ext>
            </a:extLst>
          </p:cNvPr>
          <p:cNvSpPr txBox="1"/>
          <p:nvPr/>
        </p:nvSpPr>
        <p:spPr>
          <a:xfrm>
            <a:off x="4431350" y="4341630"/>
            <a:ext cx="172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5B35B62-D6ED-427F-9070-AA24F6EFA8E3}"/>
              </a:ext>
            </a:extLst>
          </p:cNvPr>
          <p:cNvGrpSpPr/>
          <p:nvPr/>
        </p:nvGrpSpPr>
        <p:grpSpPr>
          <a:xfrm>
            <a:off x="3797244" y="3440182"/>
            <a:ext cx="233656" cy="209912"/>
            <a:chOff x="5532453" y="4540607"/>
            <a:chExt cx="286454" cy="251228"/>
          </a:xfrm>
        </p:grpSpPr>
        <p:sp>
          <p:nvSpPr>
            <p:cNvPr id="146" name="等腰三角形 145">
              <a:extLst>
                <a:ext uri="{FF2B5EF4-FFF2-40B4-BE49-F238E27FC236}">
                  <a16:creationId xmlns:a16="http://schemas.microsoft.com/office/drawing/2014/main" id="{098B4048-C3B4-4535-B5D0-51B2610B748B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44C229C3-0F22-4DDF-8AF9-9E033041681F}"/>
                </a:ext>
              </a:extLst>
            </p:cNvPr>
            <p:cNvSpPr/>
            <p:nvPr/>
          </p:nvSpPr>
          <p:spPr>
            <a:xfrm>
              <a:off x="5532453" y="4540607"/>
              <a:ext cx="286454" cy="251228"/>
            </a:xfrm>
            <a:prstGeom prst="rect">
              <a:avLst/>
            </a:prstGeom>
            <a:noFill/>
            <a:ln>
              <a:solidFill>
                <a:srgbClr val="E5B40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2FA6ECB5-7E3B-4FE0-8817-00B9F3DA3F1E}"/>
              </a:ext>
            </a:extLst>
          </p:cNvPr>
          <p:cNvGrpSpPr/>
          <p:nvPr/>
        </p:nvGrpSpPr>
        <p:grpSpPr>
          <a:xfrm>
            <a:off x="4835471" y="5117178"/>
            <a:ext cx="664735" cy="219499"/>
            <a:chOff x="5532452" y="4540607"/>
            <a:chExt cx="758959" cy="251228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C9712E05-B5B9-4677-A1E8-20D8E96DC866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等腰三角形 151">
              <a:extLst>
                <a:ext uri="{FF2B5EF4-FFF2-40B4-BE49-F238E27FC236}">
                  <a16:creationId xmlns:a16="http://schemas.microsoft.com/office/drawing/2014/main" id="{B5B58716-17E5-4797-A806-E83BBFB7FDFE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73C56E12-AFD6-4501-A968-C4EDAED77A7C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694453A-59D3-450D-8CB1-658F505A7DED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8076FBA9-EEB3-45D6-89CA-8303AD356D94}"/>
              </a:ext>
            </a:extLst>
          </p:cNvPr>
          <p:cNvGrpSpPr/>
          <p:nvPr/>
        </p:nvGrpSpPr>
        <p:grpSpPr>
          <a:xfrm>
            <a:off x="4569474" y="4171438"/>
            <a:ext cx="645986" cy="217177"/>
            <a:chOff x="5532452" y="4540607"/>
            <a:chExt cx="758959" cy="251228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F80A308-C316-4773-B519-F2AEA062CAAD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等腰三角形 157">
              <a:extLst>
                <a:ext uri="{FF2B5EF4-FFF2-40B4-BE49-F238E27FC236}">
                  <a16:creationId xmlns:a16="http://schemas.microsoft.com/office/drawing/2014/main" id="{18366A65-73B5-41E8-8167-BF7A0D40A832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56E0FD38-2914-4DCE-AA12-C38F509CDE94}"/>
                </a:ext>
              </a:extLst>
            </p:cNvPr>
            <p:cNvSpPr/>
            <p:nvPr/>
          </p:nvSpPr>
          <p:spPr>
            <a:xfrm>
              <a:off x="6059102" y="4572188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A7A4CEB5-4046-43C0-B85D-C7679FF7DDC8}"/>
                </a:ext>
              </a:extLst>
            </p:cNvPr>
            <p:cNvSpPr/>
            <p:nvPr/>
          </p:nvSpPr>
          <p:spPr>
            <a:xfrm>
              <a:off x="5532452" y="4540607"/>
              <a:ext cx="758959" cy="25122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5D27897-A4BA-4320-96A0-8865A393AEAE}"/>
              </a:ext>
            </a:extLst>
          </p:cNvPr>
          <p:cNvGrpSpPr/>
          <p:nvPr/>
        </p:nvGrpSpPr>
        <p:grpSpPr>
          <a:xfrm rot="2813253">
            <a:off x="5420966" y="3667288"/>
            <a:ext cx="437608" cy="195178"/>
            <a:chOff x="5532453" y="4540606"/>
            <a:chExt cx="551782" cy="251228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0269B781-A8DC-44BE-9C29-33C0AF97CA49}"/>
                </a:ext>
              </a:extLst>
            </p:cNvPr>
            <p:cNvSpPr/>
            <p:nvPr/>
          </p:nvSpPr>
          <p:spPr>
            <a:xfrm>
              <a:off x="5828416" y="4575198"/>
              <a:ext cx="187200" cy="186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等腰三角形 162">
              <a:extLst>
                <a:ext uri="{FF2B5EF4-FFF2-40B4-BE49-F238E27FC236}">
                  <a16:creationId xmlns:a16="http://schemas.microsoft.com/office/drawing/2014/main" id="{375D03C3-0CD9-41B2-B406-B6373BB7959A}"/>
                </a:ext>
              </a:extLst>
            </p:cNvPr>
            <p:cNvSpPr/>
            <p:nvPr/>
          </p:nvSpPr>
          <p:spPr>
            <a:xfrm>
              <a:off x="5586092" y="4572188"/>
              <a:ext cx="187200" cy="186218"/>
            </a:xfrm>
            <a:prstGeom prst="triangle">
              <a:avLst/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B16F052-7038-4F83-8CA4-4765F22F08B2}"/>
                </a:ext>
              </a:extLst>
            </p:cNvPr>
            <p:cNvSpPr/>
            <p:nvPr/>
          </p:nvSpPr>
          <p:spPr>
            <a:xfrm>
              <a:off x="5532453" y="4540606"/>
              <a:ext cx="551782" cy="25122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83FAF4-E989-522D-D100-FA164CD7F8FC}"/>
              </a:ext>
            </a:extLst>
          </p:cNvPr>
          <p:cNvGrpSpPr/>
          <p:nvPr/>
        </p:nvGrpSpPr>
        <p:grpSpPr>
          <a:xfrm>
            <a:off x="4774261" y="2452843"/>
            <a:ext cx="1148039" cy="554956"/>
            <a:chOff x="7033756" y="2883538"/>
            <a:chExt cx="1148039" cy="554956"/>
          </a:xfrm>
        </p:grpSpPr>
        <p:sp>
          <p:nvSpPr>
            <p:cNvPr id="53" name="TextBox 14">
              <a:extLst>
                <a:ext uri="{FF2B5EF4-FFF2-40B4-BE49-F238E27FC236}">
                  <a16:creationId xmlns:a16="http://schemas.microsoft.com/office/drawing/2014/main" id="{6CA2C1E2-1132-44E7-82ED-29CCF30B8574}"/>
                </a:ext>
              </a:extLst>
            </p:cNvPr>
            <p:cNvSpPr txBox="1"/>
            <p:nvPr/>
          </p:nvSpPr>
          <p:spPr>
            <a:xfrm>
              <a:off x="7033756" y="2883538"/>
              <a:ext cx="108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4"/>
                  </a:solidFill>
                </a:rPr>
                <a:t>Planned </a:t>
              </a:r>
            </a:p>
            <a:p>
              <a:pPr algn="ctr"/>
              <a:r>
                <a:rPr lang="en-US" sz="1400" b="1" dirty="0">
                  <a:solidFill>
                    <a:schemeClr val="accent4"/>
                  </a:solidFill>
                </a:rPr>
                <a:t>Action</a:t>
              </a:r>
              <a:endParaRPr lang="en-CN" sz="14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54" name="Straight Arrow Connector 18">
              <a:extLst>
                <a:ext uri="{FF2B5EF4-FFF2-40B4-BE49-F238E27FC236}">
                  <a16:creationId xmlns:a16="http://schemas.microsoft.com/office/drawing/2014/main" id="{A23EE10E-5D52-46A7-BBDB-089512165944}"/>
                </a:ext>
              </a:extLst>
            </p:cNvPr>
            <p:cNvCxnSpPr>
              <a:cxnSpLocks/>
            </p:cNvCxnSpPr>
            <p:nvPr/>
          </p:nvCxnSpPr>
          <p:spPr>
            <a:xfrm>
              <a:off x="7070273" y="3438494"/>
              <a:ext cx="1111522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2D480966-AC35-43DA-A27E-DAE2E701F402}"/>
                </a:ext>
              </a:extLst>
            </p:cNvPr>
            <p:cNvSpPr/>
            <p:nvPr/>
          </p:nvSpPr>
          <p:spPr>
            <a:xfrm>
              <a:off x="7834508" y="3145149"/>
              <a:ext cx="209108" cy="200405"/>
            </a:xfrm>
            <a:prstGeom prst="rect">
              <a:avLst/>
            </a:prstGeom>
            <a:noFill/>
            <a:ln>
              <a:solidFill>
                <a:srgbClr val="E5B40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85" name="文本框 184">
            <a:extLst>
              <a:ext uri="{FF2B5EF4-FFF2-40B4-BE49-F238E27FC236}">
                <a16:creationId xmlns:a16="http://schemas.microsoft.com/office/drawing/2014/main" id="{8ED6F8E1-A0B7-4CB8-A5AA-7422445A6078}"/>
              </a:ext>
            </a:extLst>
          </p:cNvPr>
          <p:cNvSpPr txBox="1"/>
          <p:nvPr/>
        </p:nvSpPr>
        <p:spPr>
          <a:xfrm>
            <a:off x="8381724" y="1829076"/>
            <a:ext cx="32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…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C4576FA7-4B61-48BF-A5E8-61FF50185A1D}"/>
              </a:ext>
            </a:extLst>
          </p:cNvPr>
          <p:cNvGrpSpPr/>
          <p:nvPr/>
        </p:nvGrpSpPr>
        <p:grpSpPr>
          <a:xfrm>
            <a:off x="6098305" y="1825954"/>
            <a:ext cx="1037181" cy="455872"/>
            <a:chOff x="7117545" y="2261606"/>
            <a:chExt cx="1037184" cy="455871"/>
          </a:xfrm>
        </p:grpSpPr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76734BDA-4B78-4085-B843-A06F86CA2EB1}"/>
                </a:ext>
              </a:extLst>
            </p:cNvPr>
            <p:cNvGrpSpPr/>
            <p:nvPr/>
          </p:nvGrpSpPr>
          <p:grpSpPr>
            <a:xfrm>
              <a:off x="7117545" y="2261606"/>
              <a:ext cx="1037184" cy="455871"/>
              <a:chOff x="8335236" y="3705867"/>
              <a:chExt cx="992320" cy="360032"/>
            </a:xfrm>
          </p:grpSpPr>
          <p:sp>
            <p:nvSpPr>
              <p:cNvPr id="187" name="Rounded Rectangle 89">
                <a:extLst>
                  <a:ext uri="{FF2B5EF4-FFF2-40B4-BE49-F238E27FC236}">
                    <a16:creationId xmlns:a16="http://schemas.microsoft.com/office/drawing/2014/main" id="{240ACD9D-7A9B-4EFB-AD57-9BDAEA2CD32B}"/>
                  </a:ext>
                </a:extLst>
              </p:cNvPr>
              <p:cNvSpPr/>
              <p:nvPr/>
            </p:nvSpPr>
            <p:spPr>
              <a:xfrm>
                <a:off x="8335236" y="3741071"/>
                <a:ext cx="986126" cy="3248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000" b="1" dirty="0">
                  <a:solidFill>
                    <a:srgbClr val="E6BC51"/>
                  </a:solidFill>
                </a:endParaRPr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09A3083-6233-4816-9D7E-A820A5FB60C8}"/>
                  </a:ext>
                </a:extLst>
              </p:cNvPr>
              <p:cNvSpPr txBox="1"/>
              <p:nvPr/>
            </p:nvSpPr>
            <p:spPr>
              <a:xfrm>
                <a:off x="9017434" y="3705867"/>
                <a:ext cx="310122" cy="315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B050"/>
                    </a:solidFill>
                  </a:rPr>
                  <a:t>…</a:t>
                </a:r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BA5AB4E-6B54-4D30-9D85-13BA3C4BECDD}"/>
                </a:ext>
              </a:extLst>
            </p:cNvPr>
            <p:cNvSpPr/>
            <p:nvPr/>
          </p:nvSpPr>
          <p:spPr>
            <a:xfrm>
              <a:off x="7190081" y="244927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等腰三角形 191">
              <a:extLst>
                <a:ext uri="{FF2B5EF4-FFF2-40B4-BE49-F238E27FC236}">
                  <a16:creationId xmlns:a16="http://schemas.microsoft.com/office/drawing/2014/main" id="{62E2AC86-CD61-4FD4-82A3-7CE8E450D76D}"/>
                </a:ext>
              </a:extLst>
            </p:cNvPr>
            <p:cNvSpPr/>
            <p:nvPr/>
          </p:nvSpPr>
          <p:spPr>
            <a:xfrm>
              <a:off x="7424012" y="2446280"/>
              <a:ext cx="180000" cy="180000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3B9A9FA6-663A-4ADE-B193-7575D63232A1}"/>
                </a:ext>
              </a:extLst>
            </p:cNvPr>
            <p:cNvSpPr/>
            <p:nvPr/>
          </p:nvSpPr>
          <p:spPr>
            <a:xfrm>
              <a:off x="7683913" y="2446280"/>
              <a:ext cx="180000" cy="18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3" name="Rounded Rectangle 89">
            <a:extLst>
              <a:ext uri="{FF2B5EF4-FFF2-40B4-BE49-F238E27FC236}">
                <a16:creationId xmlns:a16="http://schemas.microsoft.com/office/drawing/2014/main" id="{4295032B-8EEE-4589-8853-D4F1C663C00C}"/>
              </a:ext>
            </a:extLst>
          </p:cNvPr>
          <p:cNvSpPr/>
          <p:nvPr/>
        </p:nvSpPr>
        <p:spPr>
          <a:xfrm>
            <a:off x="7292750" y="3209734"/>
            <a:ext cx="1182377" cy="67842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B050"/>
                </a:solidFill>
              </a:rPr>
              <a:t>Oracle 2</a:t>
            </a:r>
            <a:endParaRPr lang="en-CN" altLang="zh-CN" sz="1600" dirty="0">
              <a:solidFill>
                <a:srgbClr val="00B050"/>
              </a:solidFill>
            </a:endParaRP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06" name="等腰三角形 205">
            <a:extLst>
              <a:ext uri="{FF2B5EF4-FFF2-40B4-BE49-F238E27FC236}">
                <a16:creationId xmlns:a16="http://schemas.microsoft.com/office/drawing/2014/main" id="{D7599190-DC64-49D5-9419-AD22A9223D06}"/>
              </a:ext>
            </a:extLst>
          </p:cNvPr>
          <p:cNvSpPr/>
          <p:nvPr/>
        </p:nvSpPr>
        <p:spPr>
          <a:xfrm>
            <a:off x="6497289" y="3588855"/>
            <a:ext cx="180000" cy="180000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91681FEC-7A5C-442B-865D-4A5F43F68855}"/>
              </a:ext>
            </a:extLst>
          </p:cNvPr>
          <p:cNvSpPr txBox="1"/>
          <p:nvPr/>
        </p:nvSpPr>
        <p:spPr>
          <a:xfrm>
            <a:off x="7632167" y="3499498"/>
            <a:ext cx="546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9797"/>
                </a:solidFill>
              </a:rPr>
              <a:t>red</a:t>
            </a:r>
            <a:endParaRPr lang="zh-CN" altLang="en-US" sz="1600" dirty="0">
              <a:solidFill>
                <a:srgbClr val="FF9797"/>
              </a:solidFill>
            </a:endParaRPr>
          </a:p>
        </p:txBody>
      </p: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0A73D3AB-75BF-4327-AE66-92F983E37561}"/>
              </a:ext>
            </a:extLst>
          </p:cNvPr>
          <p:cNvGrpSpPr/>
          <p:nvPr/>
        </p:nvGrpSpPr>
        <p:grpSpPr>
          <a:xfrm>
            <a:off x="7744273" y="4337509"/>
            <a:ext cx="209108" cy="200405"/>
            <a:chOff x="6228825" y="3400538"/>
            <a:chExt cx="286454" cy="251228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6771D198-4D65-419A-902D-8EF391C67451}"/>
                </a:ext>
              </a:extLst>
            </p:cNvPr>
            <p:cNvSpPr/>
            <p:nvPr/>
          </p:nvSpPr>
          <p:spPr>
            <a:xfrm>
              <a:off x="6228825" y="3400538"/>
              <a:ext cx="286454" cy="25122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2AD3704B-88C5-4164-A3E5-D7F11E7C0D94}"/>
                </a:ext>
              </a:extLst>
            </p:cNvPr>
            <p:cNvSpPr/>
            <p:nvPr/>
          </p:nvSpPr>
          <p:spPr>
            <a:xfrm>
              <a:off x="6274116" y="3429000"/>
              <a:ext cx="187200" cy="1862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4" name="图片 213">
            <a:extLst>
              <a:ext uri="{FF2B5EF4-FFF2-40B4-BE49-F238E27FC236}">
                <a16:creationId xmlns:a16="http://schemas.microsoft.com/office/drawing/2014/main" id="{F827367E-7A8B-43ED-B868-883FF607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784" y="4320823"/>
            <a:ext cx="221234" cy="221234"/>
          </a:xfrm>
          <a:prstGeom prst="rect">
            <a:avLst/>
          </a:prstGeom>
        </p:spPr>
      </p:pic>
      <p:pic>
        <p:nvPicPr>
          <p:cNvPr id="237" name="图片 236">
            <a:extLst>
              <a:ext uri="{FF2B5EF4-FFF2-40B4-BE49-F238E27FC236}">
                <a16:creationId xmlns:a16="http://schemas.microsoft.com/office/drawing/2014/main" id="{EAFFCD37-9DAC-4535-A284-730818D6D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349" y="2858792"/>
            <a:ext cx="296365" cy="296365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AF07D9DA-F21F-4711-8EB0-7A4E31E57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958" y="4818609"/>
            <a:ext cx="364917" cy="3649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603FF4C-6C11-494D-B9E4-DED34B15B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30F727A-EE90-7556-85E0-BD0286452799}"/>
              </a:ext>
            </a:extLst>
          </p:cNvPr>
          <p:cNvGrpSpPr/>
          <p:nvPr/>
        </p:nvGrpSpPr>
        <p:grpSpPr>
          <a:xfrm>
            <a:off x="4570862" y="1306077"/>
            <a:ext cx="1383551" cy="523220"/>
            <a:chOff x="6830357" y="1736772"/>
            <a:chExt cx="1383551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929912-9EF3-4363-3764-4F112060B88A}"/>
                </a:ext>
              </a:extLst>
            </p:cNvPr>
            <p:cNvSpPr txBox="1"/>
            <p:nvPr/>
          </p:nvSpPr>
          <p:spPr>
            <a:xfrm>
              <a:off x="6830357" y="1736772"/>
              <a:ext cx="1383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Agent Instructions</a:t>
              </a:r>
            </a:p>
          </p:txBody>
        </p:sp>
        <p:cxnSp>
          <p:nvCxnSpPr>
            <p:cNvPr id="49" name="Straight Arrow Connector 18">
              <a:extLst>
                <a:ext uri="{FF2B5EF4-FFF2-40B4-BE49-F238E27FC236}">
                  <a16:creationId xmlns:a16="http://schemas.microsoft.com/office/drawing/2014/main" id="{F9106DFE-C09E-4E94-B813-367C27B33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4873" y="2257249"/>
              <a:ext cx="1106923" cy="1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0" name="图片 179">
              <a:extLst>
                <a:ext uri="{FF2B5EF4-FFF2-40B4-BE49-F238E27FC236}">
                  <a16:creationId xmlns:a16="http://schemas.microsoft.com/office/drawing/2014/main" id="{0F044B49-8599-4B51-9F8E-3C93A464A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84701" y="1801872"/>
              <a:ext cx="210101" cy="210101"/>
            </a:xfrm>
            <a:prstGeom prst="rect">
              <a:avLst/>
            </a:prstGeom>
          </p:spPr>
        </p:pic>
      </p:grp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AB9C619-954D-C408-AD82-F60CE5831EE8}"/>
              </a:ext>
            </a:extLst>
          </p:cNvPr>
          <p:cNvSpPr/>
          <p:nvPr/>
        </p:nvSpPr>
        <p:spPr>
          <a:xfrm>
            <a:off x="9500149" y="1078652"/>
            <a:ext cx="4656850" cy="4503991"/>
          </a:xfrm>
          <a:prstGeom prst="flowChartProces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04E5422E-E3E5-7813-D846-0A5BE7AF1744}"/>
              </a:ext>
            </a:extLst>
          </p:cNvPr>
          <p:cNvSpPr/>
          <p:nvPr/>
        </p:nvSpPr>
        <p:spPr>
          <a:xfrm rot="5400000">
            <a:off x="11587733" y="778087"/>
            <a:ext cx="1587013" cy="3158303"/>
          </a:xfrm>
          <a:prstGeom prst="wedgeRectCallout">
            <a:avLst>
              <a:gd name="adj1" fmla="val -39179"/>
              <a:gd name="adj2" fmla="val 56136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1C6C9-E1F2-B5E6-74DA-8A0E86D39896}"/>
              </a:ext>
            </a:extLst>
          </p:cNvPr>
          <p:cNvSpPr txBox="1"/>
          <p:nvPr/>
        </p:nvSpPr>
        <p:spPr>
          <a:xfrm>
            <a:off x="9675581" y="1609906"/>
            <a:ext cx="871347" cy="27699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LLM Agent</a:t>
            </a:r>
            <a:endParaRPr lang="en-CN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2C460-55AF-83F5-4ACD-86429C6375EB}"/>
              </a:ext>
            </a:extLst>
          </p:cNvPr>
          <p:cNvSpPr txBox="1"/>
          <p:nvPr/>
        </p:nvSpPr>
        <p:spPr>
          <a:xfrm>
            <a:off x="10833594" y="1564143"/>
            <a:ext cx="31583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Planning: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r>
              <a:rPr lang="en-US" sz="1400" dirty="0"/>
              <a:t>	The second item is a queen-sized 	bed and is lower than$120, which 	satisfy my need. I should click the 	item to purchase it.</a:t>
            </a:r>
          </a:p>
          <a:p>
            <a:r>
              <a:rPr lang="en-US" sz="1400" b="1" dirty="0"/>
              <a:t>Planned Action:</a:t>
            </a:r>
          </a:p>
          <a:p>
            <a:r>
              <a:rPr lang="en-US" sz="1400" b="1" dirty="0"/>
              <a:t>	</a:t>
            </a:r>
            <a:r>
              <a:rPr lang="en-US" sz="1400" dirty="0"/>
              <a:t>Click [Second item]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BC9F38-F3D0-DF2E-9369-B18B4C2052CD}"/>
              </a:ext>
            </a:extLst>
          </p:cNvPr>
          <p:cNvSpPr/>
          <p:nvPr/>
        </p:nvSpPr>
        <p:spPr>
          <a:xfrm>
            <a:off x="9254366" y="-6052"/>
            <a:ext cx="5024141" cy="1078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CDBB8D-E69A-059B-7DB5-828E84211F49}"/>
              </a:ext>
            </a:extLst>
          </p:cNvPr>
          <p:cNvSpPr txBox="1"/>
          <p:nvPr/>
        </p:nvSpPr>
        <p:spPr>
          <a:xfrm>
            <a:off x="7070593" y="1084540"/>
            <a:ext cx="135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DVM</a:t>
            </a:r>
            <a:endParaRPr lang="en-CN" sz="2000" b="1" dirty="0">
              <a:solidFill>
                <a:srgbClr val="00B050"/>
              </a:solidFill>
            </a:endParaRPr>
          </a:p>
        </p:txBody>
      </p:sp>
      <p:pic>
        <p:nvPicPr>
          <p:cNvPr id="63" name="图片 11">
            <a:extLst>
              <a:ext uri="{FF2B5EF4-FFF2-40B4-BE49-F238E27FC236}">
                <a16:creationId xmlns:a16="http://schemas.microsoft.com/office/drawing/2014/main" id="{4981112B-D946-A034-8250-4F1C1A07E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640" y="1115778"/>
            <a:ext cx="309001" cy="309001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C239B243-528A-EBE2-EE34-2E18548B78B2}"/>
              </a:ext>
            </a:extLst>
          </p:cNvPr>
          <p:cNvGrpSpPr/>
          <p:nvPr/>
        </p:nvGrpSpPr>
        <p:grpSpPr>
          <a:xfrm>
            <a:off x="3194743" y="574362"/>
            <a:ext cx="408357" cy="411480"/>
            <a:chOff x="6803319" y="3192016"/>
            <a:chExt cx="731520" cy="731520"/>
          </a:xfrm>
        </p:grpSpPr>
        <p:pic>
          <p:nvPicPr>
            <p:cNvPr id="67" name="Graphic 66" descr="Users with solid fill">
              <a:extLst>
                <a:ext uri="{FF2B5EF4-FFF2-40B4-BE49-F238E27FC236}">
                  <a16:creationId xmlns:a16="http://schemas.microsoft.com/office/drawing/2014/main" id="{6B2AF319-E16C-D0ED-3EEA-B9367FAF5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81019" y="3296084"/>
              <a:ext cx="590115" cy="590115"/>
            </a:xfrm>
            <a:prstGeom prst="rect">
              <a:avLst/>
            </a:prstGeom>
          </p:spPr>
        </p:pic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763776D-8C80-A466-BC36-6C601D5BBBFC}"/>
                </a:ext>
              </a:extLst>
            </p:cNvPr>
            <p:cNvSpPr/>
            <p:nvPr/>
          </p:nvSpPr>
          <p:spPr>
            <a:xfrm>
              <a:off x="6803319" y="3192016"/>
              <a:ext cx="731520" cy="73152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1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99E762F-3793-7648-98C4-2466F955AC47}"/>
              </a:ext>
            </a:extLst>
          </p:cNvPr>
          <p:cNvSpPr txBox="1"/>
          <p:nvPr/>
        </p:nvSpPr>
        <p:spPr>
          <a:xfrm>
            <a:off x="4035358" y="590141"/>
            <a:ext cx="8670908" cy="35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81" b="1" dirty="0"/>
              <a:t>I am looking for a queen</a:t>
            </a:r>
            <a:r>
              <a:rPr lang="en-US" sz="1681" b="1" dirty="0"/>
              <a:t>-</a:t>
            </a:r>
            <a:r>
              <a:rPr lang="en-CN" sz="1681" b="1" dirty="0"/>
              <a:t>sized bed that is black, and price lower than 120.0 dollars.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5B6220-E7A3-9B33-D096-654C35DFA905}"/>
              </a:ext>
            </a:extLst>
          </p:cNvPr>
          <p:cNvSpPr txBox="1"/>
          <p:nvPr/>
        </p:nvSpPr>
        <p:spPr>
          <a:xfrm>
            <a:off x="2284274" y="564132"/>
            <a:ext cx="123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User </a:t>
            </a:r>
          </a:p>
          <a:p>
            <a:r>
              <a:rPr lang="en-US" altLang="zh-CN" sz="1200" b="1" dirty="0"/>
              <a:t>Instruction</a:t>
            </a:r>
            <a:endParaRPr lang="en-US" sz="1200" b="1" dirty="0"/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4B6F3CBD-165C-1791-70CA-DAFF3858E296}"/>
              </a:ext>
            </a:extLst>
          </p:cNvPr>
          <p:cNvSpPr/>
          <p:nvPr/>
        </p:nvSpPr>
        <p:spPr>
          <a:xfrm rot="5400000">
            <a:off x="7821890" y="-3269191"/>
            <a:ext cx="365775" cy="8096024"/>
          </a:xfrm>
          <a:prstGeom prst="wedgeRoundRectCallout">
            <a:avLst>
              <a:gd name="adj1" fmla="val -22883"/>
              <a:gd name="adj2" fmla="val 52316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1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F927004-68BC-9103-67BB-66332FD0AC5C}"/>
              </a:ext>
            </a:extLst>
          </p:cNvPr>
          <p:cNvGrpSpPr/>
          <p:nvPr/>
        </p:nvGrpSpPr>
        <p:grpSpPr>
          <a:xfrm>
            <a:off x="404900" y="1084541"/>
            <a:ext cx="4405879" cy="2243214"/>
            <a:chOff x="2664395" y="1515236"/>
            <a:chExt cx="4405879" cy="2243214"/>
          </a:xfrm>
        </p:grpSpPr>
        <p:sp>
          <p:nvSpPr>
            <p:cNvPr id="74" name="Rounded Rectangle 31">
              <a:extLst>
                <a:ext uri="{FF2B5EF4-FFF2-40B4-BE49-F238E27FC236}">
                  <a16:creationId xmlns:a16="http://schemas.microsoft.com/office/drawing/2014/main" id="{EAEF3BAA-D5AA-C458-C9D7-02F6C2436972}"/>
                </a:ext>
              </a:extLst>
            </p:cNvPr>
            <p:cNvSpPr/>
            <p:nvPr/>
          </p:nvSpPr>
          <p:spPr>
            <a:xfrm>
              <a:off x="2664395" y="1515236"/>
              <a:ext cx="4405879" cy="2243214"/>
            </a:xfrm>
            <a:prstGeom prst="roundRect">
              <a:avLst>
                <a:gd name="adj" fmla="val 9518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75" name="Rounded Rectangle 31">
              <a:extLst>
                <a:ext uri="{FF2B5EF4-FFF2-40B4-BE49-F238E27FC236}">
                  <a16:creationId xmlns:a16="http://schemas.microsoft.com/office/drawing/2014/main" id="{E43F95CC-D9D0-A8FC-4818-E181535AF539}"/>
                </a:ext>
              </a:extLst>
            </p:cNvPr>
            <p:cNvSpPr/>
            <p:nvPr/>
          </p:nvSpPr>
          <p:spPr>
            <a:xfrm>
              <a:off x="3903132" y="2050032"/>
              <a:ext cx="3051111" cy="1586590"/>
            </a:xfrm>
            <a:prstGeom prst="roundRect">
              <a:avLst>
                <a:gd name="adj" fmla="val 7662"/>
              </a:avLst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E68900"/>
                </a:solidFill>
              </a:endParaRPr>
            </a:p>
          </p:txBody>
        </p:sp>
        <p:sp>
          <p:nvSpPr>
            <p:cNvPr id="76" name="文本框 2">
              <a:extLst>
                <a:ext uri="{FF2B5EF4-FFF2-40B4-BE49-F238E27FC236}">
                  <a16:creationId xmlns:a16="http://schemas.microsoft.com/office/drawing/2014/main" id="{762F6EBD-7DF7-354D-9405-81CC11D43098}"/>
                </a:ext>
              </a:extLst>
            </p:cNvPr>
            <p:cNvSpPr txBox="1"/>
            <p:nvPr/>
          </p:nvSpPr>
          <p:spPr>
            <a:xfrm>
              <a:off x="4278813" y="1582813"/>
              <a:ext cx="1423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zh-CN" altLang="en-US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CN" altLang="zh-CN" sz="2000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Agent</a:t>
              </a:r>
            </a:p>
          </p:txBody>
        </p:sp>
        <p:sp>
          <p:nvSpPr>
            <p:cNvPr id="77" name="Rounded Rectangle 31">
              <a:extLst>
                <a:ext uri="{FF2B5EF4-FFF2-40B4-BE49-F238E27FC236}">
                  <a16:creationId xmlns:a16="http://schemas.microsoft.com/office/drawing/2014/main" id="{22863453-D22B-EB56-706D-BD4556E9BC9E}"/>
                </a:ext>
              </a:extLst>
            </p:cNvPr>
            <p:cNvSpPr/>
            <p:nvPr/>
          </p:nvSpPr>
          <p:spPr>
            <a:xfrm>
              <a:off x="2869076" y="2049902"/>
              <a:ext cx="868489" cy="1579641"/>
            </a:xfrm>
            <a:prstGeom prst="roundRect">
              <a:avLst>
                <a:gd name="adj" fmla="val 11549"/>
              </a:avLst>
            </a:prstGeom>
            <a:solidFill>
              <a:srgbClr val="FFFAE5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B050"/>
                </a:solidFill>
              </a:endParaRPr>
            </a:p>
          </p:txBody>
        </p:sp>
        <p:sp>
          <p:nvSpPr>
            <p:cNvPr id="80" name="文本框 38">
              <a:extLst>
                <a:ext uri="{FF2B5EF4-FFF2-40B4-BE49-F238E27FC236}">
                  <a16:creationId xmlns:a16="http://schemas.microsoft.com/office/drawing/2014/main" id="{1EC20EC7-2B49-D1C0-2BA5-502390318004}"/>
                </a:ext>
              </a:extLst>
            </p:cNvPr>
            <p:cNvSpPr txBox="1"/>
            <p:nvPr/>
          </p:nvSpPr>
          <p:spPr>
            <a:xfrm>
              <a:off x="2975541" y="2030054"/>
              <a:ext cx="72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en-US" altLang="zh-CN" b="1" dirty="0">
                  <a:solidFill>
                    <a:srgbClr val="E4A90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82" name="椭圆 9">
              <a:extLst>
                <a:ext uri="{FF2B5EF4-FFF2-40B4-BE49-F238E27FC236}">
                  <a16:creationId xmlns:a16="http://schemas.microsoft.com/office/drawing/2014/main" id="{11D83078-3B89-67E6-D254-E8BCBA030D89}"/>
                </a:ext>
              </a:extLst>
            </p:cNvPr>
            <p:cNvSpPr/>
            <p:nvPr/>
          </p:nvSpPr>
          <p:spPr>
            <a:xfrm>
              <a:off x="3024561" y="2358938"/>
              <a:ext cx="542114" cy="540000"/>
            </a:xfrm>
            <a:prstGeom prst="ellipse">
              <a:avLst/>
            </a:pr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Straight Arrow Connector 18">
              <a:extLst>
                <a:ext uri="{FF2B5EF4-FFF2-40B4-BE49-F238E27FC236}">
                  <a16:creationId xmlns:a16="http://schemas.microsoft.com/office/drawing/2014/main" id="{C5647C08-A8CD-3A5E-D28A-1DA74F4A7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679" y="2843327"/>
              <a:ext cx="540926" cy="0"/>
            </a:xfrm>
            <a:prstGeom prst="straightConnector1">
              <a:avLst/>
            </a:prstGeom>
            <a:ln w="57150">
              <a:solidFill>
                <a:srgbClr val="E4A902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: 圆角 28">
              <a:extLst>
                <a:ext uri="{FF2B5EF4-FFF2-40B4-BE49-F238E27FC236}">
                  <a16:creationId xmlns:a16="http://schemas.microsoft.com/office/drawing/2014/main" id="{8D5BDE57-AB63-B7A3-90E2-92AA9B965129}"/>
                </a:ext>
              </a:extLst>
            </p:cNvPr>
            <p:cNvSpPr/>
            <p:nvPr/>
          </p:nvSpPr>
          <p:spPr>
            <a:xfrm>
              <a:off x="4086532" y="2230783"/>
              <a:ext cx="1299285" cy="495671"/>
            </a:xfrm>
            <a:prstGeom prst="round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Planning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5" name="矩形: 圆角 46">
              <a:extLst>
                <a:ext uri="{FF2B5EF4-FFF2-40B4-BE49-F238E27FC236}">
                  <a16:creationId xmlns:a16="http://schemas.microsoft.com/office/drawing/2014/main" id="{43DEA9A2-ED33-776D-18D3-318BE48076D8}"/>
                </a:ext>
              </a:extLst>
            </p:cNvPr>
            <p:cNvSpPr/>
            <p:nvPr/>
          </p:nvSpPr>
          <p:spPr>
            <a:xfrm>
              <a:off x="4089473" y="2966111"/>
              <a:ext cx="1308010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Reasoning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86" name="矩形: 圆角 47">
              <a:extLst>
                <a:ext uri="{FF2B5EF4-FFF2-40B4-BE49-F238E27FC236}">
                  <a16:creationId xmlns:a16="http://schemas.microsoft.com/office/drawing/2014/main" id="{447C06DD-3559-1BCB-410B-162AE8758912}"/>
                </a:ext>
              </a:extLst>
            </p:cNvPr>
            <p:cNvSpPr/>
            <p:nvPr/>
          </p:nvSpPr>
          <p:spPr>
            <a:xfrm>
              <a:off x="5551343" y="2238788"/>
              <a:ext cx="1307992" cy="4956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4A902"/>
                  </a:solidFill>
                </a:rPr>
                <a:t>Reflecting</a:t>
              </a:r>
              <a:endParaRPr lang="zh-CN" altLang="en-US" dirty="0">
                <a:solidFill>
                  <a:srgbClr val="E4A902"/>
                </a:solidFill>
              </a:endParaRPr>
            </a:p>
          </p:txBody>
        </p:sp>
        <p:sp>
          <p:nvSpPr>
            <p:cNvPr id="87" name="矩形: 圆角 146">
              <a:extLst>
                <a:ext uri="{FF2B5EF4-FFF2-40B4-BE49-F238E27FC236}">
                  <a16:creationId xmlns:a16="http://schemas.microsoft.com/office/drawing/2014/main" id="{047CE614-8322-CAD3-4DBF-18F165D03A53}"/>
                </a:ext>
              </a:extLst>
            </p:cNvPr>
            <p:cNvSpPr/>
            <p:nvPr/>
          </p:nvSpPr>
          <p:spPr>
            <a:xfrm>
              <a:off x="5544698" y="2966111"/>
              <a:ext cx="1308010" cy="4956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5B4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5B401"/>
                  </a:solidFill>
                </a:rPr>
                <a:t>……</a:t>
              </a:r>
              <a:endParaRPr lang="zh-CN" altLang="en-US" dirty="0">
                <a:solidFill>
                  <a:srgbClr val="E5B401"/>
                </a:solidFill>
              </a:endParaRPr>
            </a:p>
          </p:txBody>
        </p:sp>
        <p:grpSp>
          <p:nvGrpSpPr>
            <p:cNvPr id="89" name="组合 7">
              <a:extLst>
                <a:ext uri="{FF2B5EF4-FFF2-40B4-BE49-F238E27FC236}">
                  <a16:creationId xmlns:a16="http://schemas.microsoft.com/office/drawing/2014/main" id="{E5F61608-8B4D-C1C0-D859-E6183F706FED}"/>
                </a:ext>
              </a:extLst>
            </p:cNvPr>
            <p:cNvGrpSpPr/>
            <p:nvPr/>
          </p:nvGrpSpPr>
          <p:grpSpPr>
            <a:xfrm>
              <a:off x="3036319" y="2976982"/>
              <a:ext cx="575775" cy="561976"/>
              <a:chOff x="1784364" y="3023855"/>
              <a:chExt cx="575775" cy="561976"/>
            </a:xfrm>
          </p:grpSpPr>
          <p:sp>
            <p:nvSpPr>
              <p:cNvPr id="90" name="椭圆 3">
                <a:extLst>
                  <a:ext uri="{FF2B5EF4-FFF2-40B4-BE49-F238E27FC236}">
                    <a16:creationId xmlns:a16="http://schemas.microsoft.com/office/drawing/2014/main" id="{7F732314-3F20-6109-C7A4-9E0500972975}"/>
                  </a:ext>
                </a:extLst>
              </p:cNvPr>
              <p:cNvSpPr/>
              <p:nvPr/>
            </p:nvSpPr>
            <p:spPr>
              <a:xfrm>
                <a:off x="1784364" y="3038597"/>
                <a:ext cx="540000" cy="541496"/>
              </a:xfrm>
              <a:prstGeom prst="ellipse">
                <a:avLst/>
              </a:prstGeom>
              <a:solidFill>
                <a:srgbClr val="FFF0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91" name="组合 5">
                <a:extLst>
                  <a:ext uri="{FF2B5EF4-FFF2-40B4-BE49-F238E27FC236}">
                    <a16:creationId xmlns:a16="http://schemas.microsoft.com/office/drawing/2014/main" id="{46246EFD-528B-C6BD-7DC5-ECFDC35D8E0C}"/>
                  </a:ext>
                </a:extLst>
              </p:cNvPr>
              <p:cNvGrpSpPr/>
              <p:nvPr/>
            </p:nvGrpSpPr>
            <p:grpSpPr>
              <a:xfrm>
                <a:off x="1784364" y="3023855"/>
                <a:ext cx="575775" cy="561976"/>
                <a:chOff x="1784364" y="3023855"/>
                <a:chExt cx="575775" cy="561976"/>
              </a:xfrm>
            </p:grpSpPr>
            <p:sp>
              <p:nvSpPr>
                <p:cNvPr id="92" name="椭圆 40">
                  <a:extLst>
                    <a:ext uri="{FF2B5EF4-FFF2-40B4-BE49-F238E27FC236}">
                      <a16:creationId xmlns:a16="http://schemas.microsoft.com/office/drawing/2014/main" id="{1C5DEE32-C40A-EFDC-8553-D0CE5D930EBA}"/>
                    </a:ext>
                  </a:extLst>
                </p:cNvPr>
                <p:cNvSpPr/>
                <p:nvPr/>
              </p:nvSpPr>
              <p:spPr>
                <a:xfrm>
                  <a:off x="1857287" y="3023855"/>
                  <a:ext cx="382692" cy="382357"/>
                </a:xfrm>
                <a:prstGeom prst="ellipse">
                  <a:avLst/>
                </a:prstGeom>
                <a:blipFill dpi="0" rotWithShape="1">
                  <a:blip r:embed="rId11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文本框 93">
                  <a:extLst>
                    <a:ext uri="{FF2B5EF4-FFF2-40B4-BE49-F238E27FC236}">
                      <a16:creationId xmlns:a16="http://schemas.microsoft.com/office/drawing/2014/main" id="{22D54941-DB3E-923A-A885-4B20B3497C74}"/>
                    </a:ext>
                  </a:extLst>
                </p:cNvPr>
                <p:cNvSpPr txBox="1"/>
                <p:nvPr/>
              </p:nvSpPr>
              <p:spPr>
                <a:xfrm>
                  <a:off x="1784364" y="3331915"/>
                  <a:ext cx="57577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LL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r>
                    <a:rPr lang="en-CN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</a:t>
                  </a:r>
                  <a:r>
                    <a:rPr lang="en-US" altLang="zh-CN" sz="1050" dirty="0">
                      <a:solidFill>
                        <a:srgbClr val="B87C5A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en-CN" altLang="zh-CN" sz="1050" dirty="0">
                    <a:solidFill>
                      <a:srgbClr val="B87C5A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95" name="等腰三角形 145">
            <a:extLst>
              <a:ext uri="{FF2B5EF4-FFF2-40B4-BE49-F238E27FC236}">
                <a16:creationId xmlns:a16="http://schemas.microsoft.com/office/drawing/2014/main" id="{5DD4D8BC-23EC-7157-6BF3-4C7D0D1C716F}"/>
              </a:ext>
            </a:extLst>
          </p:cNvPr>
          <p:cNvSpPr/>
          <p:nvPr/>
        </p:nvSpPr>
        <p:spPr>
          <a:xfrm>
            <a:off x="5606363" y="2726718"/>
            <a:ext cx="152696" cy="155593"/>
          </a:xfrm>
          <a:prstGeom prst="triangle">
            <a:avLst/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6D4DBD3-AEF9-B753-CDEF-4FCD566EA2DA}"/>
              </a:ext>
            </a:extLst>
          </p:cNvPr>
          <p:cNvGrpSpPr/>
          <p:nvPr/>
        </p:nvGrpSpPr>
        <p:grpSpPr>
          <a:xfrm>
            <a:off x="399102" y="3822508"/>
            <a:ext cx="4252190" cy="1804529"/>
            <a:chOff x="2658597" y="4253203"/>
            <a:chExt cx="4252190" cy="1804529"/>
          </a:xfrm>
        </p:grpSpPr>
        <p:sp>
          <p:nvSpPr>
            <p:cNvPr id="106" name="Rounded Rectangle 35">
              <a:extLst>
                <a:ext uri="{FF2B5EF4-FFF2-40B4-BE49-F238E27FC236}">
                  <a16:creationId xmlns:a16="http://schemas.microsoft.com/office/drawing/2014/main" id="{19464112-461C-2BBA-A804-6A4CF8B6DA84}"/>
                </a:ext>
              </a:extLst>
            </p:cNvPr>
            <p:cNvSpPr/>
            <p:nvPr/>
          </p:nvSpPr>
          <p:spPr>
            <a:xfrm>
              <a:off x="2658597" y="4253203"/>
              <a:ext cx="2800521" cy="1768152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rgbClr val="0070C0"/>
                </a:solidFill>
              </a:endParaRPr>
            </a:p>
          </p:txBody>
        </p:sp>
        <p:sp>
          <p:nvSpPr>
            <p:cNvPr id="107" name="文本框 1">
              <a:extLst>
                <a:ext uri="{FF2B5EF4-FFF2-40B4-BE49-F238E27FC236}">
                  <a16:creationId xmlns:a16="http://schemas.microsoft.com/office/drawing/2014/main" id="{D55D11E1-AE4B-38F3-6723-C140F622F781}"/>
                </a:ext>
              </a:extLst>
            </p:cNvPr>
            <p:cNvSpPr txBox="1"/>
            <p:nvPr/>
          </p:nvSpPr>
          <p:spPr>
            <a:xfrm>
              <a:off x="3324206" y="5657622"/>
              <a:ext cx="230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</a:rPr>
                <a:t>Environment</a:t>
              </a:r>
              <a:endParaRPr lang="en-CN" altLang="zh-CN" sz="2000" b="1" dirty="0">
                <a:solidFill>
                  <a:srgbClr val="0070C0"/>
                </a:solidFill>
              </a:endParaRPr>
            </a:p>
          </p:txBody>
        </p:sp>
        <p:pic>
          <p:nvPicPr>
            <p:cNvPr id="108" name="图片 4">
              <a:extLst>
                <a:ext uri="{FF2B5EF4-FFF2-40B4-BE49-F238E27FC236}">
                  <a16:creationId xmlns:a16="http://schemas.microsoft.com/office/drawing/2014/main" id="{753A86B0-F63E-4004-5595-607759AF5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793083" y="4410251"/>
              <a:ext cx="1721252" cy="1209555"/>
            </a:xfrm>
            <a:prstGeom prst="rect">
              <a:avLst/>
            </a:prstGeom>
          </p:spPr>
        </p:pic>
        <p:sp>
          <p:nvSpPr>
            <p:cNvPr id="109" name="矩形: 圆角 6">
              <a:extLst>
                <a:ext uri="{FF2B5EF4-FFF2-40B4-BE49-F238E27FC236}">
                  <a16:creationId xmlns:a16="http://schemas.microsoft.com/office/drawing/2014/main" id="{331770BF-C642-3C7A-96FD-DA2985E7ECCD}"/>
                </a:ext>
              </a:extLst>
            </p:cNvPr>
            <p:cNvSpPr/>
            <p:nvPr/>
          </p:nvSpPr>
          <p:spPr>
            <a:xfrm>
              <a:off x="4648822" y="4374852"/>
              <a:ext cx="636554" cy="1230364"/>
            </a:xfrm>
            <a:prstGeom prst="roundRect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Rounded Rectangle 35">
              <a:extLst>
                <a:ext uri="{FF2B5EF4-FFF2-40B4-BE49-F238E27FC236}">
                  <a16:creationId xmlns:a16="http://schemas.microsoft.com/office/drawing/2014/main" id="{0A856772-2EDB-7CDB-B737-F7F222DD4260}"/>
                </a:ext>
              </a:extLst>
            </p:cNvPr>
            <p:cNvSpPr/>
            <p:nvPr/>
          </p:nvSpPr>
          <p:spPr>
            <a:xfrm>
              <a:off x="5573275" y="4267044"/>
              <a:ext cx="1059556" cy="792763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111" name="Rounded Rectangle 35">
              <a:extLst>
                <a:ext uri="{FF2B5EF4-FFF2-40B4-BE49-F238E27FC236}">
                  <a16:creationId xmlns:a16="http://schemas.microsoft.com/office/drawing/2014/main" id="{00D89284-610F-1588-90C3-3F0C2DE194E3}"/>
                </a:ext>
              </a:extLst>
            </p:cNvPr>
            <p:cNvSpPr/>
            <p:nvPr/>
          </p:nvSpPr>
          <p:spPr>
            <a:xfrm>
              <a:off x="5573276" y="5175259"/>
              <a:ext cx="1337511" cy="843968"/>
            </a:xfrm>
            <a:prstGeom prst="roundRect">
              <a:avLst>
                <a:gd name="adj" fmla="val 8135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113" name="Straight Arrow Connector 18">
              <a:extLst>
                <a:ext uri="{FF2B5EF4-FFF2-40B4-BE49-F238E27FC236}">
                  <a16:creationId xmlns:a16="http://schemas.microsoft.com/office/drawing/2014/main" id="{E6E58B3E-A51C-1423-078D-2DDA8E100B8B}"/>
                </a:ext>
              </a:extLst>
            </p:cNvPr>
            <p:cNvCxnSpPr>
              <a:cxnSpLocks/>
            </p:cNvCxnSpPr>
            <p:nvPr/>
          </p:nvCxnSpPr>
          <p:spPr>
            <a:xfrm>
              <a:off x="5373763" y="5589253"/>
              <a:ext cx="328574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8">
              <a:extLst>
                <a:ext uri="{FF2B5EF4-FFF2-40B4-BE49-F238E27FC236}">
                  <a16:creationId xmlns:a16="http://schemas.microsoft.com/office/drawing/2014/main" id="{A3F6A796-E4DA-675F-8A85-9E950E676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745" y="4644493"/>
              <a:ext cx="327941" cy="0"/>
            </a:xfrm>
            <a:prstGeom prst="straightConnector1">
              <a:avLst/>
            </a:prstGeom>
            <a:ln w="57150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4">
              <a:extLst>
                <a:ext uri="{FF2B5EF4-FFF2-40B4-BE49-F238E27FC236}">
                  <a16:creationId xmlns:a16="http://schemas.microsoft.com/office/drawing/2014/main" id="{4E2CD593-C1C6-C815-8150-4D4C3D1CB834}"/>
                </a:ext>
              </a:extLst>
            </p:cNvPr>
            <p:cNvSpPr txBox="1"/>
            <p:nvPr/>
          </p:nvSpPr>
          <p:spPr>
            <a:xfrm>
              <a:off x="5373764" y="4702487"/>
              <a:ext cx="1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Controller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116" name="图片 137">
              <a:extLst>
                <a:ext uri="{FF2B5EF4-FFF2-40B4-BE49-F238E27FC236}">
                  <a16:creationId xmlns:a16="http://schemas.microsoft.com/office/drawing/2014/main" id="{F43E0325-6102-5FF2-0FB3-ACC5A73A4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954159" y="4359930"/>
              <a:ext cx="348677" cy="348677"/>
            </a:xfrm>
            <a:prstGeom prst="rect">
              <a:avLst/>
            </a:prstGeom>
          </p:spPr>
        </p:pic>
        <p:sp>
          <p:nvSpPr>
            <p:cNvPr id="117" name="TextBox 14">
              <a:extLst>
                <a:ext uri="{FF2B5EF4-FFF2-40B4-BE49-F238E27FC236}">
                  <a16:creationId xmlns:a16="http://schemas.microsoft.com/office/drawing/2014/main" id="{95FF2C53-251A-0F63-9E14-5FC69BC4076E}"/>
                </a:ext>
              </a:extLst>
            </p:cNvPr>
            <p:cNvSpPr txBox="1"/>
            <p:nvPr/>
          </p:nvSpPr>
          <p:spPr>
            <a:xfrm>
              <a:off x="5705543" y="5435117"/>
              <a:ext cx="1104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Vision</a:t>
              </a:r>
            </a:p>
            <a:p>
              <a:pPr algn="ctr"/>
              <a:r>
                <a:rPr lang="en-US" altLang="zh-CN" sz="1600" dirty="0">
                  <a:solidFill>
                    <a:srgbClr val="0070C0"/>
                  </a:solidFill>
                </a:rPr>
                <a:t>Module</a:t>
              </a:r>
              <a:endParaRPr lang="en-CN" altLang="zh-CN" sz="1600" dirty="0">
                <a:solidFill>
                  <a:srgbClr val="0070C0"/>
                </a:solidFill>
              </a:endParaRPr>
            </a:p>
          </p:txBody>
        </p:sp>
        <p:pic>
          <p:nvPicPr>
            <p:cNvPr id="118" name="图片 140">
              <a:extLst>
                <a:ext uri="{FF2B5EF4-FFF2-40B4-BE49-F238E27FC236}">
                  <a16:creationId xmlns:a16="http://schemas.microsoft.com/office/drawing/2014/main" id="{A0DA4902-1D0A-9413-1F85-673B3176F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065204" y="5149835"/>
              <a:ext cx="385292" cy="385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3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20760</TotalTime>
  <Words>1570</Words>
  <Application>Microsoft Office PowerPoint</Application>
  <PresentationFormat>Custom</PresentationFormat>
  <Paragraphs>616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Dezhi Ran</dc:creator>
  <cp:lastModifiedBy>Song, Zihe</cp:lastModifiedBy>
  <cp:revision>1190</cp:revision>
  <dcterms:created xsi:type="dcterms:W3CDTF">2023-10-30T09:01:27Z</dcterms:created>
  <dcterms:modified xsi:type="dcterms:W3CDTF">2024-01-31T08:50:06Z</dcterms:modified>
</cp:coreProperties>
</file>