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84" r:id="rId2"/>
    <p:sldId id="283" r:id="rId3"/>
    <p:sldId id="282" r:id="rId4"/>
    <p:sldId id="281" r:id="rId5"/>
    <p:sldId id="280" r:id="rId6"/>
    <p:sldId id="285" r:id="rId7"/>
  </p:sldIdLst>
  <p:sldSz cx="11430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4A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1"/>
    <p:restoredTop sz="94633"/>
  </p:normalViewPr>
  <p:slideViewPr>
    <p:cSldViewPr snapToGrid="0">
      <p:cViewPr varScale="1">
        <p:scale>
          <a:sx n="129" d="100"/>
          <a:sy n="129" d="100"/>
        </p:scale>
        <p:origin x="16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B0873-440C-D44D-B4B6-A787440B38DE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43000"/>
            <a:ext cx="551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2F4A8-7FC7-F24B-8044-C791255F22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09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6983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3965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0948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7931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4915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1896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88879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5862" algn="l" defTabSz="853965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698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15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92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306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591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51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3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47539"/>
            <a:ext cx="85725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61902"/>
            <a:ext cx="85725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02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73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0783"/>
            <a:ext cx="246459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0783"/>
            <a:ext cx="7250906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47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8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595756"/>
            <a:ext cx="985837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283499"/>
            <a:ext cx="985837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4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03917"/>
            <a:ext cx="48577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03917"/>
            <a:ext cx="48577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5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0784"/>
            <a:ext cx="985837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69085"/>
            <a:ext cx="483542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38070"/>
            <a:ext cx="483542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69085"/>
            <a:ext cx="4859239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38070"/>
            <a:ext cx="485923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02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3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6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6720"/>
            <a:ext cx="368647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1597"/>
            <a:ext cx="578643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0240"/>
            <a:ext cx="368647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03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6720"/>
            <a:ext cx="368647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1597"/>
            <a:ext cx="578643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0240"/>
            <a:ext cx="368647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47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0784"/>
            <a:ext cx="985837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03917"/>
            <a:ext cx="985837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32594"/>
            <a:ext cx="25717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32594"/>
            <a:ext cx="385762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32594"/>
            <a:ext cx="25717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81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1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39A8D4-3C43-17E1-3FA8-9FA7D4CFBA8F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4" name="Rounded Rectangle 35">
              <a:extLst>
                <a:ext uri="{FF2B5EF4-FFF2-40B4-BE49-F238E27FC236}">
                  <a16:creationId xmlns:a16="http://schemas.microsoft.com/office/drawing/2014/main" id="{69BC476A-59C5-D3F5-28C0-7FBA417193E3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2E151403-B39D-CC63-9154-2DC989AC1F5C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8" name="图片 4">
              <a:extLst>
                <a:ext uri="{FF2B5EF4-FFF2-40B4-BE49-F238E27FC236}">
                  <a16:creationId xmlns:a16="http://schemas.microsoft.com/office/drawing/2014/main" id="{5DDA51B4-0CBC-CFBC-7F5E-A49F1F286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9" name="矩形: 圆角 6">
              <a:extLst>
                <a:ext uri="{FF2B5EF4-FFF2-40B4-BE49-F238E27FC236}">
                  <a16:creationId xmlns:a16="http://schemas.microsoft.com/office/drawing/2014/main" id="{AD4C6523-86CD-DF3E-FEB3-DBD98F4D39FC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10" name="Rounded Rectangle 35">
              <a:extLst>
                <a:ext uri="{FF2B5EF4-FFF2-40B4-BE49-F238E27FC236}">
                  <a16:creationId xmlns:a16="http://schemas.microsoft.com/office/drawing/2014/main" id="{9D2FC921-8983-144A-02E9-BD5370F78C49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F3CB5C48-67CF-0FAD-C3A2-760E4CDC836B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18">
              <a:extLst>
                <a:ext uri="{FF2B5EF4-FFF2-40B4-BE49-F238E27FC236}">
                  <a16:creationId xmlns:a16="http://schemas.microsoft.com/office/drawing/2014/main" id="{B641AE03-905A-C242-3337-109E22D83A92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8">
              <a:extLst>
                <a:ext uri="{FF2B5EF4-FFF2-40B4-BE49-F238E27FC236}">
                  <a16:creationId xmlns:a16="http://schemas.microsoft.com/office/drawing/2014/main" id="{FC33BE65-8689-103F-C199-877C01D41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629DC4E0-9EB4-C5C6-AEA6-A2D4346D63EF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41" name="图片 137">
              <a:extLst>
                <a:ext uri="{FF2B5EF4-FFF2-40B4-BE49-F238E27FC236}">
                  <a16:creationId xmlns:a16="http://schemas.microsoft.com/office/drawing/2014/main" id="{D9338E7C-192E-2114-C443-47B0107C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43" name="TextBox 14">
              <a:extLst>
                <a:ext uri="{FF2B5EF4-FFF2-40B4-BE49-F238E27FC236}">
                  <a16:creationId xmlns:a16="http://schemas.microsoft.com/office/drawing/2014/main" id="{8F81C7D5-9BFD-C194-A31A-F9AAB79B6016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47" name="图片 140">
              <a:extLst>
                <a:ext uri="{FF2B5EF4-FFF2-40B4-BE49-F238E27FC236}">
                  <a16:creationId xmlns:a16="http://schemas.microsoft.com/office/drawing/2014/main" id="{8D11F52F-EE4B-D89D-3BA3-770EE3BE3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D6E5-9319-3B32-F796-F75A96E9F8CD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B5C24F02-6BBE-EA2E-69B1-9DF084D9B4E8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ounded Rectangle 31">
              <a:extLst>
                <a:ext uri="{FF2B5EF4-FFF2-40B4-BE49-F238E27FC236}">
                  <a16:creationId xmlns:a16="http://schemas.microsoft.com/office/drawing/2014/main" id="{51CB88A9-7951-454B-8B23-3BC74FA85320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324BBBE6-13E3-3BF5-8F4A-29B0A1DF2DC8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12" name="Rounded Rectangle 31">
              <a:extLst>
                <a:ext uri="{FF2B5EF4-FFF2-40B4-BE49-F238E27FC236}">
                  <a16:creationId xmlns:a16="http://schemas.microsoft.com/office/drawing/2014/main" id="{EFC2A7E4-35C2-DD4C-A612-79D548BEB745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38">
              <a:extLst>
                <a:ext uri="{FF2B5EF4-FFF2-40B4-BE49-F238E27FC236}">
                  <a16:creationId xmlns:a16="http://schemas.microsoft.com/office/drawing/2014/main" id="{96CA362F-C815-C6A0-B33C-F6C01BE9265D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9" name="椭圆 9">
              <a:extLst>
                <a:ext uri="{FF2B5EF4-FFF2-40B4-BE49-F238E27FC236}">
                  <a16:creationId xmlns:a16="http://schemas.microsoft.com/office/drawing/2014/main" id="{25FBD648-CD5B-ABA3-6E07-B6902D8F6DB4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20" name="Straight Arrow Connector 18">
              <a:extLst>
                <a:ext uri="{FF2B5EF4-FFF2-40B4-BE49-F238E27FC236}">
                  <a16:creationId xmlns:a16="http://schemas.microsoft.com/office/drawing/2014/main" id="{9E40EBD2-187B-EB33-2F91-727EDBC8F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8">
              <a:extLst>
                <a:ext uri="{FF2B5EF4-FFF2-40B4-BE49-F238E27FC236}">
                  <a16:creationId xmlns:a16="http://schemas.microsoft.com/office/drawing/2014/main" id="{27D2E504-D144-6B57-BEFC-882F4CBE5B6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Planning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23" name="矩形: 圆角 46">
              <a:extLst>
                <a:ext uri="{FF2B5EF4-FFF2-40B4-BE49-F238E27FC236}">
                  <a16:creationId xmlns:a16="http://schemas.microsoft.com/office/drawing/2014/main" id="{D8D4287D-C1AB-951C-0223-85AFFB3AB5C5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Reasoning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25" name="矩形: 圆角 47">
              <a:extLst>
                <a:ext uri="{FF2B5EF4-FFF2-40B4-BE49-F238E27FC236}">
                  <a16:creationId xmlns:a16="http://schemas.microsoft.com/office/drawing/2014/main" id="{43329684-42A3-6568-45FB-91AC334B96E9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27" name="矩形: 圆角 146">
              <a:extLst>
                <a:ext uri="{FF2B5EF4-FFF2-40B4-BE49-F238E27FC236}">
                  <a16:creationId xmlns:a16="http://schemas.microsoft.com/office/drawing/2014/main" id="{278F3327-61B7-2E07-0BAC-A8AE740DF4D3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28" name="组合 7">
              <a:extLst>
                <a:ext uri="{FF2B5EF4-FFF2-40B4-BE49-F238E27FC236}">
                  <a16:creationId xmlns:a16="http://schemas.microsoft.com/office/drawing/2014/main" id="{59E90DED-95C2-EA75-6E93-AB397EB3BE4C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36" name="椭圆 3">
                <a:extLst>
                  <a:ext uri="{FF2B5EF4-FFF2-40B4-BE49-F238E27FC236}">
                    <a16:creationId xmlns:a16="http://schemas.microsoft.com/office/drawing/2014/main" id="{00D7A30C-1B43-86B5-2199-2CD801AE4EDB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67" name="组合 5">
                <a:extLst>
                  <a:ext uri="{FF2B5EF4-FFF2-40B4-BE49-F238E27FC236}">
                    <a16:creationId xmlns:a16="http://schemas.microsoft.com/office/drawing/2014/main" id="{B6A0AF77-460A-8947-0EB5-2D5C0E9DBC70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68" name="椭圆 40">
                  <a:extLst>
                    <a:ext uri="{FF2B5EF4-FFF2-40B4-BE49-F238E27FC236}">
                      <a16:creationId xmlns:a16="http://schemas.microsoft.com/office/drawing/2014/main" id="{A64C4326-D97F-B7A9-A2B3-3543D01B0B7B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10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69" name="文本框 93">
                  <a:extLst>
                    <a:ext uri="{FF2B5EF4-FFF2-40B4-BE49-F238E27FC236}">
                      <a16:creationId xmlns:a16="http://schemas.microsoft.com/office/drawing/2014/main" id="{F80525CD-D216-9374-1D9B-5C0DEFB483B2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44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BC65AFC-79FB-3FD3-7A33-320C838DC87B}"/>
              </a:ext>
            </a:extLst>
          </p:cNvPr>
          <p:cNvSpPr/>
          <p:nvPr/>
        </p:nvSpPr>
        <p:spPr>
          <a:xfrm rot="5400000">
            <a:off x="7706473" y="440378"/>
            <a:ext cx="954107" cy="3045662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1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17E309-D911-3586-54B1-90C57A3B0AF6}"/>
              </a:ext>
            </a:extLst>
          </p:cNvPr>
          <p:cNvSpPr/>
          <p:nvPr/>
        </p:nvSpPr>
        <p:spPr>
          <a:xfrm>
            <a:off x="5352727" y="1297689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5CC7D-D591-E448-EB3A-905C5A9CD6A2}"/>
              </a:ext>
            </a:extLst>
          </p:cNvPr>
          <p:cNvSpPr txBox="1"/>
          <p:nvPr/>
        </p:nvSpPr>
        <p:spPr>
          <a:xfrm>
            <a:off x="5534178" y="1532330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B8E75-20C0-341B-DB28-1713A33028BA}"/>
              </a:ext>
            </a:extLst>
          </p:cNvPr>
          <p:cNvSpPr txBox="1"/>
          <p:nvPr/>
        </p:nvSpPr>
        <p:spPr>
          <a:xfrm>
            <a:off x="6692182" y="1486567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98D1E0-AF32-C2D6-5661-DC4808144573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54" name="Rounded Rectangle 31">
              <a:extLst>
                <a:ext uri="{FF2B5EF4-FFF2-40B4-BE49-F238E27FC236}">
                  <a16:creationId xmlns:a16="http://schemas.microsoft.com/office/drawing/2014/main" id="{C3814F77-45A3-5D5D-B813-E1C7198ED0FF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Rounded Rectangle 31">
              <a:extLst>
                <a:ext uri="{FF2B5EF4-FFF2-40B4-BE49-F238E27FC236}">
                  <a16:creationId xmlns:a16="http://schemas.microsoft.com/office/drawing/2014/main" id="{104A558F-DED0-DD43-82CD-D4A352AAFE6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56" name="文本框 2">
              <a:extLst>
                <a:ext uri="{FF2B5EF4-FFF2-40B4-BE49-F238E27FC236}">
                  <a16:creationId xmlns:a16="http://schemas.microsoft.com/office/drawing/2014/main" id="{84A6EE5C-19E9-3AA6-0539-B4A69EB78812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57" name="Rounded Rectangle 31">
              <a:extLst>
                <a:ext uri="{FF2B5EF4-FFF2-40B4-BE49-F238E27FC236}">
                  <a16:creationId xmlns:a16="http://schemas.microsoft.com/office/drawing/2014/main" id="{7A2BEF18-348A-68C5-CE8A-60FD3DAF136D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58" name="文本框 38">
              <a:extLst>
                <a:ext uri="{FF2B5EF4-FFF2-40B4-BE49-F238E27FC236}">
                  <a16:creationId xmlns:a16="http://schemas.microsoft.com/office/drawing/2014/main" id="{36F40E30-BE6A-983C-0496-F0EA21951729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9" name="椭圆 9">
              <a:extLst>
                <a:ext uri="{FF2B5EF4-FFF2-40B4-BE49-F238E27FC236}">
                  <a16:creationId xmlns:a16="http://schemas.microsoft.com/office/drawing/2014/main" id="{D3CF8B35-85A0-7EA2-DA10-3204621E340E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60" name="Straight Arrow Connector 18">
              <a:extLst>
                <a:ext uri="{FF2B5EF4-FFF2-40B4-BE49-F238E27FC236}">
                  <a16:creationId xmlns:a16="http://schemas.microsoft.com/office/drawing/2014/main" id="{1336C95C-7556-FAA0-92F1-5AF26E54E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28">
              <a:extLst>
                <a:ext uri="{FF2B5EF4-FFF2-40B4-BE49-F238E27FC236}">
                  <a16:creationId xmlns:a16="http://schemas.microsoft.com/office/drawing/2014/main" id="{16FC8187-D8B0-35C2-7B48-F5CFE9C8F789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Planning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62" name="矩形: 圆角 46">
              <a:extLst>
                <a:ext uri="{FF2B5EF4-FFF2-40B4-BE49-F238E27FC236}">
                  <a16:creationId xmlns:a16="http://schemas.microsoft.com/office/drawing/2014/main" id="{A84ED32C-9F73-89CB-05D8-B1E85F5B857F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b="1" dirty="0">
                  <a:solidFill>
                    <a:schemeClr val="bg1">
                      <a:lumMod val="95000"/>
                    </a:schemeClr>
                  </a:solidFill>
                </a:rPr>
                <a:t>Reasoning</a:t>
              </a:r>
              <a:endParaRPr lang="zh-CN" altLang="en-US" sz="1681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矩形: 圆角 47">
              <a:extLst>
                <a:ext uri="{FF2B5EF4-FFF2-40B4-BE49-F238E27FC236}">
                  <a16:creationId xmlns:a16="http://schemas.microsoft.com/office/drawing/2014/main" id="{5939148B-1A94-6B7D-2BBB-CFF29449650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64" name="矩形: 圆角 146">
              <a:extLst>
                <a:ext uri="{FF2B5EF4-FFF2-40B4-BE49-F238E27FC236}">
                  <a16:creationId xmlns:a16="http://schemas.microsoft.com/office/drawing/2014/main" id="{ABA13C76-860D-9238-78D6-49B61CB64E55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65" name="组合 7">
              <a:extLst>
                <a:ext uri="{FF2B5EF4-FFF2-40B4-BE49-F238E27FC236}">
                  <a16:creationId xmlns:a16="http://schemas.microsoft.com/office/drawing/2014/main" id="{75E36CF8-08E8-BEDC-0472-83152F4EAD9F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66" name="椭圆 3">
                <a:extLst>
                  <a:ext uri="{FF2B5EF4-FFF2-40B4-BE49-F238E27FC236}">
                    <a16:creationId xmlns:a16="http://schemas.microsoft.com/office/drawing/2014/main" id="{088C1F9B-3456-A1A4-8363-D7942349A8B6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92" name="组合 5">
                <a:extLst>
                  <a:ext uri="{FF2B5EF4-FFF2-40B4-BE49-F238E27FC236}">
                    <a16:creationId xmlns:a16="http://schemas.microsoft.com/office/drawing/2014/main" id="{2A416A9F-58D0-A793-64DD-128BFC58B5AA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93" name="椭圆 40">
                  <a:extLst>
                    <a:ext uri="{FF2B5EF4-FFF2-40B4-BE49-F238E27FC236}">
                      <a16:creationId xmlns:a16="http://schemas.microsoft.com/office/drawing/2014/main" id="{15B0FC0A-C544-DD01-02DB-EF235A30E051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C962F3F-CDD4-A2F2-FB75-A60CC7A40D04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99192-6BBB-E58A-F678-6DBAEB771F97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5" name="Rounded Rectangle 35">
              <a:extLst>
                <a:ext uri="{FF2B5EF4-FFF2-40B4-BE49-F238E27FC236}">
                  <a16:creationId xmlns:a16="http://schemas.microsoft.com/office/drawing/2014/main" id="{C470AA26-61AD-D8C1-61E5-32D6AFA7BE64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文本框 1">
              <a:extLst>
                <a:ext uri="{FF2B5EF4-FFF2-40B4-BE49-F238E27FC236}">
                  <a16:creationId xmlns:a16="http://schemas.microsoft.com/office/drawing/2014/main" id="{4A7B4BAB-8FF9-84A1-131B-74443238FD6F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11" name="图片 4">
              <a:extLst>
                <a:ext uri="{FF2B5EF4-FFF2-40B4-BE49-F238E27FC236}">
                  <a16:creationId xmlns:a16="http://schemas.microsoft.com/office/drawing/2014/main" id="{FD2BFD0B-283D-57B1-1A05-160B42CC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CEBBF9D-BCE5-E88C-AE64-254689E7B840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18" name="Rounded Rectangle 35">
              <a:extLst>
                <a:ext uri="{FF2B5EF4-FFF2-40B4-BE49-F238E27FC236}">
                  <a16:creationId xmlns:a16="http://schemas.microsoft.com/office/drawing/2014/main" id="{54C63DA5-5E1D-CB37-2C11-0294133102B0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35">
              <a:extLst>
                <a:ext uri="{FF2B5EF4-FFF2-40B4-BE49-F238E27FC236}">
                  <a16:creationId xmlns:a16="http://schemas.microsoft.com/office/drawing/2014/main" id="{EE54E340-3B5E-B9AD-DCF9-E6AF3A7219BD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8">
              <a:extLst>
                <a:ext uri="{FF2B5EF4-FFF2-40B4-BE49-F238E27FC236}">
                  <a16:creationId xmlns:a16="http://schemas.microsoft.com/office/drawing/2014/main" id="{57C3784C-1401-7B0C-3F28-6FD67E2E2B88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8">
              <a:extLst>
                <a:ext uri="{FF2B5EF4-FFF2-40B4-BE49-F238E27FC236}">
                  <a16:creationId xmlns:a16="http://schemas.microsoft.com/office/drawing/2014/main" id="{7C3CC546-089B-8812-337B-210ABF2D4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2F8BA9CE-61B8-B91D-473C-41E7E2E3AC09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5" name="图片 137">
              <a:extLst>
                <a:ext uri="{FF2B5EF4-FFF2-40B4-BE49-F238E27FC236}">
                  <a16:creationId xmlns:a16="http://schemas.microsoft.com/office/drawing/2014/main" id="{CB08273D-3154-9CB6-B748-F45B22F0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72E1FB74-938F-AE6D-9C1D-42BDC4354F54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8" name="图片 140">
              <a:extLst>
                <a:ext uri="{FF2B5EF4-FFF2-40B4-BE49-F238E27FC236}">
                  <a16:creationId xmlns:a16="http://schemas.microsoft.com/office/drawing/2014/main" id="{FB7CC3E5-53FF-DEBC-DBCD-B08115D4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2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BC65AFC-79FB-3FD3-7A33-320C838DC87B}"/>
              </a:ext>
            </a:extLst>
          </p:cNvPr>
          <p:cNvSpPr/>
          <p:nvPr/>
        </p:nvSpPr>
        <p:spPr>
          <a:xfrm rot="5400000">
            <a:off x="7706473" y="440378"/>
            <a:ext cx="954107" cy="3045662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1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17E309-D911-3586-54B1-90C57A3B0AF6}"/>
              </a:ext>
            </a:extLst>
          </p:cNvPr>
          <p:cNvSpPr/>
          <p:nvPr/>
        </p:nvSpPr>
        <p:spPr>
          <a:xfrm>
            <a:off x="5352727" y="1297689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5CC7D-D591-E448-EB3A-905C5A9CD6A2}"/>
              </a:ext>
            </a:extLst>
          </p:cNvPr>
          <p:cNvSpPr txBox="1"/>
          <p:nvPr/>
        </p:nvSpPr>
        <p:spPr>
          <a:xfrm>
            <a:off x="5534178" y="1532330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B8E75-20C0-341B-DB28-1713A33028BA}"/>
              </a:ext>
            </a:extLst>
          </p:cNvPr>
          <p:cNvSpPr txBox="1"/>
          <p:nvPr/>
        </p:nvSpPr>
        <p:spPr>
          <a:xfrm>
            <a:off x="6692182" y="1486567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955D09F-E0D7-C8D9-33EA-26120C6B3F2A}"/>
              </a:ext>
            </a:extLst>
          </p:cNvPr>
          <p:cNvSpPr/>
          <p:nvPr/>
        </p:nvSpPr>
        <p:spPr>
          <a:xfrm rot="5400000">
            <a:off x="7519638" y="1677689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ADC88-60D5-DA91-36F9-7F0FFBE4BCAC}"/>
              </a:ext>
            </a:extLst>
          </p:cNvPr>
          <p:cNvSpPr txBox="1"/>
          <p:nvPr/>
        </p:nvSpPr>
        <p:spPr>
          <a:xfrm>
            <a:off x="5536670" y="2588811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B8EE9-C139-D494-BEF3-C1E6FEEDCCD3}"/>
              </a:ext>
            </a:extLst>
          </p:cNvPr>
          <p:cNvSpPr txBox="1"/>
          <p:nvPr/>
        </p:nvSpPr>
        <p:spPr>
          <a:xfrm>
            <a:off x="6676907" y="2543048"/>
            <a:ext cx="26621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6B535-48FD-06AE-3623-E1E715647171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18" name="Rounded Rectangle 31">
              <a:extLst>
                <a:ext uri="{FF2B5EF4-FFF2-40B4-BE49-F238E27FC236}">
                  <a16:creationId xmlns:a16="http://schemas.microsoft.com/office/drawing/2014/main" id="{397891D2-943C-42AF-9ACE-518F48595075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ounded Rectangle 31">
              <a:extLst>
                <a:ext uri="{FF2B5EF4-FFF2-40B4-BE49-F238E27FC236}">
                  <a16:creationId xmlns:a16="http://schemas.microsoft.com/office/drawing/2014/main" id="{A86B00CA-D8A5-4899-689B-C740B77A2FBC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D523D521-1CF5-BD68-2FC7-2CC8995789E9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1" name="Rounded Rectangle 31">
              <a:extLst>
                <a:ext uri="{FF2B5EF4-FFF2-40B4-BE49-F238E27FC236}">
                  <a16:creationId xmlns:a16="http://schemas.microsoft.com/office/drawing/2014/main" id="{C4632B88-0207-6560-E866-F98B639A0446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38">
              <a:extLst>
                <a:ext uri="{FF2B5EF4-FFF2-40B4-BE49-F238E27FC236}">
                  <a16:creationId xmlns:a16="http://schemas.microsoft.com/office/drawing/2014/main" id="{CA7D808E-A57E-0E7E-8598-5FF0A197DEC2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8" name="椭圆 9">
              <a:extLst>
                <a:ext uri="{FF2B5EF4-FFF2-40B4-BE49-F238E27FC236}">
                  <a16:creationId xmlns:a16="http://schemas.microsoft.com/office/drawing/2014/main" id="{CD92CEC8-B342-AF25-14CF-5096E6040FBE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36" name="Straight Arrow Connector 18">
              <a:extLst>
                <a:ext uri="{FF2B5EF4-FFF2-40B4-BE49-F238E27FC236}">
                  <a16:creationId xmlns:a16="http://schemas.microsoft.com/office/drawing/2014/main" id="{F0420268-9177-F718-76E2-648B971D2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: 圆角 28">
              <a:extLst>
                <a:ext uri="{FF2B5EF4-FFF2-40B4-BE49-F238E27FC236}">
                  <a16:creationId xmlns:a16="http://schemas.microsoft.com/office/drawing/2014/main" id="{D14FD14A-340E-483B-144A-ECDBFE7AC861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Planning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1" name="矩形: 圆角 46">
              <a:extLst>
                <a:ext uri="{FF2B5EF4-FFF2-40B4-BE49-F238E27FC236}">
                  <a16:creationId xmlns:a16="http://schemas.microsoft.com/office/drawing/2014/main" id="{9937610E-AA04-DCCE-E16F-28B70B069594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Reasoning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2" name="矩形: 圆角 47">
              <a:extLst>
                <a:ext uri="{FF2B5EF4-FFF2-40B4-BE49-F238E27FC236}">
                  <a16:creationId xmlns:a16="http://schemas.microsoft.com/office/drawing/2014/main" id="{F743C0CB-9421-28EC-339F-3D9E77B119CE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3" name="矩形: 圆角 146">
              <a:extLst>
                <a:ext uri="{FF2B5EF4-FFF2-40B4-BE49-F238E27FC236}">
                  <a16:creationId xmlns:a16="http://schemas.microsoft.com/office/drawing/2014/main" id="{CF69C489-6F00-FF16-1321-6D9A86B8EF77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74" name="组合 7">
              <a:extLst>
                <a:ext uri="{FF2B5EF4-FFF2-40B4-BE49-F238E27FC236}">
                  <a16:creationId xmlns:a16="http://schemas.microsoft.com/office/drawing/2014/main" id="{6B4EFB3F-98DD-4155-561F-D9475245299A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75" name="椭圆 3">
                <a:extLst>
                  <a:ext uri="{FF2B5EF4-FFF2-40B4-BE49-F238E27FC236}">
                    <a16:creationId xmlns:a16="http://schemas.microsoft.com/office/drawing/2014/main" id="{51CDA5E1-9C9E-483F-8A68-77030F2FF803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76" name="组合 5">
                <a:extLst>
                  <a:ext uri="{FF2B5EF4-FFF2-40B4-BE49-F238E27FC236}">
                    <a16:creationId xmlns:a16="http://schemas.microsoft.com/office/drawing/2014/main" id="{3E7FE6CC-6AE8-A7B6-028B-72F6E7BBE74D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77" name="椭圆 40">
                  <a:extLst>
                    <a:ext uri="{FF2B5EF4-FFF2-40B4-BE49-F238E27FC236}">
                      <a16:creationId xmlns:a16="http://schemas.microsoft.com/office/drawing/2014/main" id="{661DA1ED-229D-5BB9-87F7-7C916522B180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78" name="文本框 93">
                  <a:extLst>
                    <a:ext uri="{FF2B5EF4-FFF2-40B4-BE49-F238E27FC236}">
                      <a16:creationId xmlns:a16="http://schemas.microsoft.com/office/drawing/2014/main" id="{4CAA9D9C-F09B-B25A-F6EA-DEA216402D22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23655-4FF0-683A-9CAC-8890847F3CA7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4" name="Rounded Rectangle 35">
              <a:extLst>
                <a:ext uri="{FF2B5EF4-FFF2-40B4-BE49-F238E27FC236}">
                  <a16:creationId xmlns:a16="http://schemas.microsoft.com/office/drawing/2014/main" id="{06623701-A363-9627-FD5F-7CD759ED3E49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D6540B4A-0CD2-8B78-1116-3BED1A4DFD69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8" name="图片 4">
              <a:extLst>
                <a:ext uri="{FF2B5EF4-FFF2-40B4-BE49-F238E27FC236}">
                  <a16:creationId xmlns:a16="http://schemas.microsoft.com/office/drawing/2014/main" id="{B2DB6114-047F-805C-C279-26539BD9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9" name="矩形: 圆角 6">
              <a:extLst>
                <a:ext uri="{FF2B5EF4-FFF2-40B4-BE49-F238E27FC236}">
                  <a16:creationId xmlns:a16="http://schemas.microsoft.com/office/drawing/2014/main" id="{C7B489D2-A6F4-1578-901E-2FDBCCDAABA4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10" name="Rounded Rectangle 35">
              <a:extLst>
                <a:ext uri="{FF2B5EF4-FFF2-40B4-BE49-F238E27FC236}">
                  <a16:creationId xmlns:a16="http://schemas.microsoft.com/office/drawing/2014/main" id="{D0B24E98-7F28-BC19-F903-14476ADCA611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8C6D5FCA-107F-7A70-9070-62E2DFE9E082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18">
              <a:extLst>
                <a:ext uri="{FF2B5EF4-FFF2-40B4-BE49-F238E27FC236}">
                  <a16:creationId xmlns:a16="http://schemas.microsoft.com/office/drawing/2014/main" id="{714C8470-BF66-4433-E6B9-301E8B7A33D2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8">
              <a:extLst>
                <a:ext uri="{FF2B5EF4-FFF2-40B4-BE49-F238E27FC236}">
                  <a16:creationId xmlns:a16="http://schemas.microsoft.com/office/drawing/2014/main" id="{CBC675CE-8DCF-3D22-9167-CC46B57D8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BB7E50BB-2C35-3D59-68F5-B2E0CDAD5937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41" name="图片 137">
              <a:extLst>
                <a:ext uri="{FF2B5EF4-FFF2-40B4-BE49-F238E27FC236}">
                  <a16:creationId xmlns:a16="http://schemas.microsoft.com/office/drawing/2014/main" id="{C619B51E-F5AB-FFBE-9575-28683668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43" name="TextBox 14">
              <a:extLst>
                <a:ext uri="{FF2B5EF4-FFF2-40B4-BE49-F238E27FC236}">
                  <a16:creationId xmlns:a16="http://schemas.microsoft.com/office/drawing/2014/main" id="{B286079C-8973-BD0A-7779-937FD5560239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Vision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Module</a:t>
              </a:r>
              <a:endParaRPr lang="en-CN" altLang="zh-CN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图片 140">
              <a:extLst>
                <a:ext uri="{FF2B5EF4-FFF2-40B4-BE49-F238E27FC236}">
                  <a16:creationId xmlns:a16="http://schemas.microsoft.com/office/drawing/2014/main" id="{EE2730C9-9537-DFAC-5B5F-0304DF0C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496F99-5E1A-6F6A-9544-74456BDF0BD7}"/>
              </a:ext>
            </a:extLst>
          </p:cNvPr>
          <p:cNvSpPr/>
          <p:nvPr/>
        </p:nvSpPr>
        <p:spPr>
          <a:xfrm>
            <a:off x="7261188" y="2814543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FAF66-FC2F-AD70-51A2-7C81136A63AC}"/>
              </a:ext>
            </a:extLst>
          </p:cNvPr>
          <p:cNvSpPr txBox="1"/>
          <p:nvPr/>
        </p:nvSpPr>
        <p:spPr>
          <a:xfrm>
            <a:off x="7216579" y="2760574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</p:spTree>
    <p:extLst>
      <p:ext uri="{BB962C8B-B14F-4D97-AF65-F5344CB8AC3E}">
        <p14:creationId xmlns:p14="http://schemas.microsoft.com/office/powerpoint/2010/main" val="18166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BC65AFC-79FB-3FD3-7A33-320C838DC87B}"/>
              </a:ext>
            </a:extLst>
          </p:cNvPr>
          <p:cNvSpPr/>
          <p:nvPr/>
        </p:nvSpPr>
        <p:spPr>
          <a:xfrm rot="5400000">
            <a:off x="7706473" y="440378"/>
            <a:ext cx="954107" cy="3045662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1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17E309-D911-3586-54B1-90C57A3B0AF6}"/>
              </a:ext>
            </a:extLst>
          </p:cNvPr>
          <p:cNvSpPr/>
          <p:nvPr/>
        </p:nvSpPr>
        <p:spPr>
          <a:xfrm>
            <a:off x="5352727" y="1297689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5CC7D-D591-E448-EB3A-905C5A9CD6A2}"/>
              </a:ext>
            </a:extLst>
          </p:cNvPr>
          <p:cNvSpPr txBox="1"/>
          <p:nvPr/>
        </p:nvSpPr>
        <p:spPr>
          <a:xfrm>
            <a:off x="5534178" y="1532330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B8E75-20C0-341B-DB28-1713A33028BA}"/>
              </a:ext>
            </a:extLst>
          </p:cNvPr>
          <p:cNvSpPr txBox="1"/>
          <p:nvPr/>
        </p:nvSpPr>
        <p:spPr>
          <a:xfrm>
            <a:off x="6692182" y="1486567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ADC88-60D5-DA91-36F9-7F0FFBE4BCAC}"/>
              </a:ext>
            </a:extLst>
          </p:cNvPr>
          <p:cNvSpPr txBox="1"/>
          <p:nvPr/>
        </p:nvSpPr>
        <p:spPr>
          <a:xfrm>
            <a:off x="5536670" y="2588811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EA162B6C-DA66-35AF-C271-26273FDBD34A}"/>
              </a:ext>
            </a:extLst>
          </p:cNvPr>
          <p:cNvSpPr/>
          <p:nvPr/>
        </p:nvSpPr>
        <p:spPr>
          <a:xfrm rot="5400000">
            <a:off x="7592735" y="2651180"/>
            <a:ext cx="1169552" cy="3045664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B846CD-5488-983F-7F60-6880931851EF}"/>
              </a:ext>
            </a:extLst>
          </p:cNvPr>
          <p:cNvSpPr txBox="1"/>
          <p:nvPr/>
        </p:nvSpPr>
        <p:spPr>
          <a:xfrm>
            <a:off x="5528171" y="3635411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0FE314-A07C-2844-7259-5E71A0908C22}"/>
              </a:ext>
            </a:extLst>
          </p:cNvPr>
          <p:cNvSpPr txBox="1"/>
          <p:nvPr/>
        </p:nvSpPr>
        <p:spPr>
          <a:xfrm>
            <a:off x="6686184" y="3589648"/>
            <a:ext cx="3020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first item is a queen-sized 	bed and is lower than $120, 	which satisfy my need. I should 	click the item to purchase it.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CF9FFEE-ABC9-4147-EF5D-23F18D35AF81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96" name="Rounded Rectangle 31">
              <a:extLst>
                <a:ext uri="{FF2B5EF4-FFF2-40B4-BE49-F238E27FC236}">
                  <a16:creationId xmlns:a16="http://schemas.microsoft.com/office/drawing/2014/main" id="{A3EDDC28-2D61-7EC5-9993-6C01A76D026D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97" name="Rounded Rectangle 31">
              <a:extLst>
                <a:ext uri="{FF2B5EF4-FFF2-40B4-BE49-F238E27FC236}">
                  <a16:creationId xmlns:a16="http://schemas.microsoft.com/office/drawing/2014/main" id="{EA581A49-FA25-542E-9884-0CB9B8C8205D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98" name="文本框 2">
              <a:extLst>
                <a:ext uri="{FF2B5EF4-FFF2-40B4-BE49-F238E27FC236}">
                  <a16:creationId xmlns:a16="http://schemas.microsoft.com/office/drawing/2014/main" id="{CF9D21FF-1840-CD6F-D16E-9C6327B4EF29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99" name="Rounded Rectangle 31">
              <a:extLst>
                <a:ext uri="{FF2B5EF4-FFF2-40B4-BE49-F238E27FC236}">
                  <a16:creationId xmlns:a16="http://schemas.microsoft.com/office/drawing/2014/main" id="{A4382B68-3154-5A23-5599-01C9C6EB1103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100" name="文本框 38">
              <a:extLst>
                <a:ext uri="{FF2B5EF4-FFF2-40B4-BE49-F238E27FC236}">
                  <a16:creationId xmlns:a16="http://schemas.microsoft.com/office/drawing/2014/main" id="{E3426045-3428-EDBB-8690-5DE95B9E2F16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01" name="椭圆 9">
              <a:extLst>
                <a:ext uri="{FF2B5EF4-FFF2-40B4-BE49-F238E27FC236}">
                  <a16:creationId xmlns:a16="http://schemas.microsoft.com/office/drawing/2014/main" id="{56EA3D8C-7372-D546-73CC-F7A402124BCC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102" name="Straight Arrow Connector 18">
              <a:extLst>
                <a:ext uri="{FF2B5EF4-FFF2-40B4-BE49-F238E27FC236}">
                  <a16:creationId xmlns:a16="http://schemas.microsoft.com/office/drawing/2014/main" id="{44EA13F4-A651-1AC5-863D-60B8440F9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圆角 28">
              <a:extLst>
                <a:ext uri="{FF2B5EF4-FFF2-40B4-BE49-F238E27FC236}">
                  <a16:creationId xmlns:a16="http://schemas.microsoft.com/office/drawing/2014/main" id="{7AF76CAC-0671-0202-18D9-A8B250C7B193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b="1" dirty="0">
                  <a:solidFill>
                    <a:schemeClr val="bg1"/>
                  </a:solidFill>
                </a:rPr>
                <a:t>Planning</a:t>
              </a:r>
              <a:endParaRPr lang="zh-CN" altLang="en-US" sz="1681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: 圆角 46">
              <a:extLst>
                <a:ext uri="{FF2B5EF4-FFF2-40B4-BE49-F238E27FC236}">
                  <a16:creationId xmlns:a16="http://schemas.microsoft.com/office/drawing/2014/main" id="{2C3C3C5F-8522-C8C4-6B67-259FD1384532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Reasoning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105" name="矩形: 圆角 47">
              <a:extLst>
                <a:ext uri="{FF2B5EF4-FFF2-40B4-BE49-F238E27FC236}">
                  <a16:creationId xmlns:a16="http://schemas.microsoft.com/office/drawing/2014/main" id="{572DAD55-6210-05C7-819B-A45D24CDA1D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106" name="矩形: 圆角 146">
              <a:extLst>
                <a:ext uri="{FF2B5EF4-FFF2-40B4-BE49-F238E27FC236}">
                  <a16:creationId xmlns:a16="http://schemas.microsoft.com/office/drawing/2014/main" id="{EE796C62-D9D6-93B5-E1DE-A4B9350E38E5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107" name="组合 7">
              <a:extLst>
                <a:ext uri="{FF2B5EF4-FFF2-40B4-BE49-F238E27FC236}">
                  <a16:creationId xmlns:a16="http://schemas.microsoft.com/office/drawing/2014/main" id="{38F4D73D-CD79-F66B-5CF3-E9084F285508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108" name="椭圆 3">
                <a:extLst>
                  <a:ext uri="{FF2B5EF4-FFF2-40B4-BE49-F238E27FC236}">
                    <a16:creationId xmlns:a16="http://schemas.microsoft.com/office/drawing/2014/main" id="{CCE4415A-8526-8F6D-32BB-974775D5FAAE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109" name="组合 5">
                <a:extLst>
                  <a:ext uri="{FF2B5EF4-FFF2-40B4-BE49-F238E27FC236}">
                    <a16:creationId xmlns:a16="http://schemas.microsoft.com/office/drawing/2014/main" id="{18DED85E-962A-1419-01DA-6D837640D43C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110" name="椭圆 40">
                  <a:extLst>
                    <a:ext uri="{FF2B5EF4-FFF2-40B4-BE49-F238E27FC236}">
                      <a16:creationId xmlns:a16="http://schemas.microsoft.com/office/drawing/2014/main" id="{DA008D56-9786-E745-4179-7DD0FB41DA0C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111" name="文本框 93">
                  <a:extLst>
                    <a:ext uri="{FF2B5EF4-FFF2-40B4-BE49-F238E27FC236}">
                      <a16:creationId xmlns:a16="http://schemas.microsoft.com/office/drawing/2014/main" id="{8590C51D-93DA-AC81-C788-9A3304FB8B19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8ABA8C-FE5C-B147-EB1C-9504ABC7FFF2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5" name="Rounded Rectangle 35">
              <a:extLst>
                <a:ext uri="{FF2B5EF4-FFF2-40B4-BE49-F238E27FC236}">
                  <a16:creationId xmlns:a16="http://schemas.microsoft.com/office/drawing/2014/main" id="{9764C13B-35C9-76FD-1192-C5CEC815894F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文本框 1">
              <a:extLst>
                <a:ext uri="{FF2B5EF4-FFF2-40B4-BE49-F238E27FC236}">
                  <a16:creationId xmlns:a16="http://schemas.microsoft.com/office/drawing/2014/main" id="{96B88A6F-3691-85C3-4452-16DDF2275D8D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11" name="图片 4">
              <a:extLst>
                <a:ext uri="{FF2B5EF4-FFF2-40B4-BE49-F238E27FC236}">
                  <a16:creationId xmlns:a16="http://schemas.microsoft.com/office/drawing/2014/main" id="{046A8D2E-F87C-D3CF-30C7-B73895E7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B7980B00-6B30-248F-8B7F-869A86FD5571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19" name="Rounded Rectangle 35">
              <a:extLst>
                <a:ext uri="{FF2B5EF4-FFF2-40B4-BE49-F238E27FC236}">
                  <a16:creationId xmlns:a16="http://schemas.microsoft.com/office/drawing/2014/main" id="{190EAB60-B8F5-7AFA-FEEF-ED559373716A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0" name="Rounded Rectangle 35">
              <a:extLst>
                <a:ext uri="{FF2B5EF4-FFF2-40B4-BE49-F238E27FC236}">
                  <a16:creationId xmlns:a16="http://schemas.microsoft.com/office/drawing/2014/main" id="{2FFA0076-CFC5-35F4-215A-7BF27EE9CF03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18">
              <a:extLst>
                <a:ext uri="{FF2B5EF4-FFF2-40B4-BE49-F238E27FC236}">
                  <a16:creationId xmlns:a16="http://schemas.microsoft.com/office/drawing/2014/main" id="{9EC996D4-AC1F-A912-E18D-64869754CD9C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8">
              <a:extLst>
                <a:ext uri="{FF2B5EF4-FFF2-40B4-BE49-F238E27FC236}">
                  <a16:creationId xmlns:a16="http://schemas.microsoft.com/office/drawing/2014/main" id="{32F58089-47BA-8E31-6586-49F14D9A3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BE87D978-AC4E-28DE-C2C0-E9D40AB115C7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图片 137">
              <a:extLst>
                <a:ext uri="{FF2B5EF4-FFF2-40B4-BE49-F238E27FC236}">
                  <a16:creationId xmlns:a16="http://schemas.microsoft.com/office/drawing/2014/main" id="{95F3C70E-6145-22FA-350D-88B94F7A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F9EA0D1C-851F-E405-F1DA-E43DFA96B88F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54" name="图片 140">
              <a:extLst>
                <a:ext uri="{FF2B5EF4-FFF2-40B4-BE49-F238E27FC236}">
                  <a16:creationId xmlns:a16="http://schemas.microsoft.com/office/drawing/2014/main" id="{F668C8A3-BDC9-31FF-2AB7-72FE8D6E2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27AD861-AF6E-055B-E257-0D37DFE23723}"/>
              </a:ext>
            </a:extLst>
          </p:cNvPr>
          <p:cNvSpPr/>
          <p:nvPr/>
        </p:nvSpPr>
        <p:spPr>
          <a:xfrm rot="5400000">
            <a:off x="7519638" y="1677689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506DE-8693-AA4A-6F2A-81C20BE79275}"/>
              </a:ext>
            </a:extLst>
          </p:cNvPr>
          <p:cNvSpPr txBox="1"/>
          <p:nvPr/>
        </p:nvSpPr>
        <p:spPr>
          <a:xfrm>
            <a:off x="6676907" y="2543048"/>
            <a:ext cx="26621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5F8C8E4-9069-D9E7-4A1D-BB3E299062E0}"/>
              </a:ext>
            </a:extLst>
          </p:cNvPr>
          <p:cNvSpPr/>
          <p:nvPr/>
        </p:nvSpPr>
        <p:spPr>
          <a:xfrm>
            <a:off x="7261188" y="2814543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BD2036-60EF-B13B-C70E-3CB0E04DFAEE}"/>
              </a:ext>
            </a:extLst>
          </p:cNvPr>
          <p:cNvSpPr txBox="1"/>
          <p:nvPr/>
        </p:nvSpPr>
        <p:spPr>
          <a:xfrm>
            <a:off x="7216579" y="2760574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</p:spTree>
    <p:extLst>
      <p:ext uri="{BB962C8B-B14F-4D97-AF65-F5344CB8AC3E}">
        <p14:creationId xmlns:p14="http://schemas.microsoft.com/office/powerpoint/2010/main" val="22284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BC65AFC-79FB-3FD3-7A33-320C838DC87B}"/>
              </a:ext>
            </a:extLst>
          </p:cNvPr>
          <p:cNvSpPr/>
          <p:nvPr/>
        </p:nvSpPr>
        <p:spPr>
          <a:xfrm rot="5400000">
            <a:off x="7706473" y="440378"/>
            <a:ext cx="954107" cy="3045662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2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17E309-D911-3586-54B1-90C57A3B0AF6}"/>
              </a:ext>
            </a:extLst>
          </p:cNvPr>
          <p:cNvSpPr/>
          <p:nvPr/>
        </p:nvSpPr>
        <p:spPr>
          <a:xfrm>
            <a:off x="5352727" y="1297689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5CC7D-D591-E448-EB3A-905C5A9CD6A2}"/>
              </a:ext>
            </a:extLst>
          </p:cNvPr>
          <p:cNvSpPr txBox="1"/>
          <p:nvPr/>
        </p:nvSpPr>
        <p:spPr>
          <a:xfrm>
            <a:off x="5534178" y="1532330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B8E75-20C0-341B-DB28-1713A33028BA}"/>
              </a:ext>
            </a:extLst>
          </p:cNvPr>
          <p:cNvSpPr txBox="1"/>
          <p:nvPr/>
        </p:nvSpPr>
        <p:spPr>
          <a:xfrm>
            <a:off x="6692182" y="1486567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ADC88-60D5-DA91-36F9-7F0FFBE4BCAC}"/>
              </a:ext>
            </a:extLst>
          </p:cNvPr>
          <p:cNvSpPr txBox="1"/>
          <p:nvPr/>
        </p:nvSpPr>
        <p:spPr>
          <a:xfrm>
            <a:off x="5536670" y="2588811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EA162B6C-DA66-35AF-C271-26273FDBD34A}"/>
              </a:ext>
            </a:extLst>
          </p:cNvPr>
          <p:cNvSpPr/>
          <p:nvPr/>
        </p:nvSpPr>
        <p:spPr>
          <a:xfrm rot="5400000">
            <a:off x="7592735" y="2651180"/>
            <a:ext cx="1169552" cy="3045664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B846CD-5488-983F-7F60-6880931851EF}"/>
              </a:ext>
            </a:extLst>
          </p:cNvPr>
          <p:cNvSpPr txBox="1"/>
          <p:nvPr/>
        </p:nvSpPr>
        <p:spPr>
          <a:xfrm>
            <a:off x="5528171" y="3635411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0FE314-A07C-2844-7259-5E71A0908C22}"/>
              </a:ext>
            </a:extLst>
          </p:cNvPr>
          <p:cNvSpPr txBox="1"/>
          <p:nvPr/>
        </p:nvSpPr>
        <p:spPr>
          <a:xfrm>
            <a:off x="6686184" y="3589648"/>
            <a:ext cx="3020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first item is a queen-sized 	bed and is lower than $120, 	which satisfy my need. I should 	click the item to purchase it.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85538C0-C698-DEB8-B69C-DAA6AB8D236D}"/>
              </a:ext>
            </a:extLst>
          </p:cNvPr>
          <p:cNvSpPr/>
          <p:nvPr/>
        </p:nvSpPr>
        <p:spPr>
          <a:xfrm rot="5400000">
            <a:off x="7415563" y="4097721"/>
            <a:ext cx="523617" cy="2034298"/>
          </a:xfrm>
          <a:prstGeom prst="wedgeRectCallout">
            <a:avLst>
              <a:gd name="adj1" fmla="val -24249"/>
              <a:gd name="adj2" fmla="val 55522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79742-8F57-40A6-9795-5C434E863FE5}"/>
              </a:ext>
            </a:extLst>
          </p:cNvPr>
          <p:cNvSpPr txBox="1"/>
          <p:nvPr/>
        </p:nvSpPr>
        <p:spPr>
          <a:xfrm>
            <a:off x="5542207" y="4899228"/>
            <a:ext cx="862840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Controller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B8ED-78A1-4700-4A8A-2C393EE6859B}"/>
              </a:ext>
            </a:extLst>
          </p:cNvPr>
          <p:cNvSpPr txBox="1"/>
          <p:nvPr/>
        </p:nvSpPr>
        <p:spPr>
          <a:xfrm>
            <a:off x="6682453" y="4853457"/>
            <a:ext cx="19596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Applying Action: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Click </a:t>
            </a:r>
            <a:r>
              <a:rPr lang="en-US" sz="1400" b="1" dirty="0"/>
              <a:t>[First item]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6B535-48FD-06AE-3623-E1E715647171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18" name="Rounded Rectangle 31">
              <a:extLst>
                <a:ext uri="{FF2B5EF4-FFF2-40B4-BE49-F238E27FC236}">
                  <a16:creationId xmlns:a16="http://schemas.microsoft.com/office/drawing/2014/main" id="{397891D2-943C-42AF-9ACE-518F48595075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ounded Rectangle 31">
              <a:extLst>
                <a:ext uri="{FF2B5EF4-FFF2-40B4-BE49-F238E27FC236}">
                  <a16:creationId xmlns:a16="http://schemas.microsoft.com/office/drawing/2014/main" id="{A86B00CA-D8A5-4899-689B-C740B77A2FBC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D523D521-1CF5-BD68-2FC7-2CC8995789E9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1" name="Rounded Rectangle 31">
              <a:extLst>
                <a:ext uri="{FF2B5EF4-FFF2-40B4-BE49-F238E27FC236}">
                  <a16:creationId xmlns:a16="http://schemas.microsoft.com/office/drawing/2014/main" id="{C4632B88-0207-6560-E866-F98B639A0446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38">
              <a:extLst>
                <a:ext uri="{FF2B5EF4-FFF2-40B4-BE49-F238E27FC236}">
                  <a16:creationId xmlns:a16="http://schemas.microsoft.com/office/drawing/2014/main" id="{CA7D808E-A57E-0E7E-8598-5FF0A197DEC2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8" name="椭圆 9">
              <a:extLst>
                <a:ext uri="{FF2B5EF4-FFF2-40B4-BE49-F238E27FC236}">
                  <a16:creationId xmlns:a16="http://schemas.microsoft.com/office/drawing/2014/main" id="{CD92CEC8-B342-AF25-14CF-5096E6040FBE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36" name="Straight Arrow Connector 18">
              <a:extLst>
                <a:ext uri="{FF2B5EF4-FFF2-40B4-BE49-F238E27FC236}">
                  <a16:creationId xmlns:a16="http://schemas.microsoft.com/office/drawing/2014/main" id="{F0420268-9177-F718-76E2-648B971D2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: 圆角 28">
              <a:extLst>
                <a:ext uri="{FF2B5EF4-FFF2-40B4-BE49-F238E27FC236}">
                  <a16:creationId xmlns:a16="http://schemas.microsoft.com/office/drawing/2014/main" id="{D14FD14A-340E-483B-144A-ECDBFE7AC861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Planning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1" name="矩形: 圆角 46">
              <a:extLst>
                <a:ext uri="{FF2B5EF4-FFF2-40B4-BE49-F238E27FC236}">
                  <a16:creationId xmlns:a16="http://schemas.microsoft.com/office/drawing/2014/main" id="{9937610E-AA04-DCCE-E16F-28B70B069594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Reasoning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2" name="矩形: 圆角 47">
              <a:extLst>
                <a:ext uri="{FF2B5EF4-FFF2-40B4-BE49-F238E27FC236}">
                  <a16:creationId xmlns:a16="http://schemas.microsoft.com/office/drawing/2014/main" id="{F743C0CB-9421-28EC-339F-3D9E77B119CE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3" name="矩形: 圆角 146">
              <a:extLst>
                <a:ext uri="{FF2B5EF4-FFF2-40B4-BE49-F238E27FC236}">
                  <a16:creationId xmlns:a16="http://schemas.microsoft.com/office/drawing/2014/main" id="{CF69C489-6F00-FF16-1321-6D9A86B8EF77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74" name="组合 7">
              <a:extLst>
                <a:ext uri="{FF2B5EF4-FFF2-40B4-BE49-F238E27FC236}">
                  <a16:creationId xmlns:a16="http://schemas.microsoft.com/office/drawing/2014/main" id="{6B4EFB3F-98DD-4155-561F-D9475245299A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75" name="椭圆 3">
                <a:extLst>
                  <a:ext uri="{FF2B5EF4-FFF2-40B4-BE49-F238E27FC236}">
                    <a16:creationId xmlns:a16="http://schemas.microsoft.com/office/drawing/2014/main" id="{51CDA5E1-9C9E-483F-8A68-77030F2FF803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76" name="组合 5">
                <a:extLst>
                  <a:ext uri="{FF2B5EF4-FFF2-40B4-BE49-F238E27FC236}">
                    <a16:creationId xmlns:a16="http://schemas.microsoft.com/office/drawing/2014/main" id="{3E7FE6CC-6AE8-A7B6-028B-72F6E7BBE74D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77" name="椭圆 40">
                  <a:extLst>
                    <a:ext uri="{FF2B5EF4-FFF2-40B4-BE49-F238E27FC236}">
                      <a16:creationId xmlns:a16="http://schemas.microsoft.com/office/drawing/2014/main" id="{661DA1ED-229D-5BB9-87F7-7C916522B180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78" name="文本框 93">
                  <a:extLst>
                    <a:ext uri="{FF2B5EF4-FFF2-40B4-BE49-F238E27FC236}">
                      <a16:creationId xmlns:a16="http://schemas.microsoft.com/office/drawing/2014/main" id="{4CAA9D9C-F09B-B25A-F6EA-DEA216402D22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92144C-846D-0EEC-240E-FFA91A98681B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80" name="Rounded Rectangle 35">
              <a:extLst>
                <a:ext uri="{FF2B5EF4-FFF2-40B4-BE49-F238E27FC236}">
                  <a16:creationId xmlns:a16="http://schemas.microsoft.com/office/drawing/2014/main" id="{8C0B1D0C-E460-73C5-B9B5-F034B14C8B3D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文本框 1">
              <a:extLst>
                <a:ext uri="{FF2B5EF4-FFF2-40B4-BE49-F238E27FC236}">
                  <a16:creationId xmlns:a16="http://schemas.microsoft.com/office/drawing/2014/main" id="{B40DA480-811E-CB6D-0C14-1D8924F99ADB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82" name="图片 4">
              <a:extLst>
                <a:ext uri="{FF2B5EF4-FFF2-40B4-BE49-F238E27FC236}">
                  <a16:creationId xmlns:a16="http://schemas.microsoft.com/office/drawing/2014/main" id="{BDE819A0-E7ED-E341-62EC-3F38A1E1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83" name="矩形: 圆角 6">
              <a:extLst>
                <a:ext uri="{FF2B5EF4-FFF2-40B4-BE49-F238E27FC236}">
                  <a16:creationId xmlns:a16="http://schemas.microsoft.com/office/drawing/2014/main" id="{FED4031F-738C-74C4-C9F8-96EAF9F1EDEE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84" name="Rounded Rectangle 35">
              <a:extLst>
                <a:ext uri="{FF2B5EF4-FFF2-40B4-BE49-F238E27FC236}">
                  <a16:creationId xmlns:a16="http://schemas.microsoft.com/office/drawing/2014/main" id="{66275951-1DDB-4ABB-A068-D0238C749EA4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85" name="Rounded Rectangle 35">
              <a:extLst>
                <a:ext uri="{FF2B5EF4-FFF2-40B4-BE49-F238E27FC236}">
                  <a16:creationId xmlns:a16="http://schemas.microsoft.com/office/drawing/2014/main" id="{6460AFB8-EC48-EBC2-9FAB-DD84AEA200D9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86" name="Straight Arrow Connector 18">
              <a:extLst>
                <a:ext uri="{FF2B5EF4-FFF2-40B4-BE49-F238E27FC236}">
                  <a16:creationId xmlns:a16="http://schemas.microsoft.com/office/drawing/2014/main" id="{60A4E4B5-5E59-CD40-7AA2-FB80A0A331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8">
              <a:extLst>
                <a:ext uri="{FF2B5EF4-FFF2-40B4-BE49-F238E27FC236}">
                  <a16:creationId xmlns:a16="http://schemas.microsoft.com/office/drawing/2014/main" id="{29F0FF50-E99D-D4F2-65C9-71D85FDC8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14">
              <a:extLst>
                <a:ext uri="{FF2B5EF4-FFF2-40B4-BE49-F238E27FC236}">
                  <a16:creationId xmlns:a16="http://schemas.microsoft.com/office/drawing/2014/main" id="{4D65E3D2-4EA4-47EA-656A-207764BD35C9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95000"/>
                    </a:schemeClr>
                  </a:solidFill>
                </a:rPr>
                <a:t>Controller</a:t>
              </a:r>
              <a:endParaRPr lang="en-CN" altLang="zh-CN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9" name="图片 137">
              <a:extLst>
                <a:ext uri="{FF2B5EF4-FFF2-40B4-BE49-F238E27FC236}">
                  <a16:creationId xmlns:a16="http://schemas.microsoft.com/office/drawing/2014/main" id="{DFC8BDDA-12FF-532C-0716-879F7AF98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90" name="TextBox 14">
              <a:extLst>
                <a:ext uri="{FF2B5EF4-FFF2-40B4-BE49-F238E27FC236}">
                  <a16:creationId xmlns:a16="http://schemas.microsoft.com/office/drawing/2014/main" id="{B89A6E58-82DD-6F41-6CF3-87E6F48DB95C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91" name="图片 140">
              <a:extLst>
                <a:ext uri="{FF2B5EF4-FFF2-40B4-BE49-F238E27FC236}">
                  <a16:creationId xmlns:a16="http://schemas.microsoft.com/office/drawing/2014/main" id="{F0012F65-1248-4AD1-AB4E-909E61E5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A924B92-A91D-F601-9DC5-AF9507BB6136}"/>
              </a:ext>
            </a:extLst>
          </p:cNvPr>
          <p:cNvSpPr/>
          <p:nvPr/>
        </p:nvSpPr>
        <p:spPr>
          <a:xfrm rot="5400000">
            <a:off x="7519638" y="1677689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5482E-25BF-A4E5-18E9-34E80E075EA9}"/>
              </a:ext>
            </a:extLst>
          </p:cNvPr>
          <p:cNvSpPr txBox="1"/>
          <p:nvPr/>
        </p:nvSpPr>
        <p:spPr>
          <a:xfrm>
            <a:off x="6676907" y="2543048"/>
            <a:ext cx="26621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EB3EEB4-4D41-8011-39F1-A1ECA2C17172}"/>
              </a:ext>
            </a:extLst>
          </p:cNvPr>
          <p:cNvSpPr/>
          <p:nvPr/>
        </p:nvSpPr>
        <p:spPr>
          <a:xfrm>
            <a:off x="7261188" y="2814543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140E-3A7C-81EE-59B7-7E6ADFBD42E3}"/>
              </a:ext>
            </a:extLst>
          </p:cNvPr>
          <p:cNvSpPr txBox="1"/>
          <p:nvPr/>
        </p:nvSpPr>
        <p:spPr>
          <a:xfrm>
            <a:off x="7216579" y="2760574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</p:spTree>
    <p:extLst>
      <p:ext uri="{BB962C8B-B14F-4D97-AF65-F5344CB8AC3E}">
        <p14:creationId xmlns:p14="http://schemas.microsoft.com/office/powerpoint/2010/main" val="27785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BC65AFC-79FB-3FD3-7A33-320C838DC87B}"/>
              </a:ext>
            </a:extLst>
          </p:cNvPr>
          <p:cNvSpPr/>
          <p:nvPr/>
        </p:nvSpPr>
        <p:spPr>
          <a:xfrm rot="5400000">
            <a:off x="7706473" y="440378"/>
            <a:ext cx="954107" cy="3045662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09A7BF-63C2-7DF3-8385-19AE05A4A243}"/>
              </a:ext>
            </a:extLst>
          </p:cNvPr>
          <p:cNvGrpSpPr/>
          <p:nvPr/>
        </p:nvGrpSpPr>
        <p:grpSpPr>
          <a:xfrm>
            <a:off x="1151531" y="592552"/>
            <a:ext cx="408357" cy="411480"/>
            <a:chOff x="6803319" y="3192016"/>
            <a:chExt cx="731520" cy="731520"/>
          </a:xfrm>
        </p:grpSpPr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45473883-4AD2-CC3C-556D-A150AF04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761123-1E5B-AE3E-F405-08316207CAFE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8873A-5FFF-4705-0F95-EEE720E823A6}"/>
              </a:ext>
            </a:extLst>
          </p:cNvPr>
          <p:cNvSpPr txBox="1"/>
          <p:nvPr/>
        </p:nvSpPr>
        <p:spPr>
          <a:xfrm>
            <a:off x="1992146" y="60833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</a:t>
            </a:r>
            <a:r>
              <a:rPr lang="en-CN" sz="1681" b="1" dirty="0">
                <a:solidFill>
                  <a:srgbClr val="C00000"/>
                </a:solidFill>
              </a:rPr>
              <a:t>black</a:t>
            </a:r>
            <a:r>
              <a:rPr lang="en-CN" sz="1681" b="1" dirty="0"/>
              <a:t>, and price lower than 120.0 dollars.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2BED3-FD17-1EDC-060B-FEC7A162D466}"/>
              </a:ext>
            </a:extLst>
          </p:cNvPr>
          <p:cNvSpPr txBox="1"/>
          <p:nvPr/>
        </p:nvSpPr>
        <p:spPr>
          <a:xfrm>
            <a:off x="764479" y="973383"/>
            <a:ext cx="12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Instruction</a:t>
            </a:r>
            <a:endParaRPr lang="en-US" sz="12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088A05-D5DD-86BD-2894-4574D398F334}"/>
              </a:ext>
            </a:extLst>
          </p:cNvPr>
          <p:cNvSpPr/>
          <p:nvPr/>
        </p:nvSpPr>
        <p:spPr>
          <a:xfrm rot="5400000">
            <a:off x="5778678" y="-325100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17E309-D911-3586-54B1-90C57A3B0AF6}"/>
              </a:ext>
            </a:extLst>
          </p:cNvPr>
          <p:cNvSpPr/>
          <p:nvPr/>
        </p:nvSpPr>
        <p:spPr>
          <a:xfrm>
            <a:off x="5352727" y="1297689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5CC7D-D591-E448-EB3A-905C5A9CD6A2}"/>
              </a:ext>
            </a:extLst>
          </p:cNvPr>
          <p:cNvSpPr txBox="1"/>
          <p:nvPr/>
        </p:nvSpPr>
        <p:spPr>
          <a:xfrm>
            <a:off x="5534178" y="1532330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B8E75-20C0-341B-DB28-1713A33028BA}"/>
              </a:ext>
            </a:extLst>
          </p:cNvPr>
          <p:cNvSpPr txBox="1"/>
          <p:nvPr/>
        </p:nvSpPr>
        <p:spPr>
          <a:xfrm>
            <a:off x="6692182" y="1486567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ADC88-60D5-DA91-36F9-7F0FFBE4BCAC}"/>
              </a:ext>
            </a:extLst>
          </p:cNvPr>
          <p:cNvSpPr txBox="1"/>
          <p:nvPr/>
        </p:nvSpPr>
        <p:spPr>
          <a:xfrm>
            <a:off x="5536670" y="2588811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90E14D-08F2-29C3-50F1-7A94C7FA15F3}"/>
              </a:ext>
            </a:extLst>
          </p:cNvPr>
          <p:cNvGrpSpPr/>
          <p:nvPr/>
        </p:nvGrpSpPr>
        <p:grpSpPr>
          <a:xfrm>
            <a:off x="3134620" y="3520281"/>
            <a:ext cx="1081853" cy="540672"/>
            <a:chOff x="5263425" y="3737837"/>
            <a:chExt cx="1081852" cy="540672"/>
          </a:xfrm>
        </p:grpSpPr>
        <p:cxnSp>
          <p:nvCxnSpPr>
            <p:cNvPr id="33" name="Straight Arrow Connector 18">
              <a:extLst>
                <a:ext uri="{FF2B5EF4-FFF2-40B4-BE49-F238E27FC236}">
                  <a16:creationId xmlns:a16="http://schemas.microsoft.com/office/drawing/2014/main" id="{8DC3E3D4-D442-3FD6-3290-2AD05F610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58" y="3758449"/>
              <a:ext cx="0" cy="520060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35A4A5BB-51EC-305D-D84E-1ABE09A7E70A}"/>
                </a:ext>
              </a:extLst>
            </p:cNvPr>
            <p:cNvSpPr txBox="1"/>
            <p:nvPr/>
          </p:nvSpPr>
          <p:spPr>
            <a:xfrm>
              <a:off x="5263425" y="3737837"/>
              <a:ext cx="108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grpSp>
          <p:nvGrpSpPr>
            <p:cNvPr id="37" name="组合 144">
              <a:extLst>
                <a:ext uri="{FF2B5EF4-FFF2-40B4-BE49-F238E27FC236}">
                  <a16:creationId xmlns:a16="http://schemas.microsoft.com/office/drawing/2014/main" id="{B3A0EE70-3B40-264E-C27C-0DEE82B8658F}"/>
                </a:ext>
              </a:extLst>
            </p:cNvPr>
            <p:cNvGrpSpPr/>
            <p:nvPr/>
          </p:nvGrpSpPr>
          <p:grpSpPr>
            <a:xfrm>
              <a:off x="5513413" y="3996771"/>
              <a:ext cx="233656" cy="209912"/>
              <a:chOff x="4866353" y="4691279"/>
              <a:chExt cx="286454" cy="251228"/>
            </a:xfrm>
          </p:grpSpPr>
          <p:sp>
            <p:nvSpPr>
              <p:cNvPr id="40" name="等腰三角形 145">
                <a:extLst>
                  <a:ext uri="{FF2B5EF4-FFF2-40B4-BE49-F238E27FC236}">
                    <a16:creationId xmlns:a16="http://schemas.microsoft.com/office/drawing/2014/main" id="{261EB1CD-A2F9-96A3-B0AB-30A5B6886283}"/>
                  </a:ext>
                </a:extLst>
              </p:cNvPr>
              <p:cNvSpPr/>
              <p:nvPr/>
            </p:nvSpPr>
            <p:spPr>
              <a:xfrm>
                <a:off x="4919974" y="4722858"/>
                <a:ext cx="187200" cy="186218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42" name="矩形 143">
                <a:extLst>
                  <a:ext uri="{FF2B5EF4-FFF2-40B4-BE49-F238E27FC236}">
                    <a16:creationId xmlns:a16="http://schemas.microsoft.com/office/drawing/2014/main" id="{F56B7B28-4E10-A38E-C9FD-6C09E47B8976}"/>
                  </a:ext>
                </a:extLst>
              </p:cNvPr>
              <p:cNvSpPr/>
              <p:nvPr/>
            </p:nvSpPr>
            <p:spPr>
              <a:xfrm>
                <a:off x="4866353" y="4691279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439299-DD86-7DE0-57BC-D188B4312538}"/>
              </a:ext>
            </a:extLst>
          </p:cNvPr>
          <p:cNvGrpSpPr/>
          <p:nvPr/>
        </p:nvGrpSpPr>
        <p:grpSpPr>
          <a:xfrm>
            <a:off x="4057695" y="3545238"/>
            <a:ext cx="1099816" cy="1412464"/>
            <a:chOff x="5954594" y="3762795"/>
            <a:chExt cx="1099816" cy="14124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05D13D-A782-0326-5E48-74D168EB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310" y="3762795"/>
              <a:ext cx="0" cy="14124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19E58-FEC4-5E80-1C5D-282F9F9FE0CF}"/>
                </a:ext>
              </a:extLst>
            </p:cNvPr>
            <p:cNvSpPr txBox="1"/>
            <p:nvPr/>
          </p:nvSpPr>
          <p:spPr>
            <a:xfrm>
              <a:off x="5954594" y="3988320"/>
              <a:ext cx="109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solidFill>
                    <a:srgbClr val="0070C0"/>
                  </a:solidFill>
                </a:rPr>
                <a:t>Observation</a:t>
              </a:r>
            </a:p>
          </p:txBody>
        </p:sp>
        <p:grpSp>
          <p:nvGrpSpPr>
            <p:cNvPr id="49" name="组合 155">
              <a:extLst>
                <a:ext uri="{FF2B5EF4-FFF2-40B4-BE49-F238E27FC236}">
                  <a16:creationId xmlns:a16="http://schemas.microsoft.com/office/drawing/2014/main" id="{DB264DC1-8917-F4E7-2E09-4AFF9E53C836}"/>
                </a:ext>
              </a:extLst>
            </p:cNvPr>
            <p:cNvGrpSpPr/>
            <p:nvPr/>
          </p:nvGrpSpPr>
          <p:grpSpPr>
            <a:xfrm>
              <a:off x="6114872" y="3800410"/>
              <a:ext cx="645986" cy="217179"/>
              <a:chOff x="4693468" y="3613146"/>
              <a:chExt cx="758959" cy="251228"/>
            </a:xfrm>
          </p:grpSpPr>
          <p:sp>
            <p:nvSpPr>
              <p:cNvPr id="50" name="矩形 156">
                <a:extLst>
                  <a:ext uri="{FF2B5EF4-FFF2-40B4-BE49-F238E27FC236}">
                    <a16:creationId xmlns:a16="http://schemas.microsoft.com/office/drawing/2014/main" id="{F21C6426-F47E-7B82-67FB-226895DA37F5}"/>
                  </a:ext>
                </a:extLst>
              </p:cNvPr>
              <p:cNvSpPr/>
              <p:nvPr/>
            </p:nvSpPr>
            <p:spPr>
              <a:xfrm>
                <a:off x="4989434" y="3647751"/>
                <a:ext cx="187200" cy="186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1" name="等腰三角形 157">
                <a:extLst>
                  <a:ext uri="{FF2B5EF4-FFF2-40B4-BE49-F238E27FC236}">
                    <a16:creationId xmlns:a16="http://schemas.microsoft.com/office/drawing/2014/main" id="{BBE30BFB-C097-B3ED-C87A-21DECF854A1C}"/>
                  </a:ext>
                </a:extLst>
              </p:cNvPr>
              <p:cNvSpPr/>
              <p:nvPr/>
            </p:nvSpPr>
            <p:spPr>
              <a:xfrm>
                <a:off x="4747107" y="3644684"/>
                <a:ext cx="187200" cy="186217"/>
              </a:xfrm>
              <a:prstGeom prst="triangl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2" name="椭圆 158">
                <a:extLst>
                  <a:ext uri="{FF2B5EF4-FFF2-40B4-BE49-F238E27FC236}">
                    <a16:creationId xmlns:a16="http://schemas.microsoft.com/office/drawing/2014/main" id="{4D9347A9-661E-02BF-522B-9906701799BA}"/>
                  </a:ext>
                </a:extLst>
              </p:cNvPr>
              <p:cNvSpPr/>
              <p:nvPr/>
            </p:nvSpPr>
            <p:spPr>
              <a:xfrm>
                <a:off x="5220121" y="3644684"/>
                <a:ext cx="187200" cy="18621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  <p:sp>
            <p:nvSpPr>
              <p:cNvPr id="53" name="矩形 159">
                <a:extLst>
                  <a:ext uri="{FF2B5EF4-FFF2-40B4-BE49-F238E27FC236}">
                    <a16:creationId xmlns:a16="http://schemas.microsoft.com/office/drawing/2014/main" id="{EFF3262C-A733-2A0E-5C03-B282AB495C4D}"/>
                  </a:ext>
                </a:extLst>
              </p:cNvPr>
              <p:cNvSpPr/>
              <p:nvPr/>
            </p:nvSpPr>
            <p:spPr>
              <a:xfrm>
                <a:off x="4693468" y="3613146"/>
                <a:ext cx="758959" cy="25122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/>
              </a:p>
            </p:txBody>
          </p:sp>
        </p:grp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EA162B6C-DA66-35AF-C271-26273FDBD34A}"/>
              </a:ext>
            </a:extLst>
          </p:cNvPr>
          <p:cNvSpPr/>
          <p:nvPr/>
        </p:nvSpPr>
        <p:spPr>
          <a:xfrm rot="5400000">
            <a:off x="7592735" y="2651180"/>
            <a:ext cx="1169552" cy="3045664"/>
          </a:xfrm>
          <a:prstGeom prst="wedgeRectCallout">
            <a:avLst>
              <a:gd name="adj1" fmla="val -25818"/>
              <a:gd name="adj2" fmla="val 5487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B846CD-5488-983F-7F60-6880931851EF}"/>
              </a:ext>
            </a:extLst>
          </p:cNvPr>
          <p:cNvSpPr txBox="1"/>
          <p:nvPr/>
        </p:nvSpPr>
        <p:spPr>
          <a:xfrm>
            <a:off x="5528171" y="3635411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0FE314-A07C-2844-7259-5E71A0908C22}"/>
              </a:ext>
            </a:extLst>
          </p:cNvPr>
          <p:cNvSpPr txBox="1"/>
          <p:nvPr/>
        </p:nvSpPr>
        <p:spPr>
          <a:xfrm>
            <a:off x="6686184" y="3589648"/>
            <a:ext cx="3020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first item is a queen-sized 	bed and is lower than $120, 	which satisfy my need. I should 	click the item to purchase it.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85538C0-C698-DEB8-B69C-DAA6AB8D236D}"/>
              </a:ext>
            </a:extLst>
          </p:cNvPr>
          <p:cNvSpPr/>
          <p:nvPr/>
        </p:nvSpPr>
        <p:spPr>
          <a:xfrm rot="5400000">
            <a:off x="7415563" y="4097721"/>
            <a:ext cx="523617" cy="2034298"/>
          </a:xfrm>
          <a:prstGeom prst="wedgeRectCallout">
            <a:avLst>
              <a:gd name="adj1" fmla="val -24249"/>
              <a:gd name="adj2" fmla="val 55522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79742-8F57-40A6-9795-5C434E863FE5}"/>
              </a:ext>
            </a:extLst>
          </p:cNvPr>
          <p:cNvSpPr txBox="1"/>
          <p:nvPr/>
        </p:nvSpPr>
        <p:spPr>
          <a:xfrm>
            <a:off x="5542207" y="4899228"/>
            <a:ext cx="862840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Controller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B8ED-78A1-4700-4A8A-2C393EE6859B}"/>
              </a:ext>
            </a:extLst>
          </p:cNvPr>
          <p:cNvSpPr txBox="1"/>
          <p:nvPr/>
        </p:nvSpPr>
        <p:spPr>
          <a:xfrm>
            <a:off x="6682453" y="4853457"/>
            <a:ext cx="19596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Applying Action: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Click </a:t>
            </a:r>
            <a:r>
              <a:rPr lang="en-US" sz="1400" b="1" dirty="0">
                <a:solidFill>
                  <a:srgbClr val="C00000"/>
                </a:solidFill>
              </a:rPr>
              <a:t>[First item]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6B535-48FD-06AE-3623-E1E715647171}"/>
              </a:ext>
            </a:extLst>
          </p:cNvPr>
          <p:cNvGrpSpPr/>
          <p:nvPr/>
        </p:nvGrpSpPr>
        <p:grpSpPr>
          <a:xfrm>
            <a:off x="840385" y="1297679"/>
            <a:ext cx="4405879" cy="2243214"/>
            <a:chOff x="2664395" y="1515236"/>
            <a:chExt cx="4405879" cy="2243214"/>
          </a:xfrm>
        </p:grpSpPr>
        <p:sp>
          <p:nvSpPr>
            <p:cNvPr id="18" name="Rounded Rectangle 31">
              <a:extLst>
                <a:ext uri="{FF2B5EF4-FFF2-40B4-BE49-F238E27FC236}">
                  <a16:creationId xmlns:a16="http://schemas.microsoft.com/office/drawing/2014/main" id="{397891D2-943C-42AF-9ACE-518F48595075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ounded Rectangle 31">
              <a:extLst>
                <a:ext uri="{FF2B5EF4-FFF2-40B4-BE49-F238E27FC236}">
                  <a16:creationId xmlns:a16="http://schemas.microsoft.com/office/drawing/2014/main" id="{A86B00CA-D8A5-4899-689B-C740B77A2FBC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E68900"/>
                </a:solidFill>
              </a:endParaRPr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D523D521-1CF5-BD68-2FC7-2CC8995789E9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1" name="Rounded Rectangle 31">
              <a:extLst>
                <a:ext uri="{FF2B5EF4-FFF2-40B4-BE49-F238E27FC236}">
                  <a16:creationId xmlns:a16="http://schemas.microsoft.com/office/drawing/2014/main" id="{C4632B88-0207-6560-E866-F98B639A0446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38">
              <a:extLst>
                <a:ext uri="{FF2B5EF4-FFF2-40B4-BE49-F238E27FC236}">
                  <a16:creationId xmlns:a16="http://schemas.microsoft.com/office/drawing/2014/main" id="{CA7D808E-A57E-0E7E-8598-5FF0A197DEC2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5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sz="1681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8" name="椭圆 9">
              <a:extLst>
                <a:ext uri="{FF2B5EF4-FFF2-40B4-BE49-F238E27FC236}">
                  <a16:creationId xmlns:a16="http://schemas.microsoft.com/office/drawing/2014/main" id="{CD92CEC8-B342-AF25-14CF-5096E6040FBE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cxnSp>
          <p:nvCxnSpPr>
            <p:cNvPr id="36" name="Straight Arrow Connector 18">
              <a:extLst>
                <a:ext uri="{FF2B5EF4-FFF2-40B4-BE49-F238E27FC236}">
                  <a16:creationId xmlns:a16="http://schemas.microsoft.com/office/drawing/2014/main" id="{F0420268-9177-F718-76E2-648B971D2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: 圆角 28">
              <a:extLst>
                <a:ext uri="{FF2B5EF4-FFF2-40B4-BE49-F238E27FC236}">
                  <a16:creationId xmlns:a16="http://schemas.microsoft.com/office/drawing/2014/main" id="{D14FD14A-340E-483B-144A-ECDBFE7AC861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Planning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1" name="矩形: 圆角 46">
              <a:extLst>
                <a:ext uri="{FF2B5EF4-FFF2-40B4-BE49-F238E27FC236}">
                  <a16:creationId xmlns:a16="http://schemas.microsoft.com/office/drawing/2014/main" id="{9937610E-AA04-DCCE-E16F-28B70B069594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Reasoning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2" name="矩形: 圆角 47">
              <a:extLst>
                <a:ext uri="{FF2B5EF4-FFF2-40B4-BE49-F238E27FC236}">
                  <a16:creationId xmlns:a16="http://schemas.microsoft.com/office/drawing/2014/main" id="{F743C0CB-9421-28EC-339F-3D9E77B119CE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4A902"/>
                  </a:solidFill>
                </a:rPr>
                <a:t>Reflecting</a:t>
              </a:r>
              <a:endParaRPr lang="zh-CN" altLang="en-US" sz="1681" dirty="0">
                <a:solidFill>
                  <a:srgbClr val="E4A902"/>
                </a:solidFill>
              </a:endParaRPr>
            </a:p>
          </p:txBody>
        </p:sp>
        <p:sp>
          <p:nvSpPr>
            <p:cNvPr id="73" name="矩形: 圆角 146">
              <a:extLst>
                <a:ext uri="{FF2B5EF4-FFF2-40B4-BE49-F238E27FC236}">
                  <a16:creationId xmlns:a16="http://schemas.microsoft.com/office/drawing/2014/main" id="{CF69C489-6F00-FF16-1321-6D9A86B8EF77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noFill/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1" dirty="0">
                  <a:solidFill>
                    <a:srgbClr val="E5B401"/>
                  </a:solidFill>
                </a:rPr>
                <a:t>……</a:t>
              </a:r>
              <a:endParaRPr lang="zh-CN" altLang="en-US" sz="1681" dirty="0">
                <a:solidFill>
                  <a:srgbClr val="E5B401"/>
                </a:solidFill>
              </a:endParaRPr>
            </a:p>
          </p:txBody>
        </p:sp>
        <p:grpSp>
          <p:nvGrpSpPr>
            <p:cNvPr id="74" name="组合 7">
              <a:extLst>
                <a:ext uri="{FF2B5EF4-FFF2-40B4-BE49-F238E27FC236}">
                  <a16:creationId xmlns:a16="http://schemas.microsoft.com/office/drawing/2014/main" id="{6B4EFB3F-98DD-4155-561F-D9475245299A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5"/>
              <a:chOff x="1784364" y="3023855"/>
              <a:chExt cx="575775" cy="561975"/>
            </a:xfrm>
          </p:grpSpPr>
          <p:sp>
            <p:nvSpPr>
              <p:cNvPr id="75" name="椭圆 3">
                <a:extLst>
                  <a:ext uri="{FF2B5EF4-FFF2-40B4-BE49-F238E27FC236}">
                    <a16:creationId xmlns:a16="http://schemas.microsoft.com/office/drawing/2014/main" id="{51CDA5E1-9C9E-483F-8A68-77030F2FF803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1" dirty="0"/>
              </a:p>
            </p:txBody>
          </p:sp>
          <p:grpSp>
            <p:nvGrpSpPr>
              <p:cNvPr id="76" name="组合 5">
                <a:extLst>
                  <a:ext uri="{FF2B5EF4-FFF2-40B4-BE49-F238E27FC236}">
                    <a16:creationId xmlns:a16="http://schemas.microsoft.com/office/drawing/2014/main" id="{3E7FE6CC-6AE8-A7B6-028B-72F6E7BBE74D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5"/>
                <a:chOff x="1784364" y="3023855"/>
                <a:chExt cx="575775" cy="561975"/>
              </a:xfrm>
            </p:grpSpPr>
            <p:sp>
              <p:nvSpPr>
                <p:cNvPr id="77" name="椭圆 40">
                  <a:extLst>
                    <a:ext uri="{FF2B5EF4-FFF2-40B4-BE49-F238E27FC236}">
                      <a16:creationId xmlns:a16="http://schemas.microsoft.com/office/drawing/2014/main" id="{661DA1ED-229D-5BB9-87F7-7C916522B180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81"/>
                </a:p>
              </p:txBody>
            </p:sp>
            <p:sp>
              <p:nvSpPr>
                <p:cNvPr id="78" name="文本框 93">
                  <a:extLst>
                    <a:ext uri="{FF2B5EF4-FFF2-40B4-BE49-F238E27FC236}">
                      <a16:creationId xmlns:a16="http://schemas.microsoft.com/office/drawing/2014/main" id="{4CAA9D9C-F09B-B25A-F6EA-DEA216402D22}"/>
                    </a:ext>
                  </a:extLst>
                </p:cNvPr>
                <p:cNvSpPr txBox="1"/>
                <p:nvPr/>
              </p:nvSpPr>
              <p:spPr>
                <a:xfrm>
                  <a:off x="1784364" y="3331914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216145-0355-23AD-6061-D6C29A5EE51B}"/>
              </a:ext>
            </a:extLst>
          </p:cNvPr>
          <p:cNvSpPr/>
          <p:nvPr/>
        </p:nvSpPr>
        <p:spPr>
          <a:xfrm>
            <a:off x="6054848" y="5452446"/>
            <a:ext cx="3374160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24DAD-91AC-CDA2-41C1-169A3615D3C7}"/>
              </a:ext>
            </a:extLst>
          </p:cNvPr>
          <p:cNvSpPr txBox="1"/>
          <p:nvPr/>
        </p:nvSpPr>
        <p:spPr>
          <a:xfrm>
            <a:off x="6099329" y="5424813"/>
            <a:ext cx="324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Violation: Wrong color; Task failed.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3C7FD9-C5DA-B8F6-9326-C2CCBDAB1E98}"/>
              </a:ext>
            </a:extLst>
          </p:cNvPr>
          <p:cNvGrpSpPr/>
          <p:nvPr/>
        </p:nvGrpSpPr>
        <p:grpSpPr>
          <a:xfrm>
            <a:off x="834588" y="4035652"/>
            <a:ext cx="4411677" cy="1804529"/>
            <a:chOff x="2658597" y="4253203"/>
            <a:chExt cx="4411677" cy="1804529"/>
          </a:xfrm>
        </p:grpSpPr>
        <p:sp>
          <p:nvSpPr>
            <p:cNvPr id="8" name="Rounded Rectangle 35">
              <a:extLst>
                <a:ext uri="{FF2B5EF4-FFF2-40B4-BE49-F238E27FC236}">
                  <a16:creationId xmlns:a16="http://schemas.microsoft.com/office/drawing/2014/main" id="{DA2BC3BA-D4B2-0A12-F31C-35E4D8842ED7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81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1">
              <a:extLst>
                <a:ext uri="{FF2B5EF4-FFF2-40B4-BE49-F238E27FC236}">
                  <a16:creationId xmlns:a16="http://schemas.microsoft.com/office/drawing/2014/main" id="{C33FEC0A-C4BE-4595-EED5-A1B4565712F1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10" name="图片 4">
              <a:extLst>
                <a:ext uri="{FF2B5EF4-FFF2-40B4-BE49-F238E27FC236}">
                  <a16:creationId xmlns:a16="http://schemas.microsoft.com/office/drawing/2014/main" id="{F95395A4-E59C-EFB0-DF8A-0F9E91417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29" name="矩形: 圆角 6">
              <a:extLst>
                <a:ext uri="{FF2B5EF4-FFF2-40B4-BE49-F238E27FC236}">
                  <a16:creationId xmlns:a16="http://schemas.microsoft.com/office/drawing/2014/main" id="{AFF0C6FD-545F-1E94-D9F5-5A3BE8238D2F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1"/>
            </a:p>
          </p:txBody>
        </p:sp>
        <p:sp>
          <p:nvSpPr>
            <p:cNvPr id="32" name="Rounded Rectangle 35">
              <a:extLst>
                <a:ext uri="{FF2B5EF4-FFF2-40B4-BE49-F238E27FC236}">
                  <a16:creationId xmlns:a16="http://schemas.microsoft.com/office/drawing/2014/main" id="{33C0BB9A-47E7-E092-00E3-F4BBA30362B7}"/>
                </a:ext>
              </a:extLst>
            </p:cNvPr>
            <p:cNvSpPr/>
            <p:nvPr/>
          </p:nvSpPr>
          <p:spPr>
            <a:xfrm>
              <a:off x="5573274" y="4267044"/>
              <a:ext cx="1236875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38" name="Rounded Rectangle 35">
              <a:extLst>
                <a:ext uri="{FF2B5EF4-FFF2-40B4-BE49-F238E27FC236}">
                  <a16:creationId xmlns:a16="http://schemas.microsoft.com/office/drawing/2014/main" id="{A19AF5AC-9F05-65CB-B10D-06F263792DD0}"/>
                </a:ext>
              </a:extLst>
            </p:cNvPr>
            <p:cNvSpPr/>
            <p:nvPr/>
          </p:nvSpPr>
          <p:spPr>
            <a:xfrm>
              <a:off x="5573276" y="5175259"/>
              <a:ext cx="1496998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18">
              <a:extLst>
                <a:ext uri="{FF2B5EF4-FFF2-40B4-BE49-F238E27FC236}">
                  <a16:creationId xmlns:a16="http://schemas.microsoft.com/office/drawing/2014/main" id="{ADB6C424-F7CB-6F87-6E13-E5B8D07591C1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8">
              <a:extLst>
                <a:ext uri="{FF2B5EF4-FFF2-40B4-BE49-F238E27FC236}">
                  <a16:creationId xmlns:a16="http://schemas.microsoft.com/office/drawing/2014/main" id="{AF96E1B3-FCEF-E98B-BA7B-3E51A3067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4">
              <a:extLst>
                <a:ext uri="{FF2B5EF4-FFF2-40B4-BE49-F238E27FC236}">
                  <a16:creationId xmlns:a16="http://schemas.microsoft.com/office/drawing/2014/main" id="{057631C6-6443-5CFF-FD75-F5074AC0B0F9}"/>
                </a:ext>
              </a:extLst>
            </p:cNvPr>
            <p:cNvSpPr txBox="1"/>
            <p:nvPr/>
          </p:nvSpPr>
          <p:spPr>
            <a:xfrm>
              <a:off x="5441219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47" name="图片 137">
              <a:extLst>
                <a:ext uri="{FF2B5EF4-FFF2-40B4-BE49-F238E27FC236}">
                  <a16:creationId xmlns:a16="http://schemas.microsoft.com/office/drawing/2014/main" id="{71A3632A-9F66-592D-9CE2-54E51D78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21614" y="4359930"/>
              <a:ext cx="348677" cy="348677"/>
            </a:xfrm>
            <a:prstGeom prst="rect">
              <a:avLst/>
            </a:prstGeom>
          </p:spPr>
        </p:pic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706BB0EC-E807-BC26-E8CD-D2DF90709B4A}"/>
                </a:ext>
              </a:extLst>
            </p:cNvPr>
            <p:cNvSpPr txBox="1"/>
            <p:nvPr/>
          </p:nvSpPr>
          <p:spPr>
            <a:xfrm>
              <a:off x="578049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54" name="图片 140">
              <a:extLst>
                <a:ext uri="{FF2B5EF4-FFF2-40B4-BE49-F238E27FC236}">
                  <a16:creationId xmlns:a16="http://schemas.microsoft.com/office/drawing/2014/main" id="{59612063-0E36-FC74-D16C-23E3597E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0154" y="5149835"/>
              <a:ext cx="385292" cy="385292"/>
            </a:xfrm>
            <a:prstGeom prst="rect">
              <a:avLst/>
            </a:prstGeom>
          </p:spPr>
        </p:pic>
      </p:grp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55B0BB87-72D5-DDB1-3411-FC5A17A52228}"/>
              </a:ext>
            </a:extLst>
          </p:cNvPr>
          <p:cNvSpPr/>
          <p:nvPr/>
        </p:nvSpPr>
        <p:spPr>
          <a:xfrm rot="5400000">
            <a:off x="7519638" y="1677689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8E7EF9-B1B6-8EFA-77CF-A23A5E9D9955}"/>
              </a:ext>
            </a:extLst>
          </p:cNvPr>
          <p:cNvSpPr txBox="1"/>
          <p:nvPr/>
        </p:nvSpPr>
        <p:spPr>
          <a:xfrm>
            <a:off x="6676907" y="2543048"/>
            <a:ext cx="26621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C1FD73E-D1D6-7A33-370C-48FC9A564A69}"/>
              </a:ext>
            </a:extLst>
          </p:cNvPr>
          <p:cNvSpPr/>
          <p:nvPr/>
        </p:nvSpPr>
        <p:spPr>
          <a:xfrm>
            <a:off x="7261188" y="2814543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BD5F8F-4414-8951-98ED-639938168A41}"/>
              </a:ext>
            </a:extLst>
          </p:cNvPr>
          <p:cNvSpPr txBox="1"/>
          <p:nvPr/>
        </p:nvSpPr>
        <p:spPr>
          <a:xfrm>
            <a:off x="7216579" y="2760574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</a:t>
            </a:r>
            <a:r>
              <a:rPr lang="en-US" sz="1400" b="1" dirty="0">
                <a:solidFill>
                  <a:srgbClr val="C00000"/>
                </a:solidFill>
              </a:rPr>
              <a:t>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</p:spTree>
    <p:extLst>
      <p:ext uri="{BB962C8B-B14F-4D97-AF65-F5344CB8AC3E}">
        <p14:creationId xmlns:p14="http://schemas.microsoft.com/office/powerpoint/2010/main" val="165899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21036</TotalTime>
  <Words>611</Words>
  <Application>Microsoft Office PowerPoint</Application>
  <PresentationFormat>Custom</PresentationFormat>
  <Paragraphs>155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Dezhi Ran</dc:creator>
  <cp:lastModifiedBy>Song, Zihe</cp:lastModifiedBy>
  <cp:revision>1193</cp:revision>
  <dcterms:created xsi:type="dcterms:W3CDTF">2023-10-30T09:01:27Z</dcterms:created>
  <dcterms:modified xsi:type="dcterms:W3CDTF">2024-01-31T08:49:57Z</dcterms:modified>
</cp:coreProperties>
</file>