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EE82C7-0FC4-0EE2-1F79-69EE07B1B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4B02015-E7BC-A341-5F59-0DE1737C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867CE92-9948-E8A3-8E29-3CA71EB51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6A48-E7FB-477F-99A2-A0C04DCF4C5D}" type="datetimeFigureOut">
              <a:rPr lang="hu-HU" smtClean="0"/>
              <a:t>2023. 10. 02.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95C9E36-6C84-286B-4AF3-3718B22D6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23BC6CF-D70A-F08B-FF59-195E389C2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AE389-FDBB-4409-AB39-626C976A27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0134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3CD1E8-7377-212E-4CE2-482978003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D02D0E2-6A7D-6793-DBC0-3A0C4579D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1898B28-AB8C-4EAB-9DAF-AD1A45AE8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6A48-E7FB-477F-99A2-A0C04DCF4C5D}" type="datetimeFigureOut">
              <a:rPr lang="hu-HU" smtClean="0"/>
              <a:t>2023. 10. 02.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48204EF-058C-02DA-92E9-8C2BD4816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D6036E-304B-659F-2438-D1784EA10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AE389-FDBB-4409-AB39-626C976A27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8450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D19D049-35D0-AC52-64AD-66F3E1095C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5504401-B31C-9C5A-6607-3D3E3B155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5344D8D-26DA-97E3-F42A-228EB4680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6A48-E7FB-477F-99A2-A0C04DCF4C5D}" type="datetimeFigureOut">
              <a:rPr lang="hu-HU" smtClean="0"/>
              <a:t>2023. 10. 02.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6DDEEB4-14DF-81AA-C20A-1CACD4480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7502ADF-A2B1-AE79-5E72-8A8980EC2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AE389-FDBB-4409-AB39-626C976A27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6785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29F4857-75C8-0C10-0B9E-71CD43BF5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12D7D60-C911-D7F8-F222-CCCD7A1AE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0B1A489-4BFC-6D11-04B0-05E9A8324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6A48-E7FB-477F-99A2-A0C04DCF4C5D}" type="datetimeFigureOut">
              <a:rPr lang="hu-HU" smtClean="0"/>
              <a:t>2023. 10. 02.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B5631B6-7A62-AC27-B2B4-AA9BEE82D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BF2421A-92A0-DD0D-DD60-7E7502E0D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AE389-FDBB-4409-AB39-626C976A27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817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FC6E81-6F57-5C21-019A-ECC7440B9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0CF2A57-2D23-FC4F-E7F5-CFB7D4056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1742EED-D91A-8D43-E175-12CFCD3B6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6A48-E7FB-477F-99A2-A0C04DCF4C5D}" type="datetimeFigureOut">
              <a:rPr lang="hu-HU" smtClean="0"/>
              <a:t>2023. 10. 02.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56F756B-EA2A-ADD2-7412-B80640D0F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3AA9A08-C599-ED25-AE05-ED7B27511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AE389-FDBB-4409-AB39-626C976A27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6620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383429-5D32-AB07-2133-505AD04EB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1866232-717A-E69D-4600-CA0B55D30F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8847107-2FBA-988D-73C2-B86ADF144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614CD6A-04E2-E07C-6AA2-2A9EDBD07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6A48-E7FB-477F-99A2-A0C04DCF4C5D}" type="datetimeFigureOut">
              <a:rPr lang="hu-HU" smtClean="0"/>
              <a:t>2023. 10. 02.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153CA5C-CA97-A186-6AAD-1EF1A5D0A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D392CFB-E42C-7C36-1DC5-2643FA8B0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AE389-FDBB-4409-AB39-626C976A27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6219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0EBFB7-62CA-C156-B9FF-1062FC3A4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A868876-F468-7DE6-742D-12D4F6E7A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6CF6C65-9760-223F-C738-F9A9BFB51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D836EF96-361B-A005-677C-A92FA69C2D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73C0AA2-5896-BB20-4050-155E977F40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A7779525-896E-6D37-93C4-46CAE5900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6A48-E7FB-477F-99A2-A0C04DCF4C5D}" type="datetimeFigureOut">
              <a:rPr lang="hu-HU" smtClean="0"/>
              <a:t>2023. 10. 02.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88E8561-D47D-E5F0-E2B5-53AA676EF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C806AE7C-3B81-EE06-CF52-91BB444DA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AE389-FDBB-4409-AB39-626C976A27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4098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336D96-3405-1A67-388A-D9D156550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3F89CD36-2835-91A4-9124-8269E9920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6A48-E7FB-477F-99A2-A0C04DCF4C5D}" type="datetimeFigureOut">
              <a:rPr lang="hu-HU" smtClean="0"/>
              <a:t>2023. 10. 02.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736657AA-331F-3C37-B925-11AAB394C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5971E7E4-4C5F-5977-86E0-98C2BCF5B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AE389-FDBB-4409-AB39-626C976A27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0621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FCC2E373-F4AD-8D9E-156F-D204A32AC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6A48-E7FB-477F-99A2-A0C04DCF4C5D}" type="datetimeFigureOut">
              <a:rPr lang="hu-HU" smtClean="0"/>
              <a:t>2023. 10. 02.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720D6D2-2DEE-D568-FA02-C6336F33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11C7C6B-02C5-62B8-900E-F0981064C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AE389-FDBB-4409-AB39-626C976A27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1738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0EE9025-CDC7-155C-D381-EE84E066F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A2E003-B838-AB10-F989-16D48B9E5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F3FA1C2-D383-9EC6-1DC9-F2A1271C6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BF3E793-B3B2-FF96-69D1-A7C53ED1C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6A48-E7FB-477F-99A2-A0C04DCF4C5D}" type="datetimeFigureOut">
              <a:rPr lang="hu-HU" smtClean="0"/>
              <a:t>2023. 10. 02.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7A1C72A-0C28-AF3F-2F3C-E7DF2688E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A64A820-191B-B19A-B977-DC5A32E34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AE389-FDBB-4409-AB39-626C976A27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5453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C7B77EB-8D3B-518B-1E42-283165C9D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24C21138-8E86-7989-4107-0E22F70E5C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A9D5DEB-EFAC-1968-87CB-0651E671E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38189DD-B1A7-DE16-BE58-D1DBE5747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6A48-E7FB-477F-99A2-A0C04DCF4C5D}" type="datetimeFigureOut">
              <a:rPr lang="hu-HU" smtClean="0"/>
              <a:t>2023. 10. 02.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6D0B498-789A-5AE6-4387-F822C8DAC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DF7289B-E1C8-BACC-FFB1-CF9725601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AE389-FDBB-4409-AB39-626C976A27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525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DCEF7A6F-5EF4-CEF8-0694-77E96DDA4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E64EAED-2473-F49E-11E3-348E31209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8FB6C35-4F05-5F53-388D-D6AEAC4610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D6A48-E7FB-477F-99A2-A0C04DCF4C5D}" type="datetimeFigureOut">
              <a:rPr lang="hu-HU" smtClean="0"/>
              <a:t>2023. 10. 02.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55FF5A0-DC35-6D2D-7303-4393E5F141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1AE2836-34A7-2210-3DA8-99C3A93D3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AE389-FDBB-4409-AB39-626C976A27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4187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Csoportba foglalás 3">
            <a:extLst>
              <a:ext uri="{FF2B5EF4-FFF2-40B4-BE49-F238E27FC236}">
                <a16:creationId xmlns:a16="http://schemas.microsoft.com/office/drawing/2014/main" id="{D0DF0B43-218F-C0FC-2270-E1F55A685FDC}"/>
              </a:ext>
            </a:extLst>
          </p:cNvPr>
          <p:cNvGrpSpPr/>
          <p:nvPr/>
        </p:nvGrpSpPr>
        <p:grpSpPr>
          <a:xfrm>
            <a:off x="5184558" y="3165675"/>
            <a:ext cx="1118587" cy="648069"/>
            <a:chOff x="1367161" y="710214"/>
            <a:chExt cx="1118587" cy="64806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" name="Téglalap 1">
              <a:extLst>
                <a:ext uri="{FF2B5EF4-FFF2-40B4-BE49-F238E27FC236}">
                  <a16:creationId xmlns:a16="http://schemas.microsoft.com/office/drawing/2014/main" id="{A3BBB848-6AED-15A1-B108-0DFFBA15EC1D}"/>
                </a:ext>
              </a:extLst>
            </p:cNvPr>
            <p:cNvSpPr/>
            <p:nvPr/>
          </p:nvSpPr>
          <p:spPr>
            <a:xfrm>
              <a:off x="1367161" y="710214"/>
              <a:ext cx="1118587" cy="648069"/>
            </a:xfrm>
            <a:prstGeom prst="rect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" name="Szövegdoboz 2">
              <a:extLst>
                <a:ext uri="{FF2B5EF4-FFF2-40B4-BE49-F238E27FC236}">
                  <a16:creationId xmlns:a16="http://schemas.microsoft.com/office/drawing/2014/main" id="{4F8EB2C4-C61C-1A3A-4147-323F3FF30B45}"/>
                </a:ext>
              </a:extLst>
            </p:cNvPr>
            <p:cNvSpPr txBox="1"/>
            <p:nvPr/>
          </p:nvSpPr>
          <p:spPr>
            <a:xfrm>
              <a:off x="1367161" y="849582"/>
              <a:ext cx="1118587" cy="369332"/>
            </a:xfrm>
            <a:prstGeom prst="rect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>
                  <a:solidFill>
                    <a:schemeClr val="bg1"/>
                  </a:solidFill>
                </a:rPr>
                <a:t>TERMÉK</a:t>
              </a:r>
            </a:p>
          </p:txBody>
        </p:sp>
      </p:grpSp>
      <p:grpSp>
        <p:nvGrpSpPr>
          <p:cNvPr id="5" name="Csoportba foglalás 4">
            <a:extLst>
              <a:ext uri="{FF2B5EF4-FFF2-40B4-BE49-F238E27FC236}">
                <a16:creationId xmlns:a16="http://schemas.microsoft.com/office/drawing/2014/main" id="{A3BD2F2C-7C30-07C7-E18F-4D0CF64FEAF6}"/>
              </a:ext>
            </a:extLst>
          </p:cNvPr>
          <p:cNvGrpSpPr/>
          <p:nvPr/>
        </p:nvGrpSpPr>
        <p:grpSpPr>
          <a:xfrm>
            <a:off x="7554897" y="2873622"/>
            <a:ext cx="1118587" cy="648069"/>
            <a:chOff x="1367161" y="710214"/>
            <a:chExt cx="1118587" cy="64806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6" name="Téglalap 5">
              <a:extLst>
                <a:ext uri="{FF2B5EF4-FFF2-40B4-BE49-F238E27FC236}">
                  <a16:creationId xmlns:a16="http://schemas.microsoft.com/office/drawing/2014/main" id="{B3B6ED4C-A8C7-E8B3-EC6A-243425075E76}"/>
                </a:ext>
              </a:extLst>
            </p:cNvPr>
            <p:cNvSpPr/>
            <p:nvPr/>
          </p:nvSpPr>
          <p:spPr>
            <a:xfrm>
              <a:off x="1367161" y="710214"/>
              <a:ext cx="1118587" cy="648069"/>
            </a:xfrm>
            <a:prstGeom prst="rect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Szövegdoboz 6">
              <a:extLst>
                <a:ext uri="{FF2B5EF4-FFF2-40B4-BE49-F238E27FC236}">
                  <a16:creationId xmlns:a16="http://schemas.microsoft.com/office/drawing/2014/main" id="{96F633C7-C5D5-E834-227F-2B0E9484E16C}"/>
                </a:ext>
              </a:extLst>
            </p:cNvPr>
            <p:cNvSpPr txBox="1"/>
            <p:nvPr/>
          </p:nvSpPr>
          <p:spPr>
            <a:xfrm>
              <a:off x="1367161" y="849582"/>
              <a:ext cx="1118587" cy="369332"/>
            </a:xfrm>
            <a:prstGeom prst="rect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>
                  <a:solidFill>
                    <a:schemeClr val="bg1"/>
                  </a:solidFill>
                </a:rPr>
                <a:t>RECEPT</a:t>
              </a:r>
            </a:p>
          </p:txBody>
        </p:sp>
      </p:grpSp>
      <p:grpSp>
        <p:nvGrpSpPr>
          <p:cNvPr id="11" name="Csoportba foglalás 10">
            <a:extLst>
              <a:ext uri="{FF2B5EF4-FFF2-40B4-BE49-F238E27FC236}">
                <a16:creationId xmlns:a16="http://schemas.microsoft.com/office/drawing/2014/main" id="{2B8DB9C5-332D-C24D-B559-B04C1E287BB0}"/>
              </a:ext>
            </a:extLst>
          </p:cNvPr>
          <p:cNvGrpSpPr/>
          <p:nvPr/>
        </p:nvGrpSpPr>
        <p:grpSpPr>
          <a:xfrm>
            <a:off x="2814219" y="2992623"/>
            <a:ext cx="1118587" cy="648069"/>
            <a:chOff x="1367161" y="710214"/>
            <a:chExt cx="1118587" cy="64806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2" name="Téglalap 11">
              <a:extLst>
                <a:ext uri="{FF2B5EF4-FFF2-40B4-BE49-F238E27FC236}">
                  <a16:creationId xmlns:a16="http://schemas.microsoft.com/office/drawing/2014/main" id="{286D9904-8EBC-50E9-19FD-1FEA417B5085}"/>
                </a:ext>
              </a:extLst>
            </p:cNvPr>
            <p:cNvSpPr/>
            <p:nvPr/>
          </p:nvSpPr>
          <p:spPr>
            <a:xfrm>
              <a:off x="1367161" y="710214"/>
              <a:ext cx="1118587" cy="648069"/>
            </a:xfrm>
            <a:prstGeom prst="rect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" name="Szövegdoboz 12">
              <a:extLst>
                <a:ext uri="{FF2B5EF4-FFF2-40B4-BE49-F238E27FC236}">
                  <a16:creationId xmlns:a16="http://schemas.microsoft.com/office/drawing/2014/main" id="{7B3A70CB-70EB-3532-EA5B-B20BF08C20C0}"/>
                </a:ext>
              </a:extLst>
            </p:cNvPr>
            <p:cNvSpPr txBox="1"/>
            <p:nvPr/>
          </p:nvSpPr>
          <p:spPr>
            <a:xfrm>
              <a:off x="1367161" y="849582"/>
              <a:ext cx="1118587" cy="369332"/>
            </a:xfrm>
            <a:prstGeom prst="rect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>
                  <a:solidFill>
                    <a:schemeClr val="bg1"/>
                  </a:solidFill>
                </a:rPr>
                <a:t>PÉKSÜTI</a:t>
              </a:r>
            </a:p>
          </p:txBody>
        </p:sp>
      </p:grpSp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5414F9C1-B220-096F-DA34-B55DFF7FCE25}"/>
              </a:ext>
            </a:extLst>
          </p:cNvPr>
          <p:cNvGrpSpPr/>
          <p:nvPr/>
        </p:nvGrpSpPr>
        <p:grpSpPr>
          <a:xfrm>
            <a:off x="4625265" y="459391"/>
            <a:ext cx="1118588" cy="648069"/>
            <a:chOff x="1367160" y="890565"/>
            <a:chExt cx="1118588" cy="64806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5" name="Téglalap 14">
              <a:extLst>
                <a:ext uri="{FF2B5EF4-FFF2-40B4-BE49-F238E27FC236}">
                  <a16:creationId xmlns:a16="http://schemas.microsoft.com/office/drawing/2014/main" id="{ACCFE492-BF00-8471-A442-97104BA918A2}"/>
                </a:ext>
              </a:extLst>
            </p:cNvPr>
            <p:cNvSpPr/>
            <p:nvPr/>
          </p:nvSpPr>
          <p:spPr>
            <a:xfrm>
              <a:off x="1367161" y="890565"/>
              <a:ext cx="1118587" cy="648069"/>
            </a:xfrm>
            <a:prstGeom prst="rect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" name="Szövegdoboz 15">
              <a:extLst>
                <a:ext uri="{FF2B5EF4-FFF2-40B4-BE49-F238E27FC236}">
                  <a16:creationId xmlns:a16="http://schemas.microsoft.com/office/drawing/2014/main" id="{F295707E-BC34-228A-F2CF-8A59BA05C5BC}"/>
                </a:ext>
              </a:extLst>
            </p:cNvPr>
            <p:cNvSpPr txBox="1"/>
            <p:nvPr/>
          </p:nvSpPr>
          <p:spPr>
            <a:xfrm>
              <a:off x="1367160" y="1045806"/>
              <a:ext cx="1118587" cy="369332"/>
            </a:xfrm>
            <a:prstGeom prst="rect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>
                  <a:solidFill>
                    <a:schemeClr val="bg1"/>
                  </a:solidFill>
                </a:rPr>
                <a:t>ANYAG</a:t>
              </a:r>
            </a:p>
          </p:txBody>
        </p:sp>
      </p:grpSp>
      <p:grpSp>
        <p:nvGrpSpPr>
          <p:cNvPr id="17" name="Csoportba foglalás 16">
            <a:extLst>
              <a:ext uri="{FF2B5EF4-FFF2-40B4-BE49-F238E27FC236}">
                <a16:creationId xmlns:a16="http://schemas.microsoft.com/office/drawing/2014/main" id="{D197339B-6C73-4FEC-D761-8542E8651C33}"/>
              </a:ext>
            </a:extLst>
          </p:cNvPr>
          <p:cNvGrpSpPr/>
          <p:nvPr/>
        </p:nvGrpSpPr>
        <p:grpSpPr>
          <a:xfrm>
            <a:off x="4625266" y="1728165"/>
            <a:ext cx="1118587" cy="648069"/>
            <a:chOff x="1367161" y="710214"/>
            <a:chExt cx="1118587" cy="64806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8" name="Téglalap 17">
              <a:extLst>
                <a:ext uri="{FF2B5EF4-FFF2-40B4-BE49-F238E27FC236}">
                  <a16:creationId xmlns:a16="http://schemas.microsoft.com/office/drawing/2014/main" id="{76A5CCA9-0396-9946-B74C-FA4CD9B8B9FD}"/>
                </a:ext>
              </a:extLst>
            </p:cNvPr>
            <p:cNvSpPr/>
            <p:nvPr/>
          </p:nvSpPr>
          <p:spPr>
            <a:xfrm>
              <a:off x="1367161" y="710214"/>
              <a:ext cx="1118587" cy="648069"/>
            </a:xfrm>
            <a:prstGeom prst="rect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" name="Szövegdoboz 18">
              <a:extLst>
                <a:ext uri="{FF2B5EF4-FFF2-40B4-BE49-F238E27FC236}">
                  <a16:creationId xmlns:a16="http://schemas.microsoft.com/office/drawing/2014/main" id="{FBA4E4F2-7132-3623-D493-B2D121F9034A}"/>
                </a:ext>
              </a:extLst>
            </p:cNvPr>
            <p:cNvSpPr txBox="1"/>
            <p:nvPr/>
          </p:nvSpPr>
          <p:spPr>
            <a:xfrm>
              <a:off x="1367161" y="849582"/>
              <a:ext cx="1118587" cy="369332"/>
            </a:xfrm>
            <a:prstGeom prst="rect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>
                  <a:solidFill>
                    <a:schemeClr val="bg1"/>
                  </a:solidFill>
                </a:rPr>
                <a:t>ALKOTJA</a:t>
              </a:r>
            </a:p>
          </p:txBody>
        </p:sp>
      </p:grpSp>
      <p:cxnSp>
        <p:nvCxnSpPr>
          <p:cNvPr id="21" name="Egyenes összekötő nyíllal 20">
            <a:extLst>
              <a:ext uri="{FF2B5EF4-FFF2-40B4-BE49-F238E27FC236}">
                <a16:creationId xmlns:a16="http://schemas.microsoft.com/office/drawing/2014/main" id="{9A2A931E-D892-2326-3599-75DBADE4B899}"/>
              </a:ext>
            </a:extLst>
          </p:cNvPr>
          <p:cNvCxnSpPr>
            <a:cxnSpLocks/>
            <a:stCxn id="7" idx="1"/>
            <a:endCxn id="3" idx="3"/>
          </p:cNvCxnSpPr>
          <p:nvPr/>
        </p:nvCxnSpPr>
        <p:spPr>
          <a:xfrm flipH="1">
            <a:off x="6303145" y="3197656"/>
            <a:ext cx="1251752" cy="29205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nyíllal 23">
            <a:extLst>
              <a:ext uri="{FF2B5EF4-FFF2-40B4-BE49-F238E27FC236}">
                <a16:creationId xmlns:a16="http://schemas.microsoft.com/office/drawing/2014/main" id="{7A3D8E80-17F5-64FF-9B5C-D971D71290F0}"/>
              </a:ext>
            </a:extLst>
          </p:cNvPr>
          <p:cNvCxnSpPr>
            <a:cxnSpLocks/>
            <a:stCxn id="3" idx="1"/>
            <a:endCxn id="13" idx="3"/>
          </p:cNvCxnSpPr>
          <p:nvPr/>
        </p:nvCxnSpPr>
        <p:spPr>
          <a:xfrm flipH="1" flipV="1">
            <a:off x="3932806" y="3316657"/>
            <a:ext cx="1251752" cy="17305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gyenes összekötő nyíllal 26">
            <a:extLst>
              <a:ext uri="{FF2B5EF4-FFF2-40B4-BE49-F238E27FC236}">
                <a16:creationId xmlns:a16="http://schemas.microsoft.com/office/drawing/2014/main" id="{1F30A9EA-5DB4-88F8-9218-4CB68E9468EB}"/>
              </a:ext>
            </a:extLst>
          </p:cNvPr>
          <p:cNvCxnSpPr>
            <a:cxnSpLocks/>
            <a:stCxn id="19" idx="1"/>
            <a:endCxn id="12" idx="0"/>
          </p:cNvCxnSpPr>
          <p:nvPr/>
        </p:nvCxnSpPr>
        <p:spPr>
          <a:xfrm flipH="1">
            <a:off x="3373513" y="2052199"/>
            <a:ext cx="1251753" cy="94042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nyíllal 29">
            <a:extLst>
              <a:ext uri="{FF2B5EF4-FFF2-40B4-BE49-F238E27FC236}">
                <a16:creationId xmlns:a16="http://schemas.microsoft.com/office/drawing/2014/main" id="{1D2C21C0-7266-B502-21A0-4A4C225B7E10}"/>
              </a:ext>
            </a:extLst>
          </p:cNvPr>
          <p:cNvCxnSpPr>
            <a:cxnSpLocks/>
            <a:stCxn id="18" idx="0"/>
            <a:endCxn id="15" idx="2"/>
          </p:cNvCxnSpPr>
          <p:nvPr/>
        </p:nvCxnSpPr>
        <p:spPr>
          <a:xfrm flipV="1">
            <a:off x="5184560" y="1107460"/>
            <a:ext cx="0" cy="62070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nyíllal 37">
            <a:extLst>
              <a:ext uri="{FF2B5EF4-FFF2-40B4-BE49-F238E27FC236}">
                <a16:creationId xmlns:a16="http://schemas.microsoft.com/office/drawing/2014/main" id="{9C878DA2-2DAA-B23A-F4DB-D27782B74F76}"/>
              </a:ext>
            </a:extLst>
          </p:cNvPr>
          <p:cNvCxnSpPr>
            <a:cxnSpLocks/>
            <a:stCxn id="6" idx="0"/>
            <a:endCxn id="19" idx="3"/>
          </p:cNvCxnSpPr>
          <p:nvPr/>
        </p:nvCxnSpPr>
        <p:spPr>
          <a:xfrm flipH="1" flipV="1">
            <a:off x="5743853" y="2052199"/>
            <a:ext cx="2370338" cy="821423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Szövegdoboz 43">
            <a:extLst>
              <a:ext uri="{FF2B5EF4-FFF2-40B4-BE49-F238E27FC236}">
                <a16:creationId xmlns:a16="http://schemas.microsoft.com/office/drawing/2014/main" id="{B8F71391-A732-A5C1-1F9F-331DAB7BA9F4}"/>
              </a:ext>
            </a:extLst>
          </p:cNvPr>
          <p:cNvSpPr txBox="1"/>
          <p:nvPr/>
        </p:nvSpPr>
        <p:spPr>
          <a:xfrm>
            <a:off x="6929021" y="1867533"/>
            <a:ext cx="1880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Ide nem mutathat</a:t>
            </a:r>
          </a:p>
        </p:txBody>
      </p:sp>
      <p:sp>
        <p:nvSpPr>
          <p:cNvPr id="45" name="Szövegdoboz 44">
            <a:extLst>
              <a:ext uri="{FF2B5EF4-FFF2-40B4-BE49-F238E27FC236}">
                <a16:creationId xmlns:a16="http://schemas.microsoft.com/office/drawing/2014/main" id="{2BD9DE94-40AF-3440-4AFA-E93075E790BD}"/>
              </a:ext>
            </a:extLst>
          </p:cNvPr>
          <p:cNvSpPr txBox="1"/>
          <p:nvPr/>
        </p:nvSpPr>
        <p:spPr>
          <a:xfrm>
            <a:off x="6684885" y="825623"/>
            <a:ext cx="316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Anyagra nem mutathat a recept</a:t>
            </a:r>
          </a:p>
        </p:txBody>
      </p:sp>
      <p:sp>
        <p:nvSpPr>
          <p:cNvPr id="46" name="Szövegdoboz 45">
            <a:extLst>
              <a:ext uri="{FF2B5EF4-FFF2-40B4-BE49-F238E27FC236}">
                <a16:creationId xmlns:a16="http://schemas.microsoft.com/office/drawing/2014/main" id="{E86187BA-448C-1351-FF17-261410AA9E66}"/>
              </a:ext>
            </a:extLst>
          </p:cNvPr>
          <p:cNvSpPr txBox="1"/>
          <p:nvPr/>
        </p:nvSpPr>
        <p:spPr>
          <a:xfrm>
            <a:off x="7951227" y="3640692"/>
            <a:ext cx="32788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Minden sora valamelyik termék </a:t>
            </a:r>
          </a:p>
          <a:p>
            <a:r>
              <a:rPr lang="hu-HU" dirty="0"/>
              <a:t>minden alapanyagát tartalmazza.</a:t>
            </a:r>
          </a:p>
          <a:p>
            <a:r>
              <a:rPr lang="hu-HU" dirty="0"/>
              <a:t>Nem igazi recept</a:t>
            </a:r>
          </a:p>
          <a:p>
            <a:r>
              <a:rPr lang="hu-HU" dirty="0"/>
              <a:t>Itt a recept tételei vannak</a:t>
            </a:r>
          </a:p>
        </p:txBody>
      </p:sp>
      <p:grpSp>
        <p:nvGrpSpPr>
          <p:cNvPr id="49" name="Csoportba foglalás 48">
            <a:extLst>
              <a:ext uri="{FF2B5EF4-FFF2-40B4-BE49-F238E27FC236}">
                <a16:creationId xmlns:a16="http://schemas.microsoft.com/office/drawing/2014/main" id="{6644804B-4CBE-776D-2C76-A49A2E40D4FA}"/>
              </a:ext>
            </a:extLst>
          </p:cNvPr>
          <p:cNvGrpSpPr/>
          <p:nvPr/>
        </p:nvGrpSpPr>
        <p:grpSpPr>
          <a:xfrm>
            <a:off x="5184558" y="4754167"/>
            <a:ext cx="1118587" cy="648069"/>
            <a:chOff x="1367161" y="710214"/>
            <a:chExt cx="1118587" cy="64806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0" name="Téglalap 49">
              <a:extLst>
                <a:ext uri="{FF2B5EF4-FFF2-40B4-BE49-F238E27FC236}">
                  <a16:creationId xmlns:a16="http://schemas.microsoft.com/office/drawing/2014/main" id="{AA2F71FE-CD10-44B9-2D9D-DF1684088C26}"/>
                </a:ext>
              </a:extLst>
            </p:cNvPr>
            <p:cNvSpPr/>
            <p:nvPr/>
          </p:nvSpPr>
          <p:spPr>
            <a:xfrm>
              <a:off x="1367161" y="710214"/>
              <a:ext cx="1118587" cy="648069"/>
            </a:xfrm>
            <a:prstGeom prst="rect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" name="Szövegdoboz 50">
              <a:extLst>
                <a:ext uri="{FF2B5EF4-FFF2-40B4-BE49-F238E27FC236}">
                  <a16:creationId xmlns:a16="http://schemas.microsoft.com/office/drawing/2014/main" id="{A2DCAE60-1AEE-1E6D-5D1C-787D1838D97B}"/>
                </a:ext>
              </a:extLst>
            </p:cNvPr>
            <p:cNvSpPr txBox="1"/>
            <p:nvPr/>
          </p:nvSpPr>
          <p:spPr>
            <a:xfrm>
              <a:off x="1367161" y="849582"/>
              <a:ext cx="1118587" cy="369332"/>
            </a:xfrm>
            <a:prstGeom prst="rect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>
                  <a:solidFill>
                    <a:schemeClr val="bg1"/>
                  </a:solidFill>
                </a:rPr>
                <a:t>GYÁRTÁS</a:t>
              </a:r>
            </a:p>
          </p:txBody>
        </p:sp>
      </p:grpSp>
      <p:cxnSp>
        <p:nvCxnSpPr>
          <p:cNvPr id="52" name="Egyenes összekötő nyíllal 51">
            <a:extLst>
              <a:ext uri="{FF2B5EF4-FFF2-40B4-BE49-F238E27FC236}">
                <a16:creationId xmlns:a16="http://schemas.microsoft.com/office/drawing/2014/main" id="{9B6A3230-E408-6117-E3C5-E8D1C88EBB59}"/>
              </a:ext>
            </a:extLst>
          </p:cNvPr>
          <p:cNvCxnSpPr>
            <a:cxnSpLocks/>
            <a:stCxn id="50" idx="0"/>
            <a:endCxn id="2" idx="2"/>
          </p:cNvCxnSpPr>
          <p:nvPr/>
        </p:nvCxnSpPr>
        <p:spPr>
          <a:xfrm flipV="1">
            <a:off x="5743852" y="3813744"/>
            <a:ext cx="0" cy="94042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Csoportba foglalás 54">
            <a:extLst>
              <a:ext uri="{FF2B5EF4-FFF2-40B4-BE49-F238E27FC236}">
                <a16:creationId xmlns:a16="http://schemas.microsoft.com/office/drawing/2014/main" id="{871A4776-9BC8-D09D-A7AB-37D3EE2E2416}"/>
              </a:ext>
            </a:extLst>
          </p:cNvPr>
          <p:cNvGrpSpPr/>
          <p:nvPr/>
        </p:nvGrpSpPr>
        <p:grpSpPr>
          <a:xfrm>
            <a:off x="232474" y="3800401"/>
            <a:ext cx="1118587" cy="648069"/>
            <a:chOff x="1367161" y="710214"/>
            <a:chExt cx="1118587" cy="64806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6" name="Téglalap 55">
              <a:extLst>
                <a:ext uri="{FF2B5EF4-FFF2-40B4-BE49-F238E27FC236}">
                  <a16:creationId xmlns:a16="http://schemas.microsoft.com/office/drawing/2014/main" id="{3E77674D-D8BD-A0AC-9C73-205F0CBA877D}"/>
                </a:ext>
              </a:extLst>
            </p:cNvPr>
            <p:cNvSpPr/>
            <p:nvPr/>
          </p:nvSpPr>
          <p:spPr>
            <a:xfrm>
              <a:off x="1367161" y="710214"/>
              <a:ext cx="1118587" cy="648069"/>
            </a:xfrm>
            <a:prstGeom prst="rect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" name="Szövegdoboz 56">
              <a:extLst>
                <a:ext uri="{FF2B5EF4-FFF2-40B4-BE49-F238E27FC236}">
                  <a16:creationId xmlns:a16="http://schemas.microsoft.com/office/drawing/2014/main" id="{FC357BA1-E717-7F42-621B-47153EAEE699}"/>
                </a:ext>
              </a:extLst>
            </p:cNvPr>
            <p:cNvSpPr txBox="1"/>
            <p:nvPr/>
          </p:nvSpPr>
          <p:spPr>
            <a:xfrm>
              <a:off x="1367161" y="849582"/>
              <a:ext cx="1118587" cy="369332"/>
            </a:xfrm>
            <a:prstGeom prst="rect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>
                  <a:solidFill>
                    <a:schemeClr val="bg1"/>
                  </a:solidFill>
                </a:rPr>
                <a:t>BOLT</a:t>
              </a:r>
            </a:p>
          </p:txBody>
        </p:sp>
      </p:grpSp>
      <p:grpSp>
        <p:nvGrpSpPr>
          <p:cNvPr id="60" name="Csoportba foglalás 59">
            <a:extLst>
              <a:ext uri="{FF2B5EF4-FFF2-40B4-BE49-F238E27FC236}">
                <a16:creationId xmlns:a16="http://schemas.microsoft.com/office/drawing/2014/main" id="{040F1D4C-3A6E-5FF9-1F3A-6AC612A5C4B5}"/>
              </a:ext>
            </a:extLst>
          </p:cNvPr>
          <p:cNvGrpSpPr/>
          <p:nvPr/>
        </p:nvGrpSpPr>
        <p:grpSpPr>
          <a:xfrm>
            <a:off x="2481263" y="4841021"/>
            <a:ext cx="1118587" cy="648069"/>
            <a:chOff x="1367161" y="710214"/>
            <a:chExt cx="1118587" cy="64806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61" name="Téglalap 60">
              <a:extLst>
                <a:ext uri="{FF2B5EF4-FFF2-40B4-BE49-F238E27FC236}">
                  <a16:creationId xmlns:a16="http://schemas.microsoft.com/office/drawing/2014/main" id="{092C327B-0BD8-2492-21F6-0DB86E3DF66E}"/>
                </a:ext>
              </a:extLst>
            </p:cNvPr>
            <p:cNvSpPr/>
            <p:nvPr/>
          </p:nvSpPr>
          <p:spPr>
            <a:xfrm>
              <a:off x="1367161" y="710214"/>
              <a:ext cx="1118587" cy="648069"/>
            </a:xfrm>
            <a:prstGeom prst="rect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" name="Szövegdoboz 61">
              <a:extLst>
                <a:ext uri="{FF2B5EF4-FFF2-40B4-BE49-F238E27FC236}">
                  <a16:creationId xmlns:a16="http://schemas.microsoft.com/office/drawing/2014/main" id="{AF1203D8-53F3-E8E3-8547-56ADC10AD230}"/>
                </a:ext>
              </a:extLst>
            </p:cNvPr>
            <p:cNvSpPr txBox="1"/>
            <p:nvPr/>
          </p:nvSpPr>
          <p:spPr>
            <a:xfrm>
              <a:off x="1367161" y="849582"/>
              <a:ext cx="1118587" cy="307777"/>
            </a:xfrm>
            <a:prstGeom prst="rect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400" dirty="0">
                  <a:solidFill>
                    <a:schemeClr val="bg1"/>
                  </a:solidFill>
                </a:rPr>
                <a:t>KISZÁLLÍTVA</a:t>
              </a:r>
            </a:p>
          </p:txBody>
        </p:sp>
      </p:grpSp>
      <p:cxnSp>
        <p:nvCxnSpPr>
          <p:cNvPr id="63" name="Egyenes összekötő nyíllal 62">
            <a:extLst>
              <a:ext uri="{FF2B5EF4-FFF2-40B4-BE49-F238E27FC236}">
                <a16:creationId xmlns:a16="http://schemas.microsoft.com/office/drawing/2014/main" id="{3164E074-5EC1-2A04-D2EF-62A746F4E2EB}"/>
              </a:ext>
            </a:extLst>
          </p:cNvPr>
          <p:cNvCxnSpPr>
            <a:cxnSpLocks/>
            <a:stCxn id="62" idx="1"/>
            <a:endCxn id="57" idx="3"/>
          </p:cNvCxnSpPr>
          <p:nvPr/>
        </p:nvCxnSpPr>
        <p:spPr>
          <a:xfrm flipH="1" flipV="1">
            <a:off x="1351061" y="4124435"/>
            <a:ext cx="1130202" cy="100984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gyenes összekötő nyíllal 67">
            <a:extLst>
              <a:ext uri="{FF2B5EF4-FFF2-40B4-BE49-F238E27FC236}">
                <a16:creationId xmlns:a16="http://schemas.microsoft.com/office/drawing/2014/main" id="{D5507F22-63C2-2530-5D64-6E9B65D17413}"/>
              </a:ext>
            </a:extLst>
          </p:cNvPr>
          <p:cNvCxnSpPr>
            <a:cxnSpLocks/>
            <a:stCxn id="62" idx="3"/>
            <a:endCxn id="51" idx="1"/>
          </p:cNvCxnSpPr>
          <p:nvPr/>
        </p:nvCxnSpPr>
        <p:spPr>
          <a:xfrm flipV="1">
            <a:off x="3599850" y="5078201"/>
            <a:ext cx="1584708" cy="5607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410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724B8B02-D30C-2000-5F27-1417A73AD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62" y="319596"/>
            <a:ext cx="11896254" cy="6454066"/>
          </a:xfrm>
        </p:spPr>
        <p:txBody>
          <a:bodyPr/>
          <a:lstStyle/>
          <a:p>
            <a:r>
              <a:rPr lang="hu-HU" dirty="0"/>
              <a:t>ANYAG(</a:t>
            </a:r>
            <a:r>
              <a:rPr lang="hu-HU" u="sng" dirty="0"/>
              <a:t>id</a:t>
            </a:r>
            <a:r>
              <a:rPr lang="hu-HU" dirty="0"/>
              <a:t>, neve,(készlet), mértékegység)</a:t>
            </a:r>
          </a:p>
          <a:p>
            <a:r>
              <a:rPr lang="hu-HU" dirty="0"/>
              <a:t>PÉKSÜTEMÉNY(</a:t>
            </a:r>
            <a:r>
              <a:rPr lang="hu-HU" u="sng" dirty="0"/>
              <a:t>id</a:t>
            </a:r>
            <a:r>
              <a:rPr lang="hu-HU" dirty="0"/>
              <a:t>, neve)</a:t>
            </a:r>
          </a:p>
          <a:p>
            <a:r>
              <a:rPr lang="hu-HU" dirty="0"/>
              <a:t>ALKOTJA(</a:t>
            </a:r>
            <a:r>
              <a:rPr lang="hu-HU" i="1" u="sng" dirty="0"/>
              <a:t>anyag</a:t>
            </a:r>
            <a:r>
              <a:rPr lang="hu-HU" dirty="0"/>
              <a:t>, </a:t>
            </a:r>
            <a:r>
              <a:rPr lang="hu-HU" i="1" u="sng" dirty="0"/>
              <a:t>péksüti</a:t>
            </a:r>
            <a:r>
              <a:rPr lang="hu-HU" dirty="0"/>
              <a:t>)</a:t>
            </a:r>
          </a:p>
          <a:p>
            <a:r>
              <a:rPr lang="hu-HU" dirty="0"/>
              <a:t>TERMÉK(</a:t>
            </a:r>
            <a:r>
              <a:rPr lang="hu-HU" u="sng" dirty="0"/>
              <a:t>tkód</a:t>
            </a:r>
            <a:r>
              <a:rPr lang="hu-HU" dirty="0"/>
              <a:t>, méret, </a:t>
            </a:r>
            <a:r>
              <a:rPr lang="hu-HU" i="1" dirty="0"/>
              <a:t>péksütemény</a:t>
            </a:r>
            <a:r>
              <a:rPr lang="hu-HU" dirty="0"/>
              <a:t>, súly, ár, hányAdagos, időkorlát(h))</a:t>
            </a:r>
          </a:p>
          <a:p>
            <a:r>
              <a:rPr lang="hu-HU" dirty="0"/>
              <a:t>RECEPT(</a:t>
            </a:r>
            <a:r>
              <a:rPr lang="hu-HU" i="1" u="sng" dirty="0"/>
              <a:t>termék</a:t>
            </a:r>
            <a:r>
              <a:rPr lang="hu-HU" dirty="0"/>
              <a:t>, </a:t>
            </a:r>
            <a:r>
              <a:rPr lang="hu-HU" u="sng" dirty="0"/>
              <a:t>anyag </a:t>
            </a:r>
            <a:r>
              <a:rPr lang="hu-HU" dirty="0"/>
              <a:t>, szüksmennyiség)</a:t>
            </a:r>
          </a:p>
          <a:p>
            <a:r>
              <a:rPr lang="hu-HU" dirty="0"/>
              <a:t>GYÁRTÁS(</a:t>
            </a:r>
            <a:r>
              <a:rPr lang="hu-HU" u="sng" dirty="0"/>
              <a:t>mikor</a:t>
            </a:r>
            <a:r>
              <a:rPr lang="hu-HU" dirty="0"/>
              <a:t>, </a:t>
            </a:r>
            <a:r>
              <a:rPr lang="hu-HU" u="sng" dirty="0"/>
              <a:t>termék</a:t>
            </a:r>
            <a:r>
              <a:rPr lang="hu-HU" dirty="0"/>
              <a:t>, hányTepsi)</a:t>
            </a:r>
          </a:p>
          <a:p>
            <a:pPr lvl="5"/>
            <a:r>
              <a:rPr lang="hu-HU" dirty="0"/>
              <a:t>(dátumidő) 		</a:t>
            </a:r>
          </a:p>
          <a:p>
            <a:endParaRPr lang="hu-HU" dirty="0"/>
          </a:p>
          <a:p>
            <a:r>
              <a:rPr lang="hu-HU" dirty="0"/>
              <a:t>BOLT(</a:t>
            </a:r>
            <a:r>
              <a:rPr lang="hu-HU" u="sng" dirty="0"/>
              <a:t>B_azon</a:t>
            </a:r>
            <a:r>
              <a:rPr lang="hu-HU" dirty="0"/>
              <a:t>, cím)</a:t>
            </a:r>
          </a:p>
          <a:p>
            <a:r>
              <a:rPr lang="hu-HU" dirty="0"/>
              <a:t>KISZÁLLÍTVA(gyártás, bolt, hány, mikor)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30409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111</Words>
  <Application>Microsoft Office PowerPoint</Application>
  <PresentationFormat>Szélesvásznú</PresentationFormat>
  <Paragraphs>24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Office-téma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Dreilinger Vanessza Maja</dc:creator>
  <cp:lastModifiedBy>Dreilinger Vanessza Maja</cp:lastModifiedBy>
  <cp:revision>24</cp:revision>
  <dcterms:created xsi:type="dcterms:W3CDTF">2023-10-02T10:26:59Z</dcterms:created>
  <dcterms:modified xsi:type="dcterms:W3CDTF">2023-10-02T11:27:57Z</dcterms:modified>
</cp:coreProperties>
</file>