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C5488-6156-3D8A-43E1-00F89C59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948D0F-908C-CC67-C398-293EBAF8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CB729D-2891-C8B8-C78B-04B3BB20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FF7061-9680-B909-00BA-6BB084EB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B544A3-FE96-A048-ADFA-156176E4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33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E78F32-DB36-38BF-0C84-B9B719C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002E903-6209-7F7A-8B45-B07AA13C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9C3AA5-A798-33D4-3A90-1D33C4C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241AB4-DD3D-2EB9-D589-B53694E2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F3C07D-0003-6B9C-FC51-B21694E0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1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3E7AB3-B132-4605-FEFD-0DD6044A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D3BFCB9-806C-A039-217F-DE8D0FC1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4E9B7D-9A60-326F-FBE6-E3D8A18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21DD64-E326-8F86-D613-A5D78796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D97C7A-C959-BE46-DE71-92A9FE76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5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ECF2A-2ED9-1D14-1C71-DF4E57A5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268181-AB09-4F8F-2B7E-8A4466BB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C928DA-8EA3-13B8-FEBD-10174EB0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F1840C-C8C8-AD84-AC17-02D0119E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8C83EF-1FAC-224F-EBC8-1BAA7DEC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1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1B1C43-6A81-2086-02F6-C64DD10F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200E96-BC11-546D-C6A4-ABC71A0F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4FD59B-00C9-507B-C96B-27B35BBE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9F778B-015B-43F6-61B0-6B0A193E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B07079-CB91-8C0A-2029-07513616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9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D4604-F478-4C55-CFB9-6329E3D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C2ED6-02B7-D096-C806-21AA1E1BE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FEA0D0-9D43-D97F-2F1F-C36CB1F4E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6FC1FE-00C9-A64E-DD38-7D828A0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63BCAC-31D8-6222-5171-4C709AB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F0556F-8961-1BF1-16F5-A7648333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5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7930E-767A-4C7B-0A42-EA4CB27F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3C7A14-5438-4323-1E86-BD165D8F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07231F-FCF9-F6E2-D210-BEB17C46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57C6A5E-7CFD-F489-C5EB-BB7145B34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B21F53E-9F0A-44A8-FC96-C96A6D84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3C01E34-91A6-2090-0E22-2140A65E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71A76EB-64EB-054E-9D77-240C2C4D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E12576-3066-FBF7-4206-543067B3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9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8BD477-567C-5D1B-E61D-BDFDD01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FB32B69-C7FB-BBEB-CED1-A2BF9A8B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030FC8-AD41-6CB5-F947-D5B0387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F3D6C3-EE7D-181E-C2F8-802F104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243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69C2A7-157B-A0EF-C4B8-E57D6C60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FB715A-E1C7-D48E-8E4C-517AD851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B9E3C3-5A56-9802-9491-7DC2A74C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0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C18137-F7F5-37B9-A136-097380CB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83DF7-C988-906B-0749-5F12B4B8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103CA0-67F5-4F7F-DFF3-48736CD5D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05C41C-E77F-00EC-3152-5ECA180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7C6340-F765-5FB4-7B84-5E3A8B9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7DC543-214A-7C27-0621-95AC1D3F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6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8ADD1-2A01-4717-36A1-6F439117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0AA2797-4EDE-E09A-6CB2-3B6E86EDA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1F58ED-BA19-740C-0955-E3FE0A66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262E7A-9F9F-6551-8E0C-5EFC1B1F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E2B382-E658-0536-E327-F1F3B87A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6DFE17-E343-D594-CED0-E528F0E9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15F09F-0990-5141-54F2-F9EC4F87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99A46A-5A17-2E49-5398-C99EF47D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307484-44E8-B989-9B49-44B29E6C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AB5F-4E30-47FC-B4D5-BE76AD1EBB61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C3B13-0F71-0200-5033-70C29E334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9F08F9-9222-F2F2-ED4D-C4F43F77D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68E0-522A-4224-ADC3-1F4A94201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75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1D432D4-1F54-615D-17A1-FB999664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36" y="0"/>
            <a:ext cx="286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390A98B-20A0-9870-F13E-E6DDC872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671392"/>
            <a:ext cx="543000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E284880-61D9-3DE4-3CC5-6ED7CEAB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0" y="661430"/>
            <a:ext cx="215295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4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Szélesvásznú</PresentationFormat>
  <Paragraphs>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Dreilinger Vanessza Maja</dc:creator>
  <cp:lastModifiedBy>Dreilinger Vanessza Maja</cp:lastModifiedBy>
  <cp:revision>3</cp:revision>
  <dcterms:created xsi:type="dcterms:W3CDTF">2023-10-16T12:54:11Z</dcterms:created>
  <dcterms:modified xsi:type="dcterms:W3CDTF">2023-10-16T13:59:56Z</dcterms:modified>
</cp:coreProperties>
</file>