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31DF5C-A2C5-D8D0-CC94-BF64ADE7F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65F8235-C24C-F21F-2533-032EBB268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9771C2F-5413-F848-0B6E-D6CD85B1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9F81-851D-4975-AE71-0325D317D339}" type="datetimeFigureOut">
              <a:rPr lang="hu-HU" smtClean="0"/>
              <a:t>2023. 10. 09.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2BF6ED-B51B-7223-5956-D7582645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B5D721D-BE45-8E87-05E5-C4471634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C73C-C9FE-48EF-8C9C-245FB364DC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96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4C2D34-C196-FDFF-A4F7-698883EE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D3C8983-A63B-2238-65F5-50C0C8EF7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657542E-0064-5B4D-AA15-A4B5CA90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9F81-851D-4975-AE71-0325D317D339}" type="datetimeFigureOut">
              <a:rPr lang="hu-HU" smtClean="0"/>
              <a:t>2023. 10. 09.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06FC5D2-DB94-4A06-9CBB-FA5C75B0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EB499ED-13FC-6520-BFD4-CDA0ECFF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C73C-C9FE-48EF-8C9C-245FB364DC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468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6D91E02-6E06-7B7E-8EE5-34B2D1414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8149B7A-DBAC-19C4-2862-F2D68ED0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315EC13-D6B1-919D-77B9-6CED31FA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9F81-851D-4975-AE71-0325D317D339}" type="datetimeFigureOut">
              <a:rPr lang="hu-HU" smtClean="0"/>
              <a:t>2023. 10. 09.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A219007-DA24-996E-864E-F94B4920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18D5858-C996-7D7E-CD0D-504B8AB6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C73C-C9FE-48EF-8C9C-245FB364DC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147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4DB2EC-4A9D-9CF3-486A-B6F296B5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64497F-3704-38CB-40D8-597B2341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9077079-AF33-613B-7E33-6CE7B5EC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9F81-851D-4975-AE71-0325D317D339}" type="datetimeFigureOut">
              <a:rPr lang="hu-HU" smtClean="0"/>
              <a:t>2023. 10. 09.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4E82644-4631-22DF-5E7E-40FA0983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417675-9224-5448-D019-D5B8BA95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C73C-C9FE-48EF-8C9C-245FB364DC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130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A1584B-BFC0-9A20-25CF-F58453E9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3398EFC-96C9-5B9A-C7BA-6FB216D91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4ADF6D-D95C-00D8-1324-3CE4229E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9F81-851D-4975-AE71-0325D317D339}" type="datetimeFigureOut">
              <a:rPr lang="hu-HU" smtClean="0"/>
              <a:t>2023. 10. 09.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AFAEC3E-08CC-BC5B-C71C-3541E099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2F4DB8-D3BE-9A60-9A1B-04D5A9EA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C73C-C9FE-48EF-8C9C-245FB364DC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279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9913B0-BB65-7AFD-5FC9-D2D01CE7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D68F1F-0BB5-3E3F-3226-2B19E55E1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7A883A0-1AF1-5E5C-4AEA-3C699D8CC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55EA893-E624-9753-A3B3-60BF3E19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9F81-851D-4975-AE71-0325D317D339}" type="datetimeFigureOut">
              <a:rPr lang="hu-HU" smtClean="0"/>
              <a:t>2023. 10. 09.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5410802-D93E-0B0C-54B9-A2F9FACB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15F142A-0980-5C86-9C1A-077D55E3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C73C-C9FE-48EF-8C9C-245FB364DC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272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8E1F1D-962C-83EE-125B-359ADF13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B44DAC9-E4C8-690A-B263-2BF3DB654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9D8C4A8-9D3A-0851-EEE3-40CDC021C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401D143-7567-310A-35F2-03E0D0D92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12683ED-BE53-F682-59D2-A65B25E44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3FE3F09-04FF-312F-2B94-30D11B6F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9F81-851D-4975-AE71-0325D317D339}" type="datetimeFigureOut">
              <a:rPr lang="hu-HU" smtClean="0"/>
              <a:t>2023. 10. 09.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B91BA76-3CF2-17EB-27DA-3CD7E9A8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4484C13-6C57-8C23-F03E-089BFCDA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C73C-C9FE-48EF-8C9C-245FB364DC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494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96479B-90FA-437C-8BDA-E614F957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5CB9644-9FA4-9244-11A8-1A688DF3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9F81-851D-4975-AE71-0325D317D339}" type="datetimeFigureOut">
              <a:rPr lang="hu-HU" smtClean="0"/>
              <a:t>2023. 10. 09.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40ACC11-3531-4D2A-0560-B81FDDC3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1230C05-F187-8990-7672-5A24682C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C73C-C9FE-48EF-8C9C-245FB364DC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67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4B3A006-6321-7429-2A12-22CE1E1A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9F81-851D-4975-AE71-0325D317D339}" type="datetimeFigureOut">
              <a:rPr lang="hu-HU" smtClean="0"/>
              <a:t>2023. 10. 09.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2648243-9BFC-FC8C-85E0-75CD7BA14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242B33B-C632-4E5E-3194-4E395284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C73C-C9FE-48EF-8C9C-245FB364DC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843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30A0E2-5963-2768-9955-DE44DBFB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64DDE0-F894-BC9C-AFE5-47A1EAC58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153BDB0-3C36-23A7-B37F-2720C02EA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0E0D109-9900-85DD-952D-2F2DA7E6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9F81-851D-4975-AE71-0325D317D339}" type="datetimeFigureOut">
              <a:rPr lang="hu-HU" smtClean="0"/>
              <a:t>2023. 10. 09.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C5BF556-CC16-6A63-967E-83FE24B7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0A2C46D-B4B9-8040-F504-71954AD3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C73C-C9FE-48EF-8C9C-245FB364DC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053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37CA68-825A-1267-0203-F69402DA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FE0096E-7845-29E0-F1C3-18360307C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4625A10-D9E4-53F7-F400-C0797F35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AF9EC81-23AE-0DAD-25DE-23434446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9F81-851D-4975-AE71-0325D317D339}" type="datetimeFigureOut">
              <a:rPr lang="hu-HU" smtClean="0"/>
              <a:t>2023. 10. 09.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BC7E84A-D0D2-C80E-0648-0F53B339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5E57C0C-EAB0-CCCF-AFA8-760122E7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C73C-C9FE-48EF-8C9C-245FB364DC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05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278F5E5-D082-176E-706F-C2AD5728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D612391-4D30-DA29-E20E-877AC4070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5A4DFD2-7F95-81F6-F0C0-5B9CC7BF2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59F81-851D-4975-AE71-0325D317D339}" type="datetimeFigureOut">
              <a:rPr lang="hu-HU" smtClean="0"/>
              <a:t>2023. 10. 09.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04860DC-9342-F044-4989-616E1441E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70CFA77-1986-F3BC-92B5-6219D1156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0C73C-C9FE-48EF-8C9C-245FB364DC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98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1B75732F-8E0C-2773-0445-2C6285508E25}"/>
              </a:ext>
            </a:extLst>
          </p:cNvPr>
          <p:cNvSpPr/>
          <p:nvPr/>
        </p:nvSpPr>
        <p:spPr>
          <a:xfrm>
            <a:off x="3073911" y="2690063"/>
            <a:ext cx="1333850" cy="73823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Jegy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D1BD7834-450F-C60F-BEB2-9A191E0F9B0D}"/>
              </a:ext>
            </a:extLst>
          </p:cNvPr>
          <p:cNvSpPr/>
          <p:nvPr/>
        </p:nvSpPr>
        <p:spPr>
          <a:xfrm>
            <a:off x="3861821" y="1048621"/>
            <a:ext cx="1333850" cy="73823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Előadás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009A3DE7-0806-C38E-40F7-E2BD21750976}"/>
              </a:ext>
            </a:extLst>
          </p:cNvPr>
          <p:cNvSpPr/>
          <p:nvPr/>
        </p:nvSpPr>
        <p:spPr>
          <a:xfrm>
            <a:off x="574713" y="1475056"/>
            <a:ext cx="1928769" cy="73823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ElőadásTípus</a:t>
            </a:r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3DC62544-C45C-0F79-29B4-D7E2E92C0A8E}"/>
              </a:ext>
            </a:extLst>
          </p:cNvPr>
          <p:cNvSpPr/>
          <p:nvPr/>
        </p:nvSpPr>
        <p:spPr>
          <a:xfrm>
            <a:off x="578839" y="3809821"/>
            <a:ext cx="1423332" cy="73823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Nyilvántartás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959C19C2-D982-D5D6-6B25-743D664EFDF8}"/>
              </a:ext>
            </a:extLst>
          </p:cNvPr>
          <p:cNvSpPr/>
          <p:nvPr/>
        </p:nvSpPr>
        <p:spPr>
          <a:xfrm>
            <a:off x="6096000" y="2690769"/>
            <a:ext cx="1333850" cy="73823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Értékesítés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0ABEB9C5-5A83-99AA-ED59-0420D248B305}"/>
              </a:ext>
            </a:extLst>
          </p:cNvPr>
          <p:cNvSpPr/>
          <p:nvPr/>
        </p:nvSpPr>
        <p:spPr>
          <a:xfrm>
            <a:off x="578839" y="5456336"/>
            <a:ext cx="1333850" cy="73823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Vásárló</a:t>
            </a:r>
          </a:p>
        </p:txBody>
      </p: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1E890713-9932-101A-C1C4-2B8DB28676CD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1912689" y="3429000"/>
            <a:ext cx="4850236" cy="2396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445D6441-818C-18D6-42AF-6D3C0D9CDF1E}"/>
              </a:ext>
            </a:extLst>
          </p:cNvPr>
          <p:cNvCxnSpPr>
            <a:cxnSpLocks/>
            <a:stCxn id="6" idx="3"/>
            <a:endCxn id="2" idx="2"/>
          </p:cNvCxnSpPr>
          <p:nvPr/>
        </p:nvCxnSpPr>
        <p:spPr>
          <a:xfrm flipV="1">
            <a:off x="2002171" y="3428294"/>
            <a:ext cx="1738665" cy="75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A2E90797-B4B2-0BBF-5C6F-057A71ECB742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 flipH="1">
            <a:off x="3740836" y="1786852"/>
            <a:ext cx="787910" cy="90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9D372F98-6E03-B703-627D-0CA1CA1F11BE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5195671" y="1417737"/>
            <a:ext cx="900329" cy="164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>
            <a:extLst>
              <a:ext uri="{FF2B5EF4-FFF2-40B4-BE49-F238E27FC236}">
                <a16:creationId xmlns:a16="http://schemas.microsoft.com/office/drawing/2014/main" id="{C053F8CF-F84F-8A10-A566-F4CA4D6B9567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2503482" y="1417737"/>
            <a:ext cx="1358339" cy="42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61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559F8F-B87E-1E1C-9A1A-A5F4B8D37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2455"/>
            <a:ext cx="10515600" cy="5304508"/>
          </a:xfrm>
        </p:spPr>
        <p:txBody>
          <a:bodyPr/>
          <a:lstStyle/>
          <a:p>
            <a:r>
              <a:rPr lang="hu-HU" dirty="0"/>
              <a:t>JEGY(cím, </a:t>
            </a:r>
            <a:r>
              <a:rPr lang="hu-HU" dirty="0" err="1"/>
              <a:t>ídő</a:t>
            </a:r>
            <a:r>
              <a:rPr lang="hu-HU" dirty="0"/>
              <a:t>, ár, készlet, eladott)</a:t>
            </a:r>
          </a:p>
          <a:p>
            <a:r>
              <a:rPr lang="hu-HU" dirty="0"/>
              <a:t>ELŐADÁS(cím, ideje, típus, </a:t>
            </a:r>
            <a:r>
              <a:rPr lang="hu-HU" dirty="0" err="1"/>
              <a:t>árfekvés</a:t>
            </a:r>
            <a:r>
              <a:rPr lang="hu-HU" dirty="0"/>
              <a:t>)</a:t>
            </a:r>
          </a:p>
          <a:p>
            <a:r>
              <a:rPr lang="hu-HU" dirty="0" err="1"/>
              <a:t>ElőadásTípus</a:t>
            </a:r>
            <a:r>
              <a:rPr lang="hu-HU" dirty="0"/>
              <a:t>(</a:t>
            </a:r>
            <a:r>
              <a:rPr lang="hu-HU" dirty="0" err="1"/>
              <a:t>típus_id</a:t>
            </a:r>
            <a:r>
              <a:rPr lang="hu-HU" dirty="0"/>
              <a:t>, megnevezés)</a:t>
            </a:r>
          </a:p>
          <a:p>
            <a:r>
              <a:rPr lang="hu-HU" dirty="0" err="1"/>
              <a:t>Nyílvántartás</a:t>
            </a:r>
            <a:r>
              <a:rPr lang="hu-HU" dirty="0"/>
              <a:t>()</a:t>
            </a:r>
          </a:p>
          <a:p>
            <a:r>
              <a:rPr lang="hu-HU" dirty="0"/>
              <a:t>VÁSÁRLÓ(</a:t>
            </a:r>
            <a:r>
              <a:rPr lang="hu-HU" dirty="0" err="1"/>
              <a:t>vásárlóID</a:t>
            </a:r>
            <a:r>
              <a:rPr lang="hu-HU" dirty="0"/>
              <a:t>, név,  telefonszám, email)</a:t>
            </a:r>
          </a:p>
          <a:p>
            <a:r>
              <a:rPr lang="hu-HU" dirty="0"/>
              <a:t>ÉRTÉKESÍTÉS(</a:t>
            </a:r>
            <a:r>
              <a:rPr lang="hu-HU" dirty="0" err="1"/>
              <a:t>vásárlóID</a:t>
            </a:r>
            <a:r>
              <a:rPr lang="hu-HU" dirty="0"/>
              <a:t>, 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405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8FDCA3-9690-7F21-3731-EC4947A4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Jegyárúsítás		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EDD281-7C13-A11F-5796-35020D00C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 szerezzük be a jegyeket, különféle </a:t>
            </a:r>
            <a:r>
              <a:rPr lang="hu-HU" dirty="0" err="1"/>
              <a:t>árfekvésekben</a:t>
            </a:r>
            <a:endParaRPr lang="hu-HU" dirty="0"/>
          </a:p>
          <a:p>
            <a:r>
              <a:rPr lang="hu-HU" dirty="0"/>
              <a:t>De ha </a:t>
            </a:r>
            <a:r>
              <a:rPr lang="hu-HU" dirty="0" err="1"/>
              <a:t>késöbb</a:t>
            </a:r>
            <a:r>
              <a:rPr lang="hu-HU" dirty="0"/>
              <a:t> viszed vissza elbukod</a:t>
            </a:r>
          </a:p>
          <a:p>
            <a:r>
              <a:rPr lang="hu-HU" dirty="0"/>
              <a:t>Nem </a:t>
            </a:r>
            <a:r>
              <a:rPr lang="hu-HU" dirty="0" err="1"/>
              <a:t>kllenek</a:t>
            </a:r>
            <a:r>
              <a:rPr lang="hu-HU" dirty="0"/>
              <a:t> a szereplők</a:t>
            </a:r>
          </a:p>
          <a:p>
            <a:r>
              <a:rPr lang="hu-HU" dirty="0"/>
              <a:t>Elég a előadás címe időpontja</a:t>
            </a:r>
          </a:p>
        </p:txBody>
      </p:sp>
    </p:spTree>
    <p:extLst>
      <p:ext uri="{BB962C8B-B14F-4D97-AF65-F5344CB8AC3E}">
        <p14:creationId xmlns:p14="http://schemas.microsoft.com/office/powerpoint/2010/main" val="85109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79</Words>
  <Application>Microsoft Office PowerPoint</Application>
  <PresentationFormat>Szélesvásznú</PresentationFormat>
  <Paragraphs>17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Jegyárúsítás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Dreilinger Vanessza Maja</dc:creator>
  <cp:lastModifiedBy>Dreilinger Vanessza Maja</cp:lastModifiedBy>
  <cp:revision>1</cp:revision>
  <dcterms:created xsi:type="dcterms:W3CDTF">2023-10-09T12:18:43Z</dcterms:created>
  <dcterms:modified xsi:type="dcterms:W3CDTF">2023-10-09T13:23:17Z</dcterms:modified>
</cp:coreProperties>
</file>