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959412-880A-3733-8421-0DBBCE6F5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1D3026-5049-19D1-FFB5-D6EA735BE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30829E-5088-B28D-4926-36DE483A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5A939C-2228-41EF-24F9-3EA7C3D4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4D5419-D4D4-BB60-638C-FC79406A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75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DBDF5-19F1-0313-3205-E2FB78E5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BD33005-B080-5363-7A97-8A39635F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37199F-6D2E-93E0-0D3A-54396683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F472B0-8590-59F5-E5E9-7B55B408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E58AAE-254A-9F99-63DD-1EEFF55A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9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54C4EB1-216B-1380-1B79-D5AD98517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9D8C5A8-97C6-9AFE-9DE9-D836F2665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2C3AA0-7B7C-FA51-AA72-3356D31A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3623D4-DB63-8B6D-03B5-5E86B35A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87491E-A06C-A1E9-4117-78C1E608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34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4ADA53-5D8F-A555-A70D-903B8BBC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B9DDF7-866D-2052-B94D-9516701A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F40E90-F652-482D-FC19-04E70D3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45CDD6-36D1-3FA4-2C8E-8A7F82A6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E98E4A-C5BD-68BC-D52B-0BBB9B54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109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4F258F-402B-6308-6E2E-5F049FCE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0586B1-E1CE-7B4C-C8E5-F71061F8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F21721-6FDF-7938-8875-F81582AA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ABBD2D-7096-CF95-06CD-B397FCA1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A8550E-9853-7476-CB9F-527A3A85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67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D0E2BB-AAAD-1FF6-0146-49ED3C1D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7B8D8C-69BF-E23A-3609-E73610ACD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75C8FD7-2655-F8C4-D15D-4BE8A9F7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0618658-1FD5-6F88-2120-6E4E207D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9B352EE-6D76-40D8-5FAA-8C1221E9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FAEEB2-819A-3B55-E967-708396AA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43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4C30EC-A119-988B-C9B8-5D5998B7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41492B-DA39-BB28-0CED-4DFBF990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1C54419-4BC7-5E13-4308-24D5422FC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098CE51-4207-4ECD-F482-C10DB1A5F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34E4FFB-1213-D064-B2D7-6E5760CC9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D591220-54E2-3BBB-7976-91F8284A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329783C-337D-D1B2-FA26-50CF105C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13C867C-8109-C6AF-B318-23490D02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37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350866-FFF4-7ECE-9FA3-629E5311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5EB680E-5F9F-DAB7-5D90-05D6D76B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C21D86-7B46-6701-CC98-3F783356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F4B8EB2-23B9-A337-39D9-1472FC07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748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03E27AB-DB81-D799-7B86-5B0A7679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733A374-4C89-EC6D-9E48-A54A5731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0E62DB2-04FB-EC55-FFA5-DCCD4CCB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41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F9A1D1-1BEC-489A-13C9-43B57D2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8EE7B1-4790-1BD8-3F8B-B10B3F83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76929B-193D-43DA-2AA6-5232A34CB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B569AE2-E8B8-E01C-E51D-F92521BC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62B806-CE7B-CBEA-F4FE-5C847B19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A1096E-D802-C248-274B-50669042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44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3A2B72-2728-77BD-065B-1563D4A1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2E80A05-B50B-D880-86C3-B5004FDE6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19D23F1-1F6B-DAD2-AC23-0D484BB2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BF80A5-1D1C-3813-9DFF-CE3694E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C4F2237-58F9-149E-5AFF-F54F7704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92732CF-36EC-C4E8-05F7-88F79CA5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18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CD05383-8BF9-702E-BF66-4B44B709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2DE8D0-6991-BD6F-56CD-36F5B3FC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BC2ACC-B0F0-29C5-B13F-DB499790E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EA53-DF1E-4CEC-BB13-5E4B0A990848}" type="datetimeFigureOut">
              <a:rPr lang="hu-HU" smtClean="0"/>
              <a:t>2024. 02. 26.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2C22CD-938C-1318-F46D-4ED68450D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E9A7D3-6C3A-12CA-7C01-5D7469D98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4EB6-A800-49D5-99F7-B322A14223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690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BF9E56D9-67FD-2AEB-C30D-5BD6C975FFC9}"/>
              </a:ext>
            </a:extLst>
          </p:cNvPr>
          <p:cNvSpPr/>
          <p:nvPr/>
        </p:nvSpPr>
        <p:spPr>
          <a:xfrm>
            <a:off x="191950" y="176419"/>
            <a:ext cx="1726735" cy="5872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FELHASZNÁLÓ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BA3E8BA9-D529-8DFA-0FE5-A670BED975A4}"/>
              </a:ext>
            </a:extLst>
          </p:cNvPr>
          <p:cNvSpPr/>
          <p:nvPr/>
        </p:nvSpPr>
        <p:spPr>
          <a:xfrm>
            <a:off x="3881753" y="2403921"/>
            <a:ext cx="1207718" cy="5872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NÖVÉNY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C565021-9911-BBD4-A199-51BE0F97C9ED}"/>
              </a:ext>
            </a:extLst>
          </p:cNvPr>
          <p:cNvSpPr/>
          <p:nvPr/>
        </p:nvSpPr>
        <p:spPr>
          <a:xfrm>
            <a:off x="191950" y="2454255"/>
            <a:ext cx="2252740" cy="5872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NÖVÉNY_KATEGÓRIA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BE36CDDC-DE21-FAB8-39E7-71E2933FA5C2}"/>
              </a:ext>
            </a:extLst>
          </p:cNvPr>
          <p:cNvSpPr/>
          <p:nvPr/>
        </p:nvSpPr>
        <p:spPr>
          <a:xfrm>
            <a:off x="3277894" y="5534637"/>
            <a:ext cx="1207718" cy="5872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ELADÁS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A17DDBA4-0CF2-2476-987E-4915262B407D}"/>
              </a:ext>
            </a:extLst>
          </p:cNvPr>
          <p:cNvSpPr/>
          <p:nvPr/>
        </p:nvSpPr>
        <p:spPr>
          <a:xfrm>
            <a:off x="1258735" y="4144862"/>
            <a:ext cx="1505972" cy="5872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KISZERELÉS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8E738EA9-C132-E562-84A7-3FDEB881A2D9}"/>
              </a:ext>
            </a:extLst>
          </p:cNvPr>
          <p:cNvSpPr/>
          <p:nvPr/>
        </p:nvSpPr>
        <p:spPr>
          <a:xfrm>
            <a:off x="8570497" y="4761227"/>
            <a:ext cx="1719446" cy="5872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ELADÁS_TÉTEL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4426919D-C937-00AC-8408-D4FDDF752048}"/>
              </a:ext>
            </a:extLst>
          </p:cNvPr>
          <p:cNvSpPr/>
          <p:nvPr/>
        </p:nvSpPr>
        <p:spPr>
          <a:xfrm>
            <a:off x="9747310" y="2349392"/>
            <a:ext cx="1466379" cy="5872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BESZERZÉS</a:t>
            </a: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01409757-2DD9-2FC8-4C53-BB0436B46ED1}"/>
              </a:ext>
            </a:extLst>
          </p:cNvPr>
          <p:cNvSpPr/>
          <p:nvPr/>
        </p:nvSpPr>
        <p:spPr>
          <a:xfrm>
            <a:off x="8974124" y="849860"/>
            <a:ext cx="1546371" cy="5872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TERMÉK_ÁR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3F987AC6-409F-F4B0-D0BD-697AA4E19D15}"/>
              </a:ext>
            </a:extLst>
          </p:cNvPr>
          <p:cNvSpPr/>
          <p:nvPr/>
        </p:nvSpPr>
        <p:spPr>
          <a:xfrm>
            <a:off x="6498672" y="2294864"/>
            <a:ext cx="1207718" cy="5872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TERMÉK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F03FC9E0-47D0-CD48-30C9-6837D7EE6858}"/>
              </a:ext>
            </a:extLst>
          </p:cNvPr>
          <p:cNvCxnSpPr>
            <a:cxnSpLocks/>
          </p:cNvCxnSpPr>
          <p:nvPr/>
        </p:nvCxnSpPr>
        <p:spPr>
          <a:xfrm flipH="1">
            <a:off x="2004968" y="890893"/>
            <a:ext cx="1519477" cy="4565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Összekötő: szögletes 26">
            <a:extLst>
              <a:ext uri="{FF2B5EF4-FFF2-40B4-BE49-F238E27FC236}">
                <a16:creationId xmlns:a16="http://schemas.microsoft.com/office/drawing/2014/main" id="{5AC8F26E-7B81-A36C-CF20-EA6968DF35E6}"/>
              </a:ext>
            </a:extLst>
          </p:cNvPr>
          <p:cNvCxnSpPr/>
          <p:nvPr/>
        </p:nvCxnSpPr>
        <p:spPr>
          <a:xfrm>
            <a:off x="4815281" y="499644"/>
            <a:ext cx="914400" cy="91440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DFC20D80-B17E-57E5-6D77-0759F861C4D3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2444690" y="2697536"/>
            <a:ext cx="1437063" cy="503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63458932-5723-91D8-028A-AD53AD6B79B2}"/>
              </a:ext>
            </a:extLst>
          </p:cNvPr>
          <p:cNvCxnSpPr>
            <a:cxnSpLocks/>
            <a:stCxn id="22" idx="1"/>
            <a:endCxn id="15" idx="3"/>
          </p:cNvCxnSpPr>
          <p:nvPr/>
        </p:nvCxnSpPr>
        <p:spPr>
          <a:xfrm flipH="1">
            <a:off x="5089471" y="2588479"/>
            <a:ext cx="1409201" cy="1090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2E32475B-6AEB-746B-FC0C-DC0ED0218B21}"/>
              </a:ext>
            </a:extLst>
          </p:cNvPr>
          <p:cNvCxnSpPr>
            <a:cxnSpLocks/>
            <a:stCxn id="22" idx="2"/>
            <a:endCxn id="18" idx="3"/>
          </p:cNvCxnSpPr>
          <p:nvPr/>
        </p:nvCxnSpPr>
        <p:spPr>
          <a:xfrm flipH="1">
            <a:off x="2764707" y="2882093"/>
            <a:ext cx="4337824" cy="15563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1EA21D6D-DA03-9D1B-F5F0-071C3230B753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4485612" y="5054842"/>
            <a:ext cx="4084885" cy="7734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5F0313BD-EB0A-5F3F-6455-0AB305DFAF9F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 flipV="1">
            <a:off x="7706390" y="2588479"/>
            <a:ext cx="2040920" cy="545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8BDDBED3-5FC4-03B3-FA3B-45C16B0A2F1D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flipH="1">
            <a:off x="7102531" y="1143475"/>
            <a:ext cx="1871593" cy="11513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5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92517D87C89ED44A9C82237949CB6F8" ma:contentTypeVersion="13" ma:contentTypeDescription="Új dokumentum létrehozása." ma:contentTypeScope="" ma:versionID="6154627dc284cdb32eca269bbd45f478">
  <xsd:schema xmlns:xsd="http://www.w3.org/2001/XMLSchema" xmlns:xs="http://www.w3.org/2001/XMLSchema" xmlns:p="http://schemas.microsoft.com/office/2006/metadata/properties" xmlns:ns3="ade580c7-e7ff-4c6a-b876-74c9577c2c76" xmlns:ns4="a5478d78-3f2e-4db2-a175-310623f9a65a" targetNamespace="http://schemas.microsoft.com/office/2006/metadata/properties" ma:root="true" ma:fieldsID="7e86d69dd64d3ea78f5e82297c3232e2" ns3:_="" ns4:_="">
    <xsd:import namespace="ade580c7-e7ff-4c6a-b876-74c9577c2c76"/>
    <xsd:import namespace="a5478d78-3f2e-4db2-a175-310623f9a65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580c7-e7ff-4c6a-b876-74c9577c2c7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78d78-3f2e-4db2-a175-310623f9a65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de580c7-e7ff-4c6a-b876-74c9577c2c76" xsi:nil="true"/>
  </documentManagement>
</p:properties>
</file>

<file path=customXml/itemProps1.xml><?xml version="1.0" encoding="utf-8"?>
<ds:datastoreItem xmlns:ds="http://schemas.openxmlformats.org/officeDocument/2006/customXml" ds:itemID="{76383596-443B-474E-B464-6F265307CA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e580c7-e7ff-4c6a-b876-74c9577c2c76"/>
    <ds:schemaRef ds:uri="a5478d78-3f2e-4db2-a175-310623f9a6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11CCC0-4981-4885-9E5E-7CCF07BF41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6F3897-DA2F-47CA-BB82-F1B44A19169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de580c7-e7ff-4c6a-b876-74c9577c2c76"/>
    <ds:schemaRef ds:uri="a5478d78-3f2e-4db2-a175-310623f9a65a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Szélesvásznú</PresentationFormat>
  <Paragraphs>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Dreilinger Vanessza Maja</dc:creator>
  <cp:lastModifiedBy>Dreilinger Vanessza Maja</cp:lastModifiedBy>
  <cp:revision>1</cp:revision>
  <dcterms:created xsi:type="dcterms:W3CDTF">2024-02-26T14:35:13Z</dcterms:created>
  <dcterms:modified xsi:type="dcterms:W3CDTF">2024-02-26T14:46:17Z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0x010100A92517D87C89ED44A9C82237949CB6F8</vt:lpwstr>
  </property>
</Properties>
</file>