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E027-2773-6840-987A-AE7CEFEB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A97D-2A76-D74A-AB32-F0E90AFE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6705-118D-744A-ADBE-5C02ACA9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37DB-3AF2-DA4B-AE1E-7B44F0C2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968B-5260-A14C-BBE8-3699D873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0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649-224C-B24A-B9C2-3AC75662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9E75-91B9-6C49-ADA8-2F143D79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A9A9-27CB-4549-ACE2-A1E486EE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8E1-956C-494F-BF43-1C30E9AA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3B26-BB3C-EB48-ACF7-01A1122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4587-0F7C-8342-A71B-256F02E0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796E1-4D51-724B-AB30-F2FA94F1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6A04-CB68-E94D-92B3-70DA026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2DD0-9F62-784B-9A4B-0C8BA0B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89D8-92D9-2348-9B4A-BC07412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4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FF28-EFEE-5240-8C33-C436CABC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C75E-C530-4F4B-A72C-E6AED505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1C43-C828-0A4E-A30C-26184D30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03DD-7A06-2246-B759-A7EE3B5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C6F1-8DB6-EF41-BD6E-E1DBFEA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8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91C6-1DE4-7146-A6CE-2091C2FC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15A9-82B7-5B4F-8264-44C8EF90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C98A-0E59-C84B-BCAB-EEB55A57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E086-EB0F-1F4D-B102-74E8E6B6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F922-E56C-9A49-B345-4B966C0F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6818-740A-464D-8DE5-D2ACBB7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4701-5B8C-8F44-8E94-991A123F0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EBA-8900-C644-B76D-BFAA05D8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ECD2-DE15-BF4D-8EBF-133A9E0F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BD26-3A9A-134D-9BB5-741A67A5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D565-EEA1-0A43-A2F6-29A0A4A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6837-0012-4A45-B27A-D78A2BB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6B0E-BFC9-5B4B-A1E3-6EA20095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EE5F-8918-A04C-9973-84337519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0913-6495-B843-A7D4-7E9DEB3D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3BF9-4E14-3446-A790-14478A3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DBDE-BC39-644F-8E90-F9100A96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2580E-BB81-8A4E-B725-481686F3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5FF02-2C67-E442-B5F9-79570C01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C269-D9FE-7548-8EE4-3CE46AB6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8F43-DD37-904D-B3BE-B43A042E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977AF-E7CD-5F4C-9D4C-5AD3E2ED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3CF61-1E7D-6848-B3F4-12C22DFD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3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B2A50-03A8-CD4C-A08C-454D0904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3E87C-2B2A-3F4F-83CE-7B2785BD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0234-0EE0-BE40-8F64-EB267D1F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10CA-2108-C440-8129-34AE8C8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8B3-6AEB-794A-A002-9AC24733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33F27-92A6-EF44-AB7C-63C3BB49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89E9-02D5-AE4D-8498-1F595E5B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74B2-9E3D-8643-ABF8-326FA93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4B0A4-BD1F-4849-A5E8-8724333D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00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B3E8-EC02-CB4C-8C36-5C7A8E95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6E5B7-C8CA-4147-B313-1B7C12B5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DB86-5E27-724A-B7F8-12801729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D974-E3E9-2343-A146-33FF6218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F4D3-549F-7248-8C68-67E2F83C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3840-5705-CC47-A427-DCFA49EA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4D9B8-1B80-AA47-8D5D-12439D9D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5369-FB94-3C41-9B0C-9A421438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8862-5584-124E-9779-F07D4543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0CB3-B54C-804A-9969-01F9DC8735A1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D9B6-59AE-3344-A6B1-FE70863F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A1BF-CC0B-8241-84C6-0BCB63CF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0077D1-9ED7-5B4A-AE6F-F553EE5AF4FC}"/>
              </a:ext>
            </a:extLst>
          </p:cNvPr>
          <p:cNvSpPr txBox="1"/>
          <p:nvPr/>
        </p:nvSpPr>
        <p:spPr>
          <a:xfrm>
            <a:off x="1413163" y="510031"/>
            <a:ext cx="1016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Лабораторная работа по модулю “Математика и статистика в</a:t>
            </a:r>
            <a:r>
              <a:rPr lang="en-US" sz="2400" dirty="0"/>
              <a:t> Python</a:t>
            </a:r>
            <a:r>
              <a:rPr lang="ru-RU" sz="2400" dirty="0"/>
              <a:t>”</a:t>
            </a:r>
            <a:endParaRPr lang="de-D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95D65-34ED-ED47-BE45-0F8D01119A1A}"/>
              </a:ext>
            </a:extLst>
          </p:cNvPr>
          <p:cNvSpPr/>
          <p:nvPr/>
        </p:nvSpPr>
        <p:spPr>
          <a:xfrm>
            <a:off x="178129" y="1529837"/>
            <a:ext cx="12207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Загрузить файл </a:t>
            </a:r>
            <a:r>
              <a:rPr lang="en-US" dirty="0" err="1"/>
              <a:t>auto.csv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Рассчитать основные статистики для переменных (среднее</a:t>
            </a:r>
            <a:r>
              <a:rPr lang="en-US" dirty="0"/>
              <a:t>,</a:t>
            </a:r>
            <a:r>
              <a:rPr lang="ru-RU" dirty="0"/>
              <a:t> медиана</a:t>
            </a:r>
            <a:r>
              <a:rPr lang="en-US" dirty="0"/>
              <a:t>,</a:t>
            </a:r>
            <a:r>
              <a:rPr lang="ru-RU" dirty="0"/>
              <a:t> мода</a:t>
            </a:r>
            <a:r>
              <a:rPr lang="en-US" dirty="0"/>
              <a:t>,</a:t>
            </a:r>
            <a:r>
              <a:rPr lang="ru-RU" dirty="0"/>
              <a:t> мин/макс</a:t>
            </a:r>
            <a:r>
              <a:rPr lang="en-US" dirty="0"/>
              <a:t>,</a:t>
            </a:r>
            <a:r>
              <a:rPr lang="ru-RU" dirty="0"/>
              <a:t> сред</a:t>
            </a:r>
            <a:r>
              <a:rPr lang="en-US" dirty="0"/>
              <a:t>.</a:t>
            </a:r>
            <a:r>
              <a:rPr lang="ru-RU" dirty="0"/>
              <a:t> отклонение)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Рассчитать и визуализировать корреляционную матрицу для переменных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Визуализировать распределение переменной </a:t>
            </a:r>
            <a:r>
              <a:rPr lang="en-US" dirty="0"/>
              <a:t>‘Price’,</a:t>
            </a:r>
            <a:r>
              <a:rPr lang="ru-RU" dirty="0"/>
              <a:t> рассчитать показатели </a:t>
            </a:r>
            <a:r>
              <a:rPr lang="en-US" dirty="0"/>
              <a:t>skewness </a:t>
            </a:r>
            <a:r>
              <a:rPr lang="ru-RU" dirty="0"/>
              <a:t>и </a:t>
            </a:r>
            <a:r>
              <a:rPr lang="en-US" dirty="0"/>
              <a:t>kurtosis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Визуализировать несколько взаимосвязей между переменными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 использованием </a:t>
            </a:r>
            <a:r>
              <a:rPr lang="en-US" dirty="0"/>
              <a:t>t-test </a:t>
            </a:r>
            <a:r>
              <a:rPr lang="ru-RU" dirty="0"/>
              <a:t>статистики проверить взаимосвязи между несколькими переменными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Загрузить результат (в формате </a:t>
            </a:r>
            <a:r>
              <a:rPr lang="en-US" dirty="0"/>
              <a:t>.</a:t>
            </a:r>
            <a:r>
              <a:rPr lang="en-US" dirty="0" err="1"/>
              <a:t>ipynb</a:t>
            </a:r>
            <a:r>
              <a:rPr lang="en-US" dirty="0"/>
              <a:t> </a:t>
            </a:r>
            <a:r>
              <a:rPr lang="ru-RU" dirty="0"/>
              <a:t>ноутбука) в </a:t>
            </a:r>
            <a:r>
              <a:rPr lang="ru-RU" dirty="0" err="1"/>
              <a:t>репозиторий</a:t>
            </a:r>
            <a:r>
              <a:rPr lang="en-US" dirty="0"/>
              <a:t>.</a:t>
            </a:r>
            <a:r>
              <a:rPr lang="ru-RU" dirty="0"/>
              <a:t> Разместить ссылку на </a:t>
            </a:r>
            <a:r>
              <a:rPr lang="ru-RU" dirty="0" err="1"/>
              <a:t>репозиторий</a:t>
            </a:r>
            <a:r>
              <a:rPr lang="ru-RU" dirty="0"/>
              <a:t> в </a:t>
            </a:r>
            <a:r>
              <a:rPr lang="ru-RU" dirty="0" err="1"/>
              <a:t>лк</a:t>
            </a:r>
            <a:r>
              <a:rPr lang="ru-RU" dirty="0"/>
              <a:t> на сайте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51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Muzalevskiy</dc:creator>
  <cp:lastModifiedBy>Dmitry Muzalevskiy</cp:lastModifiedBy>
  <cp:revision>12</cp:revision>
  <cp:lastPrinted>2018-08-15T17:18:51Z</cp:lastPrinted>
  <dcterms:created xsi:type="dcterms:W3CDTF">2018-08-15T16:31:36Z</dcterms:created>
  <dcterms:modified xsi:type="dcterms:W3CDTF">2018-09-28T22:54:42Z</dcterms:modified>
</cp:coreProperties>
</file>