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60"/>
  </p:normalViewPr>
  <p:slideViewPr>
    <p:cSldViewPr snapToGrid="0">
      <p:cViewPr varScale="1">
        <p:scale>
          <a:sx n="102" d="100"/>
          <a:sy n="10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6206-4A9F-7A3F-44C1-DA9B7A5E5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4982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223DC3-CE46-27CE-F356-14149439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GRELARN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EE7D8-BA63-5B52-BBDC-5BF2F0B8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Walking hand in hand into the future.</a:t>
            </a:r>
          </a:p>
        </p:txBody>
      </p:sp>
    </p:spTree>
    <p:extLst>
      <p:ext uri="{BB962C8B-B14F-4D97-AF65-F5344CB8AC3E}">
        <p14:creationId xmlns:p14="http://schemas.microsoft.com/office/powerpoint/2010/main" val="40690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8D4C-2FDF-0AE1-2563-1F523314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</a:blip>
          <a:srcRect t="16165" r="-1" b="40652"/>
          <a:stretch/>
        </p:blipFill>
        <p:spPr>
          <a:xfrm>
            <a:off x="-2" y="-664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180F-73AC-D15B-EC01-0C2135B6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681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A27A-E314-EABD-5E7A-768BE65D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414338"/>
            <a:ext cx="11544300" cy="60436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01.GRELARN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02. ECO PROGRAMMING 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03. BUSINESS OVERVIEW / MARCKET ANALYSIS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04. OPERATING PLAN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05. FINANCIAL PLAN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06. THE FUTURE</a:t>
            </a:r>
          </a:p>
          <a:p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54E-C893-1276-1593-9834666B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81037"/>
            <a:ext cx="10925175" cy="90487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3">
                    <a:lumMod val="75000"/>
                  </a:schemeClr>
                </a:solidFill>
              </a:rPr>
              <a:t>GRELARN</a:t>
            </a:r>
            <a:br>
              <a:rPr lang="en-US" sz="54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53CA-D28A-810A-E056-061940FF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/>
          <a:lstStyle/>
          <a:p>
            <a:r>
              <a:rPr lang="en-US" dirty="0"/>
              <a:t>Grelarn is a Software start up providing services in Artificial intelligence, Data management, web design, Programming and Security.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Ecoprogramming</a:t>
            </a:r>
            <a:r>
              <a:rPr lang="en-US" dirty="0"/>
              <a:t>, a technology redesigned </a:t>
            </a:r>
            <a:r>
              <a:rPr lang="en-US"/>
              <a:t>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249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68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Sabon Next LT</vt:lpstr>
      <vt:lpstr>Wingdings</vt:lpstr>
      <vt:lpstr>LuminousVTI</vt:lpstr>
      <vt:lpstr>GRELARN</vt:lpstr>
      <vt:lpstr>CONTENT</vt:lpstr>
      <vt:lpstr>PowerPoint Presentation</vt:lpstr>
      <vt:lpstr>GRELARN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GRELARN</dc:title>
  <dc:creator>Abdelahid Awessou, Njimbouom</dc:creator>
  <cp:lastModifiedBy>Abdelahid Awessou, Njimbouom</cp:lastModifiedBy>
  <cp:revision>1</cp:revision>
  <dcterms:created xsi:type="dcterms:W3CDTF">2023-12-29T15:46:56Z</dcterms:created>
  <dcterms:modified xsi:type="dcterms:W3CDTF">2024-01-15T06:44:25Z</dcterms:modified>
</cp:coreProperties>
</file>