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0" r:id="rId5"/>
    <p:sldId id="271" r:id="rId6"/>
    <p:sldId id="259" r:id="rId7"/>
    <p:sldId id="260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C53BD6-C8A0-4CAD-9402-BC2457B4D9CA}" v="4" dt="2022-07-11T16:41:17.284"/>
    <p1510:client id="{8A1B557F-0683-EBA6-0D7A-794AAABA2D06}" v="392" dt="2022-07-14T15:33:30.070"/>
    <p1510:client id="{8F3ED01B-2B5D-5750-B553-D067547E1A63}" v="54" dt="2022-07-26T14:16:19.013"/>
    <p1510:client id="{9B21910F-D0ED-E257-9890-50C8F8E8E529}" v="36" dt="2022-07-26T21:28:31.922"/>
    <p1510:client id="{D5BD7579-FB82-ED12-D6D8-25A41FCCEF81}" v="57" dt="2022-07-14T14:55:06.628"/>
    <p1510:client id="{DDE29514-771E-69A5-5DB4-DC5337824088}" v="22" dt="2022-07-19T19:25:58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i Zaff" userId="S::tup54227@temple.edu::d956f725-fcd5-4321-b79d-c3e1a3bd1fa4" providerId="AD" clId="Web-{DDE29514-771E-69A5-5DB4-DC5337824088}"/>
    <pc:docChg chg="modSld">
      <pc:chgData name="Ori Zaff" userId="S::tup54227@temple.edu::d956f725-fcd5-4321-b79d-c3e1a3bd1fa4" providerId="AD" clId="Web-{DDE29514-771E-69A5-5DB4-DC5337824088}" dt="2022-07-19T19:25:58.491" v="21" actId="1076"/>
      <pc:docMkLst>
        <pc:docMk/>
      </pc:docMkLst>
      <pc:sldChg chg="modSp">
        <pc:chgData name="Ori Zaff" userId="S::tup54227@temple.edu::d956f725-fcd5-4321-b79d-c3e1a3bd1fa4" providerId="AD" clId="Web-{DDE29514-771E-69A5-5DB4-DC5337824088}" dt="2022-07-18T20:04:23" v="12" actId="20577"/>
        <pc:sldMkLst>
          <pc:docMk/>
          <pc:sldMk cId="3347699800" sldId="259"/>
        </pc:sldMkLst>
        <pc:spChg chg="mod">
          <ac:chgData name="Ori Zaff" userId="S::tup54227@temple.edu::d956f725-fcd5-4321-b79d-c3e1a3bd1fa4" providerId="AD" clId="Web-{DDE29514-771E-69A5-5DB4-DC5337824088}" dt="2022-07-18T20:04:23" v="12" actId="20577"/>
          <ac:spMkLst>
            <pc:docMk/>
            <pc:sldMk cId="3347699800" sldId="259"/>
            <ac:spMk id="3" creationId="{F03531CA-523A-DF54-CD88-2E904D43E0A2}"/>
          </ac:spMkLst>
        </pc:spChg>
      </pc:sldChg>
      <pc:sldChg chg="addSp modSp">
        <pc:chgData name="Ori Zaff" userId="S::tup54227@temple.edu::d956f725-fcd5-4321-b79d-c3e1a3bd1fa4" providerId="AD" clId="Web-{DDE29514-771E-69A5-5DB4-DC5337824088}" dt="2022-07-19T19:25:58.491" v="21" actId="1076"/>
        <pc:sldMkLst>
          <pc:docMk/>
          <pc:sldMk cId="3890000298" sldId="271"/>
        </pc:sldMkLst>
        <pc:picChg chg="mod">
          <ac:chgData name="Ori Zaff" userId="S::tup54227@temple.edu::d956f725-fcd5-4321-b79d-c3e1a3bd1fa4" providerId="AD" clId="Web-{DDE29514-771E-69A5-5DB4-DC5337824088}" dt="2022-07-19T18:28:13.213" v="15" actId="14100"/>
          <ac:picMkLst>
            <pc:docMk/>
            <pc:sldMk cId="3890000298" sldId="271"/>
            <ac:picMk id="4" creationId="{7561025F-70DA-6D5A-9A7E-ECE746070530}"/>
          </ac:picMkLst>
        </pc:picChg>
        <pc:picChg chg="mod">
          <ac:chgData name="Ori Zaff" userId="S::tup54227@temple.edu::d956f725-fcd5-4321-b79d-c3e1a3bd1fa4" providerId="AD" clId="Web-{DDE29514-771E-69A5-5DB4-DC5337824088}" dt="2022-07-19T18:28:04.541" v="13" actId="14100"/>
          <ac:picMkLst>
            <pc:docMk/>
            <pc:sldMk cId="3890000298" sldId="271"/>
            <ac:picMk id="5" creationId="{DE95F1AC-4A9A-703C-7CD3-D38CFA68C4F8}"/>
          </ac:picMkLst>
        </pc:picChg>
        <pc:picChg chg="add mod">
          <ac:chgData name="Ori Zaff" userId="S::tup54227@temple.edu::d956f725-fcd5-4321-b79d-c3e1a3bd1fa4" providerId="AD" clId="Web-{DDE29514-771E-69A5-5DB4-DC5337824088}" dt="2022-07-19T19:25:58.491" v="21" actId="1076"/>
          <ac:picMkLst>
            <pc:docMk/>
            <pc:sldMk cId="3890000298" sldId="271"/>
            <ac:picMk id="6" creationId="{956481C1-4134-EBD5-56FB-91584F739C25}"/>
          </ac:picMkLst>
        </pc:picChg>
      </pc:sldChg>
    </pc:docChg>
  </pc:docChgLst>
  <pc:docChgLst>
    <pc:chgData name="Ori Zaff" userId="S::tup54227@temple.edu::d956f725-fcd5-4321-b79d-c3e1a3bd1fa4" providerId="AD" clId="Web-{8F3ED01B-2B5D-5750-B553-D067547E1A63}"/>
    <pc:docChg chg="modSld">
      <pc:chgData name="Ori Zaff" userId="S::tup54227@temple.edu::d956f725-fcd5-4321-b79d-c3e1a3bd1fa4" providerId="AD" clId="Web-{8F3ED01B-2B5D-5750-B553-D067547E1A63}" dt="2022-07-26T14:16:19.013" v="44"/>
      <pc:docMkLst>
        <pc:docMk/>
      </pc:docMkLst>
      <pc:sldChg chg="addSp modSp">
        <pc:chgData name="Ori Zaff" userId="S::tup54227@temple.edu::d956f725-fcd5-4321-b79d-c3e1a3bd1fa4" providerId="AD" clId="Web-{8F3ED01B-2B5D-5750-B553-D067547E1A63}" dt="2022-07-26T14:13:55.664" v="24" actId="14100"/>
        <pc:sldMkLst>
          <pc:docMk/>
          <pc:sldMk cId="3347699800" sldId="259"/>
        </pc:sldMkLst>
        <pc:picChg chg="add mod">
          <ac:chgData name="Ori Zaff" userId="S::tup54227@temple.edu::d956f725-fcd5-4321-b79d-c3e1a3bd1fa4" providerId="AD" clId="Web-{8F3ED01B-2B5D-5750-B553-D067547E1A63}" dt="2022-07-26T14:13:28.757" v="21" actId="1076"/>
          <ac:picMkLst>
            <pc:docMk/>
            <pc:sldMk cId="3347699800" sldId="259"/>
            <ac:picMk id="4" creationId="{4185B6E6-FB15-A7BB-0727-A2DD4958670D}"/>
          </ac:picMkLst>
        </pc:picChg>
        <pc:picChg chg="add mod">
          <ac:chgData name="Ori Zaff" userId="S::tup54227@temple.edu::d956f725-fcd5-4321-b79d-c3e1a3bd1fa4" providerId="AD" clId="Web-{8F3ED01B-2B5D-5750-B553-D067547E1A63}" dt="2022-07-26T14:13:55.664" v="24" actId="14100"/>
          <ac:picMkLst>
            <pc:docMk/>
            <pc:sldMk cId="3347699800" sldId="259"/>
            <ac:picMk id="6" creationId="{390E4343-5CFB-0160-063D-D0D898AAAAC7}"/>
          </ac:picMkLst>
        </pc:picChg>
      </pc:sldChg>
      <pc:sldChg chg="addSp delSp modSp">
        <pc:chgData name="Ori Zaff" userId="S::tup54227@temple.edu::d956f725-fcd5-4321-b79d-c3e1a3bd1fa4" providerId="AD" clId="Web-{8F3ED01B-2B5D-5750-B553-D067547E1A63}" dt="2022-07-26T14:13:00.146" v="19" actId="14100"/>
        <pc:sldMkLst>
          <pc:docMk/>
          <pc:sldMk cId="2360482531" sldId="260"/>
        </pc:sldMkLst>
        <pc:picChg chg="del">
          <ac:chgData name="Ori Zaff" userId="S::tup54227@temple.edu::d956f725-fcd5-4321-b79d-c3e1a3bd1fa4" providerId="AD" clId="Web-{8F3ED01B-2B5D-5750-B553-D067547E1A63}" dt="2022-07-26T14:10:52.782" v="11"/>
          <ac:picMkLst>
            <pc:docMk/>
            <pc:sldMk cId="2360482531" sldId="260"/>
            <ac:picMk id="4" creationId="{F3E6F882-8466-757C-FFD3-C6F0FEFB5181}"/>
          </ac:picMkLst>
        </pc:picChg>
        <pc:picChg chg="add mod">
          <ac:chgData name="Ori Zaff" userId="S::tup54227@temple.edu::d956f725-fcd5-4321-b79d-c3e1a3bd1fa4" providerId="AD" clId="Web-{8F3ED01B-2B5D-5750-B553-D067547E1A63}" dt="2022-07-26T14:10:46.079" v="9" actId="1076"/>
          <ac:picMkLst>
            <pc:docMk/>
            <pc:sldMk cId="2360482531" sldId="260"/>
            <ac:picMk id="5" creationId="{B54C9D45-A199-69DE-31BA-149D2C310A97}"/>
          </ac:picMkLst>
        </pc:picChg>
        <pc:picChg chg="add mod">
          <ac:chgData name="Ori Zaff" userId="S::tup54227@temple.edu::d956f725-fcd5-4321-b79d-c3e1a3bd1fa4" providerId="AD" clId="Web-{8F3ED01B-2B5D-5750-B553-D067547E1A63}" dt="2022-07-26T14:10:50.282" v="10" actId="1076"/>
          <ac:picMkLst>
            <pc:docMk/>
            <pc:sldMk cId="2360482531" sldId="260"/>
            <ac:picMk id="6" creationId="{0A9B5380-D368-B2A9-FA53-7411EA6FAC00}"/>
          </ac:picMkLst>
        </pc:picChg>
        <pc:picChg chg="del">
          <ac:chgData name="Ori Zaff" userId="S::tup54227@temple.edu::d956f725-fcd5-4321-b79d-c3e1a3bd1fa4" providerId="AD" clId="Web-{8F3ED01B-2B5D-5750-B553-D067547E1A63}" dt="2022-07-26T14:09:47.389" v="0"/>
          <ac:picMkLst>
            <pc:docMk/>
            <pc:sldMk cId="2360482531" sldId="260"/>
            <ac:picMk id="7" creationId="{37D54739-8295-3922-0E4B-CABF3C7ACD90}"/>
          </ac:picMkLst>
        </pc:picChg>
        <pc:picChg chg="add mod">
          <ac:chgData name="Ori Zaff" userId="S::tup54227@temple.edu::d956f725-fcd5-4321-b79d-c3e1a3bd1fa4" providerId="AD" clId="Web-{8F3ED01B-2B5D-5750-B553-D067547E1A63}" dt="2022-07-26T14:12:22.207" v="15" actId="1076"/>
          <ac:picMkLst>
            <pc:docMk/>
            <pc:sldMk cId="2360482531" sldId="260"/>
            <ac:picMk id="8" creationId="{12CFA3A9-137E-B4F1-DA9D-0A21A7C0926F}"/>
          </ac:picMkLst>
        </pc:picChg>
        <pc:picChg chg="add mod">
          <ac:chgData name="Ori Zaff" userId="S::tup54227@temple.edu::d956f725-fcd5-4321-b79d-c3e1a3bd1fa4" providerId="AD" clId="Web-{8F3ED01B-2B5D-5750-B553-D067547E1A63}" dt="2022-07-26T14:13:00.146" v="19" actId="14100"/>
          <ac:picMkLst>
            <pc:docMk/>
            <pc:sldMk cId="2360482531" sldId="260"/>
            <ac:picMk id="9" creationId="{5A506C01-884E-B86C-4CD4-CEA9C75D9038}"/>
          </ac:picMkLst>
        </pc:picChg>
      </pc:sldChg>
      <pc:sldChg chg="addSp delSp modSp">
        <pc:chgData name="Ori Zaff" userId="S::tup54227@temple.edu::d956f725-fcd5-4321-b79d-c3e1a3bd1fa4" providerId="AD" clId="Web-{8F3ED01B-2B5D-5750-B553-D067547E1A63}" dt="2022-07-26T14:16:19.013" v="44"/>
        <pc:sldMkLst>
          <pc:docMk/>
          <pc:sldMk cId="3890000298" sldId="271"/>
        </pc:sldMkLst>
        <pc:picChg chg="del">
          <ac:chgData name="Ori Zaff" userId="S::tup54227@temple.edu::d956f725-fcd5-4321-b79d-c3e1a3bd1fa4" providerId="AD" clId="Web-{8F3ED01B-2B5D-5750-B553-D067547E1A63}" dt="2022-07-26T14:16:19.013" v="44"/>
          <ac:picMkLst>
            <pc:docMk/>
            <pc:sldMk cId="3890000298" sldId="271"/>
            <ac:picMk id="5" creationId="{DE95F1AC-4A9A-703C-7CD3-D38CFA68C4F8}"/>
          </ac:picMkLst>
        </pc:picChg>
        <pc:picChg chg="add del mod">
          <ac:chgData name="Ori Zaff" userId="S::tup54227@temple.edu::d956f725-fcd5-4321-b79d-c3e1a3bd1fa4" providerId="AD" clId="Web-{8F3ED01B-2B5D-5750-B553-D067547E1A63}" dt="2022-07-26T14:16:11.794" v="43"/>
          <ac:picMkLst>
            <pc:docMk/>
            <pc:sldMk cId="3890000298" sldId="271"/>
            <ac:picMk id="7" creationId="{B85013D1-A02D-5173-FE9E-D2BE92F5E406}"/>
          </ac:picMkLst>
        </pc:picChg>
        <pc:picChg chg="add mod">
          <ac:chgData name="Ori Zaff" userId="S::tup54227@temple.edu::d956f725-fcd5-4321-b79d-c3e1a3bd1fa4" providerId="AD" clId="Web-{8F3ED01B-2B5D-5750-B553-D067547E1A63}" dt="2022-07-26T14:15:44.074" v="37" actId="14100"/>
          <ac:picMkLst>
            <pc:docMk/>
            <pc:sldMk cId="3890000298" sldId="271"/>
            <ac:picMk id="8" creationId="{123B60FC-40D2-2843-DE6C-870951B0828E}"/>
          </ac:picMkLst>
        </pc:picChg>
        <pc:picChg chg="add mod">
          <ac:chgData name="Ori Zaff" userId="S::tup54227@temple.edu::d956f725-fcd5-4321-b79d-c3e1a3bd1fa4" providerId="AD" clId="Web-{8F3ED01B-2B5D-5750-B553-D067547E1A63}" dt="2022-07-26T14:15:58.481" v="41" actId="14100"/>
          <ac:picMkLst>
            <pc:docMk/>
            <pc:sldMk cId="3890000298" sldId="271"/>
            <ac:picMk id="9" creationId="{76DE3C81-D727-4FD3-8B19-27E4FE81BC0F}"/>
          </ac:picMkLst>
        </pc:picChg>
      </pc:sldChg>
    </pc:docChg>
  </pc:docChgLst>
  <pc:docChgLst>
    <pc:chgData name="Makayla J Collins" userId="S::tuj37142@temple.edu::c5ae9c33-0d4f-460f-8f0a-0114e94a9476" providerId="AD" clId="Web-{8C16AA29-A740-0CA7-BF44-27DD49D85266}"/>
    <pc:docChg chg="modSld">
      <pc:chgData name="Makayla J Collins" userId="S::tuj37142@temple.edu::c5ae9c33-0d4f-460f-8f0a-0114e94a9476" providerId="AD" clId="Web-{8C16AA29-A740-0CA7-BF44-27DD49D85266}" dt="2022-07-06T20:47:20.900" v="51" actId="20577"/>
      <pc:docMkLst>
        <pc:docMk/>
      </pc:docMkLst>
      <pc:sldChg chg="modSp">
        <pc:chgData name="Makayla J Collins" userId="S::tuj37142@temple.edu::c5ae9c33-0d4f-460f-8f0a-0114e94a9476" providerId="AD" clId="Web-{8C16AA29-A740-0CA7-BF44-27DD49D85266}" dt="2022-07-06T20:47:20.900" v="51" actId="20577"/>
        <pc:sldMkLst>
          <pc:docMk/>
          <pc:sldMk cId="2871173944" sldId="258"/>
        </pc:sldMkLst>
        <pc:spChg chg="mod">
          <ac:chgData name="Makayla J Collins" userId="S::tuj37142@temple.edu::c5ae9c33-0d4f-460f-8f0a-0114e94a9476" providerId="AD" clId="Web-{8C16AA29-A740-0CA7-BF44-27DD49D85266}" dt="2022-07-06T20:47:20.900" v="51" actId="20577"/>
          <ac:spMkLst>
            <pc:docMk/>
            <pc:sldMk cId="2871173944" sldId="258"/>
            <ac:spMk id="3" creationId="{F542A56B-0E16-EA84-658E-25887ED61BC3}"/>
          </ac:spMkLst>
        </pc:spChg>
      </pc:sldChg>
      <pc:sldChg chg="modSp">
        <pc:chgData name="Makayla J Collins" userId="S::tuj37142@temple.edu::c5ae9c33-0d4f-460f-8f0a-0114e94a9476" providerId="AD" clId="Web-{8C16AA29-A740-0CA7-BF44-27DD49D85266}" dt="2022-07-06T20:37:59.496" v="19" actId="20577"/>
        <pc:sldMkLst>
          <pc:docMk/>
          <pc:sldMk cId="3347699800" sldId="259"/>
        </pc:sldMkLst>
        <pc:spChg chg="mod">
          <ac:chgData name="Makayla J Collins" userId="S::tuj37142@temple.edu::c5ae9c33-0d4f-460f-8f0a-0114e94a9476" providerId="AD" clId="Web-{8C16AA29-A740-0CA7-BF44-27DD49D85266}" dt="2022-07-06T20:37:59.496" v="19" actId="20577"/>
          <ac:spMkLst>
            <pc:docMk/>
            <pc:sldMk cId="3347699800" sldId="259"/>
            <ac:spMk id="3" creationId="{F03531CA-523A-DF54-CD88-2E904D43E0A2}"/>
          </ac:spMkLst>
        </pc:spChg>
      </pc:sldChg>
    </pc:docChg>
  </pc:docChgLst>
  <pc:docChgLst>
    <pc:chgData name="Rita Ludwig" userId="S::tuq41054@temple.edu::36bd42d0-33a2-4968-b477-ea33d1bebc68" providerId="AD" clId="Web-{305392FD-5FBA-759E-EE4B-DFD8EAD94E66}"/>
    <pc:docChg chg="addSld delSld modSld">
      <pc:chgData name="Rita Ludwig" userId="S::tuq41054@temple.edu::36bd42d0-33a2-4968-b477-ea33d1bebc68" providerId="AD" clId="Web-{305392FD-5FBA-759E-EE4B-DFD8EAD94E66}" dt="2022-07-08T16:04:46.825" v="15" actId="20577"/>
      <pc:docMkLst>
        <pc:docMk/>
      </pc:docMkLst>
      <pc:sldChg chg="new del">
        <pc:chgData name="Rita Ludwig" userId="S::tuq41054@temple.edu::36bd42d0-33a2-4968-b477-ea33d1bebc68" providerId="AD" clId="Web-{305392FD-5FBA-759E-EE4B-DFD8EAD94E66}" dt="2022-07-08T15:59:36.220" v="2"/>
        <pc:sldMkLst>
          <pc:docMk/>
          <pc:sldMk cId="207058524" sldId="269"/>
        </pc:sldMkLst>
      </pc:sldChg>
      <pc:sldChg chg="modSp add replId">
        <pc:chgData name="Rita Ludwig" userId="S::tuq41054@temple.edu::36bd42d0-33a2-4968-b477-ea33d1bebc68" providerId="AD" clId="Web-{305392FD-5FBA-759E-EE4B-DFD8EAD94E66}" dt="2022-07-08T16:02:43.196" v="11" actId="1076"/>
        <pc:sldMkLst>
          <pc:docMk/>
          <pc:sldMk cId="1598854089" sldId="270"/>
        </pc:sldMkLst>
        <pc:spChg chg="mod">
          <ac:chgData name="Rita Ludwig" userId="S::tuq41054@temple.edu::36bd42d0-33a2-4968-b477-ea33d1bebc68" providerId="AD" clId="Web-{305392FD-5FBA-759E-EE4B-DFD8EAD94E66}" dt="2022-07-08T16:02:43.196" v="11" actId="1076"/>
          <ac:spMkLst>
            <pc:docMk/>
            <pc:sldMk cId="1598854089" sldId="270"/>
            <ac:spMk id="2" creationId="{25B16722-FC08-9D3D-3C2D-EAC6F4311526}"/>
          </ac:spMkLst>
        </pc:spChg>
      </pc:sldChg>
      <pc:sldChg chg="modSp add replId">
        <pc:chgData name="Rita Ludwig" userId="S::tuq41054@temple.edu::36bd42d0-33a2-4968-b477-ea33d1bebc68" providerId="AD" clId="Web-{305392FD-5FBA-759E-EE4B-DFD8EAD94E66}" dt="2022-07-08T16:04:46.825" v="15" actId="20577"/>
        <pc:sldMkLst>
          <pc:docMk/>
          <pc:sldMk cId="3890000298" sldId="271"/>
        </pc:sldMkLst>
        <pc:spChg chg="mod">
          <ac:chgData name="Rita Ludwig" userId="S::tuq41054@temple.edu::36bd42d0-33a2-4968-b477-ea33d1bebc68" providerId="AD" clId="Web-{305392FD-5FBA-759E-EE4B-DFD8EAD94E66}" dt="2022-07-08T16:04:46.825" v="15" actId="20577"/>
          <ac:spMkLst>
            <pc:docMk/>
            <pc:sldMk cId="3890000298" sldId="271"/>
            <ac:spMk id="2" creationId="{9718027A-3B68-0C39-7E3B-A84F7A1ECBCA}"/>
          </ac:spMkLst>
        </pc:spChg>
      </pc:sldChg>
    </pc:docChg>
  </pc:docChgLst>
  <pc:docChgLst>
    <pc:chgData name="Ori Zaff" userId="S::tup54227@temple.edu::d956f725-fcd5-4321-b79d-c3e1a3bd1fa4" providerId="AD" clId="Web-{9B21910F-D0ED-E257-9890-50C8F8E8E529}"/>
    <pc:docChg chg="modSld">
      <pc:chgData name="Ori Zaff" userId="S::tup54227@temple.edu::d956f725-fcd5-4321-b79d-c3e1a3bd1fa4" providerId="AD" clId="Web-{9B21910F-D0ED-E257-9890-50C8F8E8E529}" dt="2022-07-26T21:28:31.922" v="26" actId="20577"/>
      <pc:docMkLst>
        <pc:docMk/>
      </pc:docMkLst>
      <pc:sldChg chg="modSp">
        <pc:chgData name="Ori Zaff" userId="S::tup54227@temple.edu::d956f725-fcd5-4321-b79d-c3e1a3bd1fa4" providerId="AD" clId="Web-{9B21910F-D0ED-E257-9890-50C8F8E8E529}" dt="2022-07-26T21:28:31.922" v="26" actId="20577"/>
        <pc:sldMkLst>
          <pc:docMk/>
          <pc:sldMk cId="2360482531" sldId="260"/>
        </pc:sldMkLst>
        <pc:spChg chg="mod">
          <ac:chgData name="Ori Zaff" userId="S::tup54227@temple.edu::d956f725-fcd5-4321-b79d-c3e1a3bd1fa4" providerId="AD" clId="Web-{9B21910F-D0ED-E257-9890-50C8F8E8E529}" dt="2022-07-26T21:28:31.922" v="26" actId="20577"/>
          <ac:spMkLst>
            <pc:docMk/>
            <pc:sldMk cId="2360482531" sldId="260"/>
            <ac:spMk id="2" creationId="{90BB2E9A-1995-F3D9-21AF-DAD885184C66}"/>
          </ac:spMkLst>
        </pc:spChg>
      </pc:sldChg>
    </pc:docChg>
  </pc:docChgLst>
  <pc:docChgLst>
    <pc:chgData name="Ori Zaff" userId="S::tup54227@temple.edu::d956f725-fcd5-4321-b79d-c3e1a3bd1fa4" providerId="AD" clId="Web-{D5BD7579-FB82-ED12-D6D8-25A41FCCEF81}"/>
    <pc:docChg chg="modSld sldOrd">
      <pc:chgData name="Ori Zaff" userId="S::tup54227@temple.edu::d956f725-fcd5-4321-b79d-c3e1a3bd1fa4" providerId="AD" clId="Web-{D5BD7579-FB82-ED12-D6D8-25A41FCCEF81}" dt="2022-07-14T14:55:06.628" v="53"/>
      <pc:docMkLst>
        <pc:docMk/>
      </pc:docMkLst>
      <pc:sldChg chg="addSp delSp modSp">
        <pc:chgData name="Ori Zaff" userId="S::tup54227@temple.edu::d956f725-fcd5-4321-b79d-c3e1a3bd1fa4" providerId="AD" clId="Web-{D5BD7579-FB82-ED12-D6D8-25A41FCCEF81}" dt="2022-07-14T14:25:53.810" v="8" actId="1076"/>
        <pc:sldMkLst>
          <pc:docMk/>
          <pc:sldMk cId="3347699800" sldId="259"/>
        </pc:sldMkLst>
        <pc:picChg chg="add del mod">
          <ac:chgData name="Ori Zaff" userId="S::tup54227@temple.edu::d956f725-fcd5-4321-b79d-c3e1a3bd1fa4" providerId="AD" clId="Web-{D5BD7579-FB82-ED12-D6D8-25A41FCCEF81}" dt="2022-07-14T14:11:33.095" v="4"/>
          <ac:picMkLst>
            <pc:docMk/>
            <pc:sldMk cId="3347699800" sldId="259"/>
            <ac:picMk id="2" creationId="{26710927-E87E-65B3-31B6-8CED325DF624}"/>
          </ac:picMkLst>
        </pc:picChg>
        <pc:picChg chg="del">
          <ac:chgData name="Ori Zaff" userId="S::tup54227@temple.edu::d956f725-fcd5-4321-b79d-c3e1a3bd1fa4" providerId="AD" clId="Web-{D5BD7579-FB82-ED12-D6D8-25A41FCCEF81}" dt="2022-07-14T14:10:56.967" v="0"/>
          <ac:picMkLst>
            <pc:docMk/>
            <pc:sldMk cId="3347699800" sldId="259"/>
            <ac:picMk id="4" creationId="{010A920F-D576-9423-0909-2EF69B0479C7}"/>
          </ac:picMkLst>
        </pc:picChg>
        <pc:picChg chg="add del mod">
          <ac:chgData name="Ori Zaff" userId="S::tup54227@temple.edu::d956f725-fcd5-4321-b79d-c3e1a3bd1fa4" providerId="AD" clId="Web-{D5BD7579-FB82-ED12-D6D8-25A41FCCEF81}" dt="2022-07-14T14:12:07.253" v="6"/>
          <ac:picMkLst>
            <pc:docMk/>
            <pc:sldMk cId="3347699800" sldId="259"/>
            <ac:picMk id="5" creationId="{EC27523B-9F99-24C4-0AE2-4F0071CA31F4}"/>
          </ac:picMkLst>
        </pc:picChg>
        <pc:picChg chg="add mod">
          <ac:chgData name="Ori Zaff" userId="S::tup54227@temple.edu::d956f725-fcd5-4321-b79d-c3e1a3bd1fa4" providerId="AD" clId="Web-{D5BD7579-FB82-ED12-D6D8-25A41FCCEF81}" dt="2022-07-14T14:25:53.810" v="8" actId="1076"/>
          <ac:picMkLst>
            <pc:docMk/>
            <pc:sldMk cId="3347699800" sldId="259"/>
            <ac:picMk id="6" creationId="{8FE99485-3A58-F42A-4B24-E69BEFAF487B}"/>
          </ac:picMkLst>
        </pc:picChg>
      </pc:sldChg>
      <pc:sldChg chg="addSp delSp modSp">
        <pc:chgData name="Ori Zaff" userId="S::tup54227@temple.edu::d956f725-fcd5-4321-b79d-c3e1a3bd1fa4" providerId="AD" clId="Web-{D5BD7579-FB82-ED12-D6D8-25A41FCCEF81}" dt="2022-07-14T14:30:40.548" v="39" actId="1076"/>
        <pc:sldMkLst>
          <pc:docMk/>
          <pc:sldMk cId="2360482531" sldId="260"/>
        </pc:sldMkLst>
        <pc:spChg chg="del">
          <ac:chgData name="Ori Zaff" userId="S::tup54227@temple.edu::d956f725-fcd5-4321-b79d-c3e1a3bd1fa4" providerId="AD" clId="Web-{D5BD7579-FB82-ED12-D6D8-25A41FCCEF81}" dt="2022-07-14T14:26:30.953" v="9"/>
          <ac:spMkLst>
            <pc:docMk/>
            <pc:sldMk cId="2360482531" sldId="260"/>
            <ac:spMk id="2" creationId="{7CC2C50A-6F5E-D921-45EE-FC121D0D95EF}"/>
          </ac:spMkLst>
        </pc:spChg>
        <pc:spChg chg="mod">
          <ac:chgData name="Ori Zaff" userId="S::tup54227@temple.edu::d956f725-fcd5-4321-b79d-c3e1a3bd1fa4" providerId="AD" clId="Web-{D5BD7579-FB82-ED12-D6D8-25A41FCCEF81}" dt="2022-07-14T14:30:40.548" v="39" actId="1076"/>
          <ac:spMkLst>
            <pc:docMk/>
            <pc:sldMk cId="2360482531" sldId="260"/>
            <ac:spMk id="3" creationId="{FC2A88FB-A631-0C09-A847-2572FE77C506}"/>
          </ac:spMkLst>
        </pc:spChg>
        <pc:picChg chg="add del mod">
          <ac:chgData name="Ori Zaff" userId="S::tup54227@temple.edu::d956f725-fcd5-4321-b79d-c3e1a3bd1fa4" providerId="AD" clId="Web-{D5BD7579-FB82-ED12-D6D8-25A41FCCEF81}" dt="2022-07-14T14:29:38.341" v="26"/>
          <ac:picMkLst>
            <pc:docMk/>
            <pc:sldMk cId="2360482531" sldId="260"/>
            <ac:picMk id="4" creationId="{3994ABF7-6FDA-2C1D-BA25-3F6374123102}"/>
          </ac:picMkLst>
        </pc:picChg>
        <pc:picChg chg="del mod">
          <ac:chgData name="Ori Zaff" userId="S::tup54227@temple.edu::d956f725-fcd5-4321-b79d-c3e1a3bd1fa4" providerId="AD" clId="Web-{D5BD7579-FB82-ED12-D6D8-25A41FCCEF81}" dt="2022-07-14T14:27:07.674" v="13"/>
          <ac:picMkLst>
            <pc:docMk/>
            <pc:sldMk cId="2360482531" sldId="260"/>
            <ac:picMk id="5" creationId="{7A61FB52-3285-68A0-173E-B756C9323E13}"/>
          </ac:picMkLst>
        </pc:picChg>
        <pc:picChg chg="add mod">
          <ac:chgData name="Ori Zaff" userId="S::tup54227@temple.edu::d956f725-fcd5-4321-b79d-c3e1a3bd1fa4" providerId="AD" clId="Web-{D5BD7579-FB82-ED12-D6D8-25A41FCCEF81}" dt="2022-07-14T14:29:07.151" v="24" actId="1076"/>
          <ac:picMkLst>
            <pc:docMk/>
            <pc:sldMk cId="2360482531" sldId="260"/>
            <ac:picMk id="6" creationId="{A4F8D57E-75AD-B706-D833-F0513FA2EFFC}"/>
          </ac:picMkLst>
        </pc:picChg>
        <pc:picChg chg="add mod">
          <ac:chgData name="Ori Zaff" userId="S::tup54227@temple.edu::d956f725-fcd5-4321-b79d-c3e1a3bd1fa4" providerId="AD" clId="Web-{D5BD7579-FB82-ED12-D6D8-25A41FCCEF81}" dt="2022-07-14T14:29:53.858" v="30" actId="1076"/>
          <ac:picMkLst>
            <pc:docMk/>
            <pc:sldMk cId="2360482531" sldId="260"/>
            <ac:picMk id="7" creationId="{37D54739-8295-3922-0E4B-CABF3C7ACD90}"/>
          </ac:picMkLst>
        </pc:picChg>
      </pc:sldChg>
      <pc:sldChg chg="delSp modSp">
        <pc:chgData name="Ori Zaff" userId="S::tup54227@temple.edu::d956f725-fcd5-4321-b79d-c3e1a3bd1fa4" providerId="AD" clId="Web-{D5BD7579-FB82-ED12-D6D8-25A41FCCEF81}" dt="2022-07-14T14:31:01.018" v="41" actId="1076"/>
        <pc:sldMkLst>
          <pc:docMk/>
          <pc:sldMk cId="2194386079" sldId="264"/>
        </pc:sldMkLst>
        <pc:spChg chg="del">
          <ac:chgData name="Ori Zaff" userId="S::tup54227@temple.edu::d956f725-fcd5-4321-b79d-c3e1a3bd1fa4" providerId="AD" clId="Web-{D5BD7579-FB82-ED12-D6D8-25A41FCCEF81}" dt="2022-07-14T14:30:52.940" v="40"/>
          <ac:spMkLst>
            <pc:docMk/>
            <pc:sldMk cId="2194386079" sldId="264"/>
            <ac:spMk id="2" creationId="{1601ABB7-889A-F83C-B36F-6F3087B45174}"/>
          </ac:spMkLst>
        </pc:spChg>
        <pc:spChg chg="mod">
          <ac:chgData name="Ori Zaff" userId="S::tup54227@temple.edu::d956f725-fcd5-4321-b79d-c3e1a3bd1fa4" providerId="AD" clId="Web-{D5BD7579-FB82-ED12-D6D8-25A41FCCEF81}" dt="2022-07-14T14:31:01.018" v="41" actId="1076"/>
          <ac:spMkLst>
            <pc:docMk/>
            <pc:sldMk cId="2194386079" sldId="264"/>
            <ac:spMk id="3" creationId="{2868CFCF-F705-2235-6117-9B593494ED66}"/>
          </ac:spMkLst>
        </pc:spChg>
      </pc:sldChg>
      <pc:sldChg chg="ord">
        <pc:chgData name="Ori Zaff" userId="S::tup54227@temple.edu::d956f725-fcd5-4321-b79d-c3e1a3bd1fa4" providerId="AD" clId="Web-{D5BD7579-FB82-ED12-D6D8-25A41FCCEF81}" dt="2022-07-14T14:55:06.628" v="53"/>
        <pc:sldMkLst>
          <pc:docMk/>
          <pc:sldMk cId="4237388946" sldId="268"/>
        </pc:sldMkLst>
      </pc:sldChg>
      <pc:sldChg chg="addSp modSp">
        <pc:chgData name="Ori Zaff" userId="S::tup54227@temple.edu::d956f725-fcd5-4321-b79d-c3e1a3bd1fa4" providerId="AD" clId="Web-{D5BD7579-FB82-ED12-D6D8-25A41FCCEF81}" dt="2022-07-14T14:53:38.453" v="51" actId="1076"/>
        <pc:sldMkLst>
          <pc:docMk/>
          <pc:sldMk cId="3890000298" sldId="271"/>
        </pc:sldMkLst>
        <pc:picChg chg="add mod">
          <ac:chgData name="Ori Zaff" userId="S::tup54227@temple.edu::d956f725-fcd5-4321-b79d-c3e1a3bd1fa4" providerId="AD" clId="Web-{D5BD7579-FB82-ED12-D6D8-25A41FCCEF81}" dt="2022-07-14T14:53:38.453" v="51" actId="1076"/>
          <ac:picMkLst>
            <pc:docMk/>
            <pc:sldMk cId="3890000298" sldId="271"/>
            <ac:picMk id="4" creationId="{7561025F-70DA-6D5A-9A7E-ECE746070530}"/>
          </ac:picMkLst>
        </pc:picChg>
        <pc:picChg chg="mod">
          <ac:chgData name="Ori Zaff" userId="S::tup54227@temple.edu::d956f725-fcd5-4321-b79d-c3e1a3bd1fa4" providerId="AD" clId="Web-{D5BD7579-FB82-ED12-D6D8-25A41FCCEF81}" dt="2022-07-14T14:53:30.828" v="50" actId="1076"/>
          <ac:picMkLst>
            <pc:docMk/>
            <pc:sldMk cId="3890000298" sldId="271"/>
            <ac:picMk id="5" creationId="{DE95F1AC-4A9A-703C-7CD3-D38CFA68C4F8}"/>
          </ac:picMkLst>
        </pc:picChg>
      </pc:sldChg>
    </pc:docChg>
  </pc:docChgLst>
  <pc:docChgLst>
    <pc:chgData name="Ori Zaff" userId="S::tup54227@temple.edu::d956f725-fcd5-4321-b79d-c3e1a3bd1fa4" providerId="AD" clId="Web-{8A1B557F-0683-EBA6-0D7A-794AAABA2D06}"/>
    <pc:docChg chg="delSld modSld">
      <pc:chgData name="Ori Zaff" userId="S::tup54227@temple.edu::d956f725-fcd5-4321-b79d-c3e1a3bd1fa4" providerId="AD" clId="Web-{8A1B557F-0683-EBA6-0D7A-794AAABA2D06}" dt="2022-07-14T15:33:30.070" v="310" actId="1076"/>
      <pc:docMkLst>
        <pc:docMk/>
      </pc:docMkLst>
      <pc:sldChg chg="addSp delSp modSp">
        <pc:chgData name="Ori Zaff" userId="S::tup54227@temple.edu::d956f725-fcd5-4321-b79d-c3e1a3bd1fa4" providerId="AD" clId="Web-{8A1B557F-0683-EBA6-0D7A-794AAABA2D06}" dt="2022-07-14T15:15:39.859" v="140" actId="1076"/>
        <pc:sldMkLst>
          <pc:docMk/>
          <pc:sldMk cId="3347699800" sldId="259"/>
        </pc:sldMkLst>
        <pc:spChg chg="mod">
          <ac:chgData name="Ori Zaff" userId="S::tup54227@temple.edu::d956f725-fcd5-4321-b79d-c3e1a3bd1fa4" providerId="AD" clId="Web-{8A1B557F-0683-EBA6-0D7A-794AAABA2D06}" dt="2022-07-14T15:15:09.826" v="133" actId="1076"/>
          <ac:spMkLst>
            <pc:docMk/>
            <pc:sldMk cId="3347699800" sldId="259"/>
            <ac:spMk id="3" creationId="{F03531CA-523A-DF54-CD88-2E904D43E0A2}"/>
          </ac:spMkLst>
        </pc:spChg>
        <pc:picChg chg="add mod">
          <ac:chgData name="Ori Zaff" userId="S::tup54227@temple.edu::d956f725-fcd5-4321-b79d-c3e1a3bd1fa4" providerId="AD" clId="Web-{8A1B557F-0683-EBA6-0D7A-794AAABA2D06}" dt="2022-07-14T15:15:38.562" v="139" actId="1076"/>
          <ac:picMkLst>
            <pc:docMk/>
            <pc:sldMk cId="3347699800" sldId="259"/>
            <ac:picMk id="2" creationId="{355686B8-5259-96B0-2F15-D3CF3CD00913}"/>
          </ac:picMkLst>
        </pc:picChg>
        <pc:picChg chg="add del">
          <ac:chgData name="Ori Zaff" userId="S::tup54227@temple.edu::d956f725-fcd5-4321-b79d-c3e1a3bd1fa4" providerId="AD" clId="Web-{8A1B557F-0683-EBA6-0D7A-794AAABA2D06}" dt="2022-07-14T15:14:14.965" v="119"/>
          <ac:picMkLst>
            <pc:docMk/>
            <pc:sldMk cId="3347699800" sldId="259"/>
            <ac:picMk id="4" creationId="{4EEA98C7-3C8F-116B-1E59-054DC600E47E}"/>
          </ac:picMkLst>
        </pc:picChg>
        <pc:picChg chg="add mod">
          <ac:chgData name="Ori Zaff" userId="S::tup54227@temple.edu::d956f725-fcd5-4321-b79d-c3e1a3bd1fa4" providerId="AD" clId="Web-{8A1B557F-0683-EBA6-0D7A-794AAABA2D06}" dt="2022-07-14T15:15:39.859" v="140" actId="1076"/>
          <ac:picMkLst>
            <pc:docMk/>
            <pc:sldMk cId="3347699800" sldId="259"/>
            <ac:picMk id="5" creationId="{F3E48F9C-E0C3-F35E-E720-A9AC5ACD524D}"/>
          </ac:picMkLst>
        </pc:picChg>
        <pc:picChg chg="add del">
          <ac:chgData name="Ori Zaff" userId="S::tup54227@temple.edu::d956f725-fcd5-4321-b79d-c3e1a3bd1fa4" providerId="AD" clId="Web-{8A1B557F-0683-EBA6-0D7A-794AAABA2D06}" dt="2022-07-14T15:14:16.309" v="120"/>
          <ac:picMkLst>
            <pc:docMk/>
            <pc:sldMk cId="3347699800" sldId="259"/>
            <ac:picMk id="6" creationId="{8FE99485-3A58-F42A-4B24-E69BEFAF487B}"/>
          </ac:picMkLst>
        </pc:picChg>
      </pc:sldChg>
      <pc:sldChg chg="addSp delSp modSp">
        <pc:chgData name="Ori Zaff" userId="S::tup54227@temple.edu::d956f725-fcd5-4321-b79d-c3e1a3bd1fa4" providerId="AD" clId="Web-{8A1B557F-0683-EBA6-0D7A-794AAABA2D06}" dt="2022-07-14T15:31:08.409" v="295" actId="20577"/>
        <pc:sldMkLst>
          <pc:docMk/>
          <pc:sldMk cId="2360482531" sldId="260"/>
        </pc:sldMkLst>
        <pc:spChg chg="add mod">
          <ac:chgData name="Ori Zaff" userId="S::tup54227@temple.edu::d956f725-fcd5-4321-b79d-c3e1a3bd1fa4" providerId="AD" clId="Web-{8A1B557F-0683-EBA6-0D7A-794AAABA2D06}" dt="2022-07-14T15:31:08.409" v="295" actId="20577"/>
          <ac:spMkLst>
            <pc:docMk/>
            <pc:sldMk cId="2360482531" sldId="260"/>
            <ac:spMk id="2" creationId="{90BB2E9A-1995-F3D9-21AF-DAD885184C66}"/>
          </ac:spMkLst>
        </pc:spChg>
        <pc:spChg chg="mod">
          <ac:chgData name="Ori Zaff" userId="S::tup54227@temple.edu::d956f725-fcd5-4321-b79d-c3e1a3bd1fa4" providerId="AD" clId="Web-{8A1B557F-0683-EBA6-0D7A-794AAABA2D06}" dt="2022-07-14T15:30:19.032" v="289" actId="1076"/>
          <ac:spMkLst>
            <pc:docMk/>
            <pc:sldMk cId="2360482531" sldId="260"/>
            <ac:spMk id="3" creationId="{FC2A88FB-A631-0C09-A847-2572FE77C506}"/>
          </ac:spMkLst>
        </pc:spChg>
        <pc:picChg chg="add mod">
          <ac:chgData name="Ori Zaff" userId="S::tup54227@temple.edu::d956f725-fcd5-4321-b79d-c3e1a3bd1fa4" providerId="AD" clId="Web-{8A1B557F-0683-EBA6-0D7A-794AAABA2D06}" dt="2022-07-14T15:29:19.780" v="269" actId="1076"/>
          <ac:picMkLst>
            <pc:docMk/>
            <pc:sldMk cId="2360482531" sldId="260"/>
            <ac:picMk id="4" creationId="{F3E6F882-8466-757C-FFD3-C6F0FEFB5181}"/>
          </ac:picMkLst>
        </pc:picChg>
        <pc:picChg chg="del mod">
          <ac:chgData name="Ori Zaff" userId="S::tup54227@temple.edu::d956f725-fcd5-4321-b79d-c3e1a3bd1fa4" providerId="AD" clId="Web-{8A1B557F-0683-EBA6-0D7A-794AAABA2D06}" dt="2022-07-14T15:28:47.841" v="262"/>
          <ac:picMkLst>
            <pc:docMk/>
            <pc:sldMk cId="2360482531" sldId="260"/>
            <ac:picMk id="6" creationId="{A4F8D57E-75AD-B706-D833-F0513FA2EFFC}"/>
          </ac:picMkLst>
        </pc:picChg>
        <pc:picChg chg="mod">
          <ac:chgData name="Ori Zaff" userId="S::tup54227@temple.edu::d956f725-fcd5-4321-b79d-c3e1a3bd1fa4" providerId="AD" clId="Web-{8A1B557F-0683-EBA6-0D7A-794AAABA2D06}" dt="2022-07-14T15:20:53.558" v="203" actId="1076"/>
          <ac:picMkLst>
            <pc:docMk/>
            <pc:sldMk cId="2360482531" sldId="260"/>
            <ac:picMk id="7" creationId="{37D54739-8295-3922-0E4B-CABF3C7ACD90}"/>
          </ac:picMkLst>
        </pc:picChg>
      </pc:sldChg>
      <pc:sldChg chg="del">
        <pc:chgData name="Ori Zaff" userId="S::tup54227@temple.edu::d956f725-fcd5-4321-b79d-c3e1a3bd1fa4" providerId="AD" clId="Web-{8A1B557F-0683-EBA6-0D7A-794AAABA2D06}" dt="2022-07-14T15:25:51.006" v="237"/>
        <pc:sldMkLst>
          <pc:docMk/>
          <pc:sldMk cId="2194386079" sldId="264"/>
        </pc:sldMkLst>
      </pc:sldChg>
      <pc:sldChg chg="delSp modSp">
        <pc:chgData name="Ori Zaff" userId="S::tup54227@temple.edu::d956f725-fcd5-4321-b79d-c3e1a3bd1fa4" providerId="AD" clId="Web-{8A1B557F-0683-EBA6-0D7A-794AAABA2D06}" dt="2022-07-14T15:33:30.070" v="310" actId="1076"/>
        <pc:sldMkLst>
          <pc:docMk/>
          <pc:sldMk cId="4237388946" sldId="268"/>
        </pc:sldMkLst>
        <pc:spChg chg="del">
          <ac:chgData name="Ori Zaff" userId="S::tup54227@temple.edu::d956f725-fcd5-4321-b79d-c3e1a3bd1fa4" providerId="AD" clId="Web-{8A1B557F-0683-EBA6-0D7A-794AAABA2D06}" dt="2022-07-14T15:32:28.927" v="303"/>
          <ac:spMkLst>
            <pc:docMk/>
            <pc:sldMk cId="4237388946" sldId="268"/>
            <ac:spMk id="2" creationId="{FFCDF57B-630C-B18F-DC75-1FF66A821B84}"/>
          </ac:spMkLst>
        </pc:spChg>
        <pc:spChg chg="mod">
          <ac:chgData name="Ori Zaff" userId="S::tup54227@temple.edu::d956f725-fcd5-4321-b79d-c3e1a3bd1fa4" providerId="AD" clId="Web-{8A1B557F-0683-EBA6-0D7A-794AAABA2D06}" dt="2022-07-14T15:33:30.070" v="310" actId="1076"/>
          <ac:spMkLst>
            <pc:docMk/>
            <pc:sldMk cId="4237388946" sldId="268"/>
            <ac:spMk id="3" creationId="{4798D8B0-7B21-07D7-5841-342395FE3B02}"/>
          </ac:spMkLst>
        </pc:spChg>
        <pc:picChg chg="del">
          <ac:chgData name="Ori Zaff" userId="S::tup54227@temple.edu::d956f725-fcd5-4321-b79d-c3e1a3bd1fa4" providerId="AD" clId="Web-{8A1B557F-0683-EBA6-0D7A-794AAABA2D06}" dt="2022-07-14T15:28:51.966" v="263"/>
          <ac:picMkLst>
            <pc:docMk/>
            <pc:sldMk cId="4237388946" sldId="268"/>
            <ac:picMk id="5" creationId="{B0713A00-4F52-CBE4-422D-85E889F88A1D}"/>
          </ac:picMkLst>
        </pc:picChg>
      </pc:sldChg>
    </pc:docChg>
  </pc:docChgLst>
  <pc:docChgLst>
    <pc:chgData name="Makayla J Collins" userId="c5ae9c33-0d4f-460f-8f0a-0114e94a9476" providerId="ADAL" clId="{7BC53BD6-C8A0-4CAD-9402-BC2457B4D9CA}"/>
    <pc:docChg chg="undo custSel delSld modSld">
      <pc:chgData name="Makayla J Collins" userId="c5ae9c33-0d4f-460f-8f0a-0114e94a9476" providerId="ADAL" clId="{7BC53BD6-C8A0-4CAD-9402-BC2457B4D9CA}" dt="2022-07-11T16:43:11.112" v="40" actId="27636"/>
      <pc:docMkLst>
        <pc:docMk/>
      </pc:docMkLst>
      <pc:sldChg chg="del">
        <pc:chgData name="Makayla J Collins" userId="c5ae9c33-0d4f-460f-8f0a-0114e94a9476" providerId="ADAL" clId="{7BC53BD6-C8A0-4CAD-9402-BC2457B4D9CA}" dt="2022-07-11T16:36:25.140" v="0" actId="2696"/>
        <pc:sldMkLst>
          <pc:docMk/>
          <pc:sldMk cId="2658028694" sldId="256"/>
        </pc:sldMkLst>
      </pc:sldChg>
      <pc:sldChg chg="del">
        <pc:chgData name="Makayla J Collins" userId="c5ae9c33-0d4f-460f-8f0a-0114e94a9476" providerId="ADAL" clId="{7BC53BD6-C8A0-4CAD-9402-BC2457B4D9CA}" dt="2022-07-11T16:41:50.287" v="33" actId="2696"/>
        <pc:sldMkLst>
          <pc:docMk/>
          <pc:sldMk cId="2871173944" sldId="258"/>
        </pc:sldMkLst>
      </pc:sldChg>
      <pc:sldChg chg="addSp delSp modSp mod setBg">
        <pc:chgData name="Makayla J Collins" userId="c5ae9c33-0d4f-460f-8f0a-0114e94a9476" providerId="ADAL" clId="{7BC53BD6-C8A0-4CAD-9402-BC2457B4D9CA}" dt="2022-07-11T16:42:37.336" v="35" actId="2711"/>
        <pc:sldMkLst>
          <pc:docMk/>
          <pc:sldMk cId="3347699800" sldId="259"/>
        </pc:sldMkLst>
        <pc:spChg chg="mod ord">
          <ac:chgData name="Makayla J Collins" userId="c5ae9c33-0d4f-460f-8f0a-0114e94a9476" providerId="ADAL" clId="{7BC53BD6-C8A0-4CAD-9402-BC2457B4D9CA}" dt="2022-07-11T16:42:37.336" v="35" actId="2711"/>
          <ac:spMkLst>
            <pc:docMk/>
            <pc:sldMk cId="3347699800" sldId="259"/>
            <ac:spMk id="3" creationId="{F03531CA-523A-DF54-CD88-2E904D43E0A2}"/>
          </ac:spMkLst>
        </pc:spChg>
        <pc:spChg chg="add del">
          <ac:chgData name="Makayla J Collins" userId="c5ae9c33-0d4f-460f-8f0a-0114e94a9476" providerId="ADAL" clId="{7BC53BD6-C8A0-4CAD-9402-BC2457B4D9CA}" dt="2022-07-11T16:38:10.315" v="6" actId="26606"/>
          <ac:spMkLst>
            <pc:docMk/>
            <pc:sldMk cId="3347699800" sldId="259"/>
            <ac:spMk id="9" creationId="{7B831B6F-405A-4B47-B9BB-5CA88F285844}"/>
          </ac:spMkLst>
        </pc:spChg>
        <pc:spChg chg="add del">
          <ac:chgData name="Makayla J Collins" userId="c5ae9c33-0d4f-460f-8f0a-0114e94a9476" providerId="ADAL" clId="{7BC53BD6-C8A0-4CAD-9402-BC2457B4D9CA}" dt="2022-07-11T16:38:10.315" v="6" actId="26606"/>
          <ac:spMkLst>
            <pc:docMk/>
            <pc:sldMk cId="3347699800" sldId="259"/>
            <ac:spMk id="11" creationId="{953EE71A-6488-4203-A7C4-77102FD0DCCA}"/>
          </ac:spMkLst>
        </pc:spChg>
        <pc:picChg chg="add mod">
          <ac:chgData name="Makayla J Collins" userId="c5ae9c33-0d4f-460f-8f0a-0114e94a9476" providerId="ADAL" clId="{7BC53BD6-C8A0-4CAD-9402-BC2457B4D9CA}" dt="2022-07-11T16:38:27.575" v="10" actId="1076"/>
          <ac:picMkLst>
            <pc:docMk/>
            <pc:sldMk cId="3347699800" sldId="259"/>
            <ac:picMk id="4" creationId="{010A920F-D576-9423-0909-2EF69B0479C7}"/>
          </ac:picMkLst>
        </pc:picChg>
      </pc:sldChg>
      <pc:sldChg chg="addSp modSp mod">
        <pc:chgData name="Makayla J Collins" userId="c5ae9c33-0d4f-460f-8f0a-0114e94a9476" providerId="ADAL" clId="{7BC53BD6-C8A0-4CAD-9402-BC2457B4D9CA}" dt="2022-07-11T16:42:49.003" v="37" actId="27636"/>
        <pc:sldMkLst>
          <pc:docMk/>
          <pc:sldMk cId="2360482531" sldId="260"/>
        </pc:sldMkLst>
        <pc:spChg chg="mod">
          <ac:chgData name="Makayla J Collins" userId="c5ae9c33-0d4f-460f-8f0a-0114e94a9476" providerId="ADAL" clId="{7BC53BD6-C8A0-4CAD-9402-BC2457B4D9CA}" dt="2022-07-11T16:42:49.003" v="37" actId="27636"/>
          <ac:spMkLst>
            <pc:docMk/>
            <pc:sldMk cId="2360482531" sldId="260"/>
            <ac:spMk id="3" creationId="{FC2A88FB-A631-0C09-A847-2572FE77C506}"/>
          </ac:spMkLst>
        </pc:spChg>
        <pc:picChg chg="add mod">
          <ac:chgData name="Makayla J Collins" userId="c5ae9c33-0d4f-460f-8f0a-0114e94a9476" providerId="ADAL" clId="{7BC53BD6-C8A0-4CAD-9402-BC2457B4D9CA}" dt="2022-07-11T16:39:18.326" v="16" actId="1076"/>
          <ac:picMkLst>
            <pc:docMk/>
            <pc:sldMk cId="2360482531" sldId="260"/>
            <ac:picMk id="5" creationId="{7A61FB52-3285-68A0-173E-B756C9323E13}"/>
          </ac:picMkLst>
        </pc:picChg>
      </pc:sldChg>
      <pc:sldChg chg="modSp mod">
        <pc:chgData name="Makayla J Collins" userId="c5ae9c33-0d4f-460f-8f0a-0114e94a9476" providerId="ADAL" clId="{7BC53BD6-C8A0-4CAD-9402-BC2457B4D9CA}" dt="2022-07-11T16:42:59.051" v="38" actId="2711"/>
        <pc:sldMkLst>
          <pc:docMk/>
          <pc:sldMk cId="2194386079" sldId="264"/>
        </pc:sldMkLst>
        <pc:spChg chg="mod">
          <ac:chgData name="Makayla J Collins" userId="c5ae9c33-0d4f-460f-8f0a-0114e94a9476" providerId="ADAL" clId="{7BC53BD6-C8A0-4CAD-9402-BC2457B4D9CA}" dt="2022-07-11T16:42:59.051" v="38" actId="2711"/>
          <ac:spMkLst>
            <pc:docMk/>
            <pc:sldMk cId="2194386079" sldId="264"/>
            <ac:spMk id="3" creationId="{2868CFCF-F705-2235-6117-9B593494ED66}"/>
          </ac:spMkLst>
        </pc:spChg>
      </pc:sldChg>
      <pc:sldChg chg="addSp modSp mod">
        <pc:chgData name="Makayla J Collins" userId="c5ae9c33-0d4f-460f-8f0a-0114e94a9476" providerId="ADAL" clId="{7BC53BD6-C8A0-4CAD-9402-BC2457B4D9CA}" dt="2022-07-11T16:43:11.112" v="40" actId="27636"/>
        <pc:sldMkLst>
          <pc:docMk/>
          <pc:sldMk cId="4237388946" sldId="268"/>
        </pc:sldMkLst>
        <pc:spChg chg="mod">
          <ac:chgData name="Makayla J Collins" userId="c5ae9c33-0d4f-460f-8f0a-0114e94a9476" providerId="ADAL" clId="{7BC53BD6-C8A0-4CAD-9402-BC2457B4D9CA}" dt="2022-07-11T16:43:11.112" v="40" actId="27636"/>
          <ac:spMkLst>
            <pc:docMk/>
            <pc:sldMk cId="4237388946" sldId="268"/>
            <ac:spMk id="3" creationId="{4798D8B0-7B21-07D7-5841-342395FE3B02}"/>
          </ac:spMkLst>
        </pc:spChg>
        <pc:picChg chg="add mod">
          <ac:chgData name="Makayla J Collins" userId="c5ae9c33-0d4f-460f-8f0a-0114e94a9476" providerId="ADAL" clId="{7BC53BD6-C8A0-4CAD-9402-BC2457B4D9CA}" dt="2022-07-11T16:40:22.659" v="24" actId="1076"/>
          <ac:picMkLst>
            <pc:docMk/>
            <pc:sldMk cId="4237388946" sldId="268"/>
            <ac:picMk id="5" creationId="{B0713A00-4F52-CBE4-422D-85E889F88A1D}"/>
          </ac:picMkLst>
        </pc:picChg>
      </pc:sldChg>
      <pc:sldChg chg="addSp modSp mod">
        <pc:chgData name="Makayla J Collins" userId="c5ae9c33-0d4f-460f-8f0a-0114e94a9476" providerId="ADAL" clId="{7BC53BD6-C8A0-4CAD-9402-BC2457B4D9CA}" dt="2022-07-11T16:42:23.400" v="34" actId="2711"/>
        <pc:sldMkLst>
          <pc:docMk/>
          <pc:sldMk cId="3890000298" sldId="271"/>
        </pc:sldMkLst>
        <pc:spChg chg="mod">
          <ac:chgData name="Makayla J Collins" userId="c5ae9c33-0d4f-460f-8f0a-0114e94a9476" providerId="ADAL" clId="{7BC53BD6-C8A0-4CAD-9402-BC2457B4D9CA}" dt="2022-07-11T16:42:23.400" v="34" actId="2711"/>
          <ac:spMkLst>
            <pc:docMk/>
            <pc:sldMk cId="3890000298" sldId="271"/>
            <ac:spMk id="3" creationId="{F542A56B-0E16-EA84-658E-25887ED61BC3}"/>
          </ac:spMkLst>
        </pc:spChg>
        <pc:picChg chg="add mod">
          <ac:chgData name="Makayla J Collins" userId="c5ae9c33-0d4f-460f-8f0a-0114e94a9476" providerId="ADAL" clId="{7BC53BD6-C8A0-4CAD-9402-BC2457B4D9CA}" dt="2022-07-11T16:41:30.120" v="32" actId="1076"/>
          <ac:picMkLst>
            <pc:docMk/>
            <pc:sldMk cId="3890000298" sldId="271"/>
            <ac:picMk id="5" creationId="{DE95F1AC-4A9A-703C-7CD3-D38CFA68C4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05A-623A-4A6C-BA2D-BB969F4C57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25E-90F1-4E1D-9E5E-B101C5BD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8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05A-623A-4A6C-BA2D-BB969F4C57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25E-90F1-4E1D-9E5E-B101C5BD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9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05A-623A-4A6C-BA2D-BB969F4C57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25E-90F1-4E1D-9E5E-B101C5BD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05A-623A-4A6C-BA2D-BB969F4C57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25E-90F1-4E1D-9E5E-B101C5BD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05A-623A-4A6C-BA2D-BB969F4C57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25E-90F1-4E1D-9E5E-B101C5BD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7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05A-623A-4A6C-BA2D-BB969F4C57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25E-90F1-4E1D-9E5E-B101C5BD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05A-623A-4A6C-BA2D-BB969F4C57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25E-90F1-4E1D-9E5E-B101C5BD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05A-623A-4A6C-BA2D-BB969F4C57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25E-90F1-4E1D-9E5E-B101C5BD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05A-623A-4A6C-BA2D-BB969F4C57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25E-90F1-4E1D-9E5E-B101C5BD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5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05A-623A-4A6C-BA2D-BB969F4C57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25E-90F1-4E1D-9E5E-B101C5BD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9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05A-623A-4A6C-BA2D-BB969F4C57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25E-90F1-4E1D-9E5E-B101C5BD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4305A-623A-4A6C-BA2D-BB969F4C57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A225E-90F1-4E1D-9E5E-B101C5BD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28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6722-FC08-9D3D-3C2D-EAC6F4311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862" y="653042"/>
            <a:ext cx="11406553" cy="5552829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800" dirty="0">
                <a:latin typeface="Arial Nova"/>
                <a:cs typeface="Times New Roman"/>
              </a:rPr>
              <a:t>Welcome to the</a:t>
            </a:r>
            <a:r>
              <a:rPr lang="en-US" sz="8800" dirty="0">
                <a:latin typeface="Arial Nova"/>
                <a:cs typeface="Times New Roman" panose="02020603050405020304" pitchFamily="18" charset="0"/>
              </a:rPr>
              <a:t/>
            </a:r>
            <a:br>
              <a:rPr lang="en-US" sz="8800" dirty="0">
                <a:latin typeface="Arial Nova"/>
                <a:cs typeface="Times New Roman" panose="02020603050405020304" pitchFamily="18" charset="0"/>
              </a:rPr>
            </a:br>
            <a:r>
              <a:rPr lang="en-US" sz="8800" dirty="0">
                <a:latin typeface="Arial Nova"/>
                <a:cs typeface="Times New Roman"/>
              </a:rPr>
              <a:t>Card Guessing Game!</a:t>
            </a:r>
            <a:endParaRPr lang="en-US" sz="8800" dirty="0">
              <a:solidFill>
                <a:srgbClr val="080808"/>
              </a:solidFill>
              <a:latin typeface="Arial Nov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885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027A-3B68-0C39-7E3B-A84F7A1E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rial Nova"/>
                <a:cs typeface="Times New Roman"/>
              </a:rPr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A56B-0E16-EA84-658E-25887ED6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1276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dirty="0">
                <a:latin typeface="Arial Nova" panose="020B0504020202020204" pitchFamily="34" charset="0"/>
                <a:cs typeface="Times New Roman"/>
              </a:rPr>
              <a:t>In this game, all you have to do is guess whether the value of a card is higher or lower than the number 5.</a:t>
            </a:r>
            <a:endParaRPr lang="en-US" dirty="0">
              <a:latin typeface="Arial Nova" panose="020B0504020202020204" pitchFamily="34" charset="0"/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</a:pPr>
            <a:r>
              <a:rPr lang="en-US" dirty="0">
                <a:latin typeface="Arial Nova" panose="020B0504020202020204" pitchFamily="34" charset="0"/>
                <a:cs typeface="Times New Roman"/>
              </a:rPr>
              <a:t>The number on the card can be between 1 and </a:t>
            </a:r>
            <a:r>
              <a:rPr lang="en-US" dirty="0">
                <a:latin typeface="Arial Nova" panose="020B0504020202020204" pitchFamily="34" charset="0"/>
                <a:cs typeface="Times New Roman"/>
              </a:rPr>
              <a:t>9</a:t>
            </a:r>
            <a:r>
              <a:rPr lang="en-US" dirty="0" smtClean="0">
                <a:latin typeface="Arial Nova" panose="020B0504020202020204" pitchFamily="34" charset="0"/>
                <a:cs typeface="Times New Roman"/>
              </a:rPr>
              <a:t>.</a:t>
            </a:r>
            <a:endParaRPr lang="en-US" dirty="0">
              <a:latin typeface="Arial Nova" panose="020B05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dirty="0">
                <a:latin typeface="Arial Nova" panose="020B0504020202020204" pitchFamily="34" charset="0"/>
                <a:cs typeface="Times New Roman"/>
              </a:rPr>
              <a:t>If you guess correctly, you will earn $20 for that trial.</a:t>
            </a:r>
            <a:endParaRPr lang="en-US" dirty="0">
              <a:latin typeface="Arial Nova" panose="020B05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latin typeface="Arial Nova" panose="020B0504020202020204" pitchFamily="34" charset="0"/>
                <a:cs typeface="Times New Roman"/>
              </a:rPr>
              <a:t>If you guess incorrectly, you will lose $10 for that trial.</a:t>
            </a:r>
            <a:endParaRPr lang="en-US" dirty="0">
              <a:latin typeface="Arial Nova" panose="020B05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 Nova" panose="020B0504020202020204" pitchFamily="34" charset="0"/>
                <a:cs typeface="Times New Roman"/>
              </a:rPr>
              <a:t>If the card number is exactly 5, you won’t gain or lose any money for that trial.</a:t>
            </a:r>
          </a:p>
        </p:txBody>
      </p:sp>
      <p:pic>
        <p:nvPicPr>
          <p:cNvPr id="4" name="Picture 5" descr="Application, icon&#10;&#10;Description automatically generated">
            <a:extLst>
              <a:ext uri="{FF2B5EF4-FFF2-40B4-BE49-F238E27FC236}">
                <a16:creationId xmlns:a16="http://schemas.microsoft.com/office/drawing/2014/main" id="{7561025F-70DA-6D5A-9A7E-ECE746070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844" y="4720206"/>
            <a:ext cx="1486060" cy="187385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56481C1-4134-EBD5-56FB-91584F739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538" y="2485833"/>
            <a:ext cx="1484151" cy="1879273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5013D1-A02D-5173-FE9E-D2BE92F5E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620" y="323005"/>
            <a:ext cx="1593743" cy="1769142"/>
          </a:xfrm>
          <a:prstGeom prst="rect">
            <a:avLst/>
          </a:prstGeom>
        </p:spPr>
      </p:pic>
      <p:pic>
        <p:nvPicPr>
          <p:cNvPr id="8" name="Picture 8" descr="Graphical user interface, application, icon, Teams&#10;&#10;Description automatically generated">
            <a:extLst>
              <a:ext uri="{FF2B5EF4-FFF2-40B4-BE49-F238E27FC236}">
                <a16:creationId xmlns:a16="http://schemas.microsoft.com/office/drawing/2014/main" id="{123B60FC-40D2-2843-DE6C-870951B08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8141" y="2487477"/>
            <a:ext cx="1489614" cy="1895960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76DE3C81-D727-4FD3-8B19-27E4FE81B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6652" y="4720443"/>
            <a:ext cx="1495103" cy="18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0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31CA-523A-DF54-CD88-2E904D43E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058" y="370290"/>
            <a:ext cx="10367482" cy="601357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Arial Nova"/>
              </a:rPr>
              <a:t>Importantly, the</a:t>
            </a:r>
            <a:r>
              <a:rPr lang="en-US" sz="3000" b="0" i="0" dirty="0">
                <a:effectLst/>
                <a:latin typeface="Arial Nova"/>
              </a:rPr>
              <a:t> outcome (money won or lost) will be </a:t>
            </a:r>
            <a:r>
              <a:rPr lang="en-US" sz="3000" b="1" dirty="0">
                <a:latin typeface="Arial Nova"/>
              </a:rPr>
              <a:t>split evenly</a:t>
            </a:r>
            <a:r>
              <a:rPr lang="en-US" sz="3000" b="0" i="0" dirty="0">
                <a:effectLst/>
                <a:latin typeface="Arial Nova"/>
              </a:rPr>
              <a:t> with one of </a:t>
            </a:r>
            <a:r>
              <a:rPr lang="en-US" sz="3000" b="1" i="0" dirty="0">
                <a:effectLst/>
                <a:latin typeface="Arial Nova"/>
              </a:rPr>
              <a:t>3 </a:t>
            </a:r>
            <a:r>
              <a:rPr lang="en-US" sz="3000" b="1" dirty="0">
                <a:latin typeface="Arial Nova"/>
              </a:rPr>
              <a:t>possible partners</a:t>
            </a:r>
            <a:r>
              <a:rPr lang="en-US" sz="3000" b="0" i="0" dirty="0">
                <a:effectLst/>
                <a:latin typeface="Arial Nova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3000" b="1" dirty="0">
                <a:latin typeface="Arial Nova" panose="020B0504020202020204" pitchFamily="34" charset="0"/>
              </a:rPr>
              <a:t>Computer</a:t>
            </a:r>
            <a:r>
              <a:rPr lang="en-US" sz="3000" dirty="0">
                <a:latin typeface="Arial Nova" panose="020B0504020202020204" pitchFamily="34" charset="0"/>
              </a:rPr>
              <a:t> - money goes back to the lab’s equipment fund</a:t>
            </a:r>
          </a:p>
          <a:p>
            <a:pPr lvl="1">
              <a:lnSpc>
                <a:spcPct val="150000"/>
              </a:lnSpc>
            </a:pPr>
            <a:r>
              <a:rPr lang="en-US" sz="3000" b="1" dirty="0">
                <a:latin typeface="Arial Nova" panose="020B0504020202020204" pitchFamily="34" charset="0"/>
              </a:rPr>
              <a:t>S</a:t>
            </a:r>
            <a:r>
              <a:rPr lang="en-US" sz="3000" b="1" i="0" dirty="0">
                <a:effectLst/>
                <a:latin typeface="Arial Nova" panose="020B0504020202020204" pitchFamily="34" charset="0"/>
              </a:rPr>
              <a:t>tranger – </a:t>
            </a:r>
            <a:r>
              <a:rPr lang="en-US" sz="3000" i="0" dirty="0">
                <a:effectLst/>
                <a:latin typeface="Arial Nova" panose="020B0504020202020204" pitchFamily="34" charset="0"/>
              </a:rPr>
              <a:t>a </a:t>
            </a:r>
            <a:r>
              <a:rPr lang="en-US" sz="3000" b="0" i="0" dirty="0">
                <a:effectLst/>
                <a:latin typeface="Arial Nova" panose="020B0504020202020204" pitchFamily="34" charset="0"/>
              </a:rPr>
              <a:t>past participant in this study</a:t>
            </a:r>
          </a:p>
          <a:p>
            <a:pPr lvl="1">
              <a:lnSpc>
                <a:spcPct val="170000"/>
              </a:lnSpc>
            </a:pPr>
            <a:r>
              <a:rPr lang="en-US" sz="3000" b="1" i="0" dirty="0">
                <a:effectLst/>
                <a:latin typeface="Arial Nova"/>
              </a:rPr>
              <a:t>Friend</a:t>
            </a:r>
            <a:r>
              <a:rPr lang="en-US" sz="3000" b="0" i="0" dirty="0">
                <a:effectLst/>
                <a:latin typeface="Arial Nova"/>
              </a:rPr>
              <a:t> </a:t>
            </a:r>
            <a:r>
              <a:rPr lang="en-US" sz="3000" dirty="0">
                <a:latin typeface="Arial Nova"/>
              </a:rPr>
              <a:t>– the person </a:t>
            </a:r>
            <a:r>
              <a:rPr lang="en-US" sz="3000" b="0" i="0" dirty="0">
                <a:effectLst/>
                <a:latin typeface="Arial Nova"/>
              </a:rPr>
              <a:t>you put us contact with</a:t>
            </a:r>
            <a:r>
              <a:rPr lang="en-US" sz="3000" dirty="0">
                <a:latin typeface="Arial Nova"/>
              </a:rPr>
              <a:t/>
            </a:r>
            <a:br>
              <a:rPr lang="en-US" sz="3000" dirty="0">
                <a:latin typeface="Arial Nova"/>
              </a:rPr>
            </a:br>
            <a:endParaRPr lang="en-US" sz="3000" b="0" i="0" dirty="0">
              <a:effectLst/>
              <a:latin typeface="Arial Nova" panose="020B05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Arial Nova"/>
                <a:cs typeface="Times New Roman"/>
              </a:rPr>
              <a:t>Correct Guess:   win $20 -&gt; $10 for you, $10 for your partner</a:t>
            </a:r>
            <a:endParaRPr lang="en-US" dirty="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Arial Nova"/>
                <a:cs typeface="Times New Roman"/>
              </a:rPr>
              <a:t>Incorrect Guess:  lose $10  -&gt;  $5 from you, $5 from your partner</a:t>
            </a:r>
            <a:endParaRPr lang="en-US" sz="3000" b="0" i="0" dirty="0">
              <a:effectLst/>
              <a:latin typeface="Arial Nova" panose="020B0504020202020204" pitchFamily="34" charset="0"/>
              <a:cs typeface="Times New Roman"/>
            </a:endParaRPr>
          </a:p>
        </p:txBody>
      </p: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355686B8-5259-96B0-2F15-D3CF3CD00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12" y="4895066"/>
            <a:ext cx="571500" cy="533400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F3E48F9C-E0C3-F35E-E720-A9AC5ACD5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18" y="5733665"/>
            <a:ext cx="542925" cy="533400"/>
          </a:xfrm>
          <a:prstGeom prst="rect">
            <a:avLst/>
          </a:prstGeom>
        </p:spPr>
      </p:pic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4185B6E6-FB15-A7BB-0727-A2DD49586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97" y="5646711"/>
            <a:ext cx="952500" cy="704850"/>
          </a:xfrm>
          <a:prstGeom prst="rect">
            <a:avLst/>
          </a:prstGeom>
        </p:spPr>
      </p:pic>
      <p:pic>
        <p:nvPicPr>
          <p:cNvPr id="6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90E4343-5CFB-0160-063D-D0D898AAA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58" y="4788895"/>
            <a:ext cx="964608" cy="7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9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88FB-A631-0C09-A847-2572FE77C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3" y="4149143"/>
            <a:ext cx="6556089" cy="2784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2800" dirty="0">
                <a:latin typeface="Arial Nova"/>
                <a:cs typeface="Times New Roman"/>
              </a:rPr>
              <a:t>Use your right</a:t>
            </a:r>
            <a:r>
              <a:rPr lang="en-US" sz="2800" b="1" dirty="0">
                <a:latin typeface="Arial Nova"/>
                <a:cs typeface="Times New Roman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Arial Nova"/>
                <a:cs typeface="Times New Roman"/>
              </a:rPr>
              <a:t>pointer finger</a:t>
            </a:r>
            <a:r>
              <a:rPr lang="en-US" sz="2800" dirty="0">
                <a:latin typeface="Arial Nova"/>
                <a:cs typeface="Times New Roman"/>
              </a:rPr>
              <a:t> to guess </a:t>
            </a:r>
            <a:r>
              <a:rPr lang="en-US" sz="2800" dirty="0">
                <a:solidFill>
                  <a:srgbClr val="00B0F0"/>
                </a:solidFill>
                <a:latin typeface="Arial Nova"/>
                <a:cs typeface="Times New Roman"/>
              </a:rPr>
              <a:t>lower than </a:t>
            </a:r>
            <a:r>
              <a:rPr lang="en-US" dirty="0">
                <a:solidFill>
                  <a:srgbClr val="00B0F0"/>
                </a:solidFill>
                <a:latin typeface="Arial Nova"/>
                <a:cs typeface="Times New Roman"/>
              </a:rPr>
              <a:t>5</a:t>
            </a:r>
            <a:endParaRPr lang="en-US" dirty="0">
              <a:solidFill>
                <a:srgbClr val="00B0F0"/>
              </a:solidFill>
              <a:latin typeface="Arial Nova" panose="020B0504020202020204" pitchFamily="34" charset="0"/>
              <a:cs typeface="Times New Roman" panose="02020603050405020304" pitchFamily="18" charset="0"/>
            </a:endParaRPr>
          </a:p>
          <a:p>
            <a:pPr marL="457200" indent="-457200"/>
            <a:endParaRPr lang="en-US" dirty="0">
              <a:latin typeface="Arial Nova"/>
              <a:cs typeface="Times New Roman"/>
            </a:endParaRPr>
          </a:p>
          <a:p>
            <a:pPr marL="457200" indent="-457200"/>
            <a:r>
              <a:rPr lang="en-US" dirty="0">
                <a:latin typeface="Arial Nova"/>
                <a:cs typeface="Times New Roman"/>
              </a:rPr>
              <a:t>Use</a:t>
            </a:r>
            <a:r>
              <a:rPr lang="en-US" sz="2800" dirty="0">
                <a:latin typeface="Arial Nova"/>
                <a:cs typeface="Times New Roman"/>
              </a:rPr>
              <a:t> your right</a:t>
            </a:r>
            <a:r>
              <a:rPr lang="en-US" sz="2800" b="1" dirty="0">
                <a:latin typeface="Arial Nova"/>
                <a:cs typeface="Times New Roman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Arial Nova"/>
                <a:cs typeface="Times New Roman"/>
              </a:rPr>
              <a:t>middle finger</a:t>
            </a:r>
            <a:r>
              <a:rPr lang="en-US" sz="2800" dirty="0">
                <a:latin typeface="Arial Nova"/>
                <a:cs typeface="Times New Roman"/>
              </a:rPr>
              <a:t> to guess </a:t>
            </a:r>
            <a:r>
              <a:rPr lang="en-US" sz="2800" dirty="0">
                <a:solidFill>
                  <a:srgbClr val="FFFF00"/>
                </a:solidFill>
                <a:latin typeface="Arial Nova"/>
                <a:cs typeface="Times New Roman"/>
              </a:rPr>
              <a:t>higher than 5</a:t>
            </a:r>
            <a:endParaRPr lang="en-US" sz="2800">
              <a:solidFill>
                <a:srgbClr val="FFFF00"/>
              </a:solidFill>
              <a:latin typeface="Arial Nova" panose="020B05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B2E9A-1995-F3D9-21AF-DAD885184C66}"/>
              </a:ext>
            </a:extLst>
          </p:cNvPr>
          <p:cNvSpPr txBox="1"/>
          <p:nvPr/>
        </p:nvSpPr>
        <p:spPr>
          <a:xfrm>
            <a:off x="204592" y="423797"/>
            <a:ext cx="1179325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0" i="0" u="none" strike="noStrike" dirty="0">
                <a:solidFill>
                  <a:srgbClr val="FFFFFF"/>
                </a:solidFill>
                <a:latin typeface="Arial Nova"/>
                <a:ea typeface="Arial Nova"/>
                <a:cs typeface="Arial Nova"/>
              </a:rPr>
              <a:t>You’ll know which partner you’re sharing the outcome with based on the name </a:t>
            </a:r>
            <a:r>
              <a:rPr lang="en-US" sz="2800" dirty="0">
                <a:solidFill>
                  <a:srgbClr val="FFFFFF"/>
                </a:solidFill>
                <a:latin typeface="Arial Nova"/>
                <a:ea typeface="Arial Nova"/>
                <a:cs typeface="Arial Nova"/>
              </a:rPr>
              <a:t>and image above</a:t>
            </a:r>
            <a:r>
              <a:rPr lang="en-US" sz="2800" b="0" i="0" u="none" strike="noStrike" dirty="0">
                <a:solidFill>
                  <a:srgbClr val="FFFFFF"/>
                </a:solidFill>
                <a:latin typeface="Arial Nova"/>
                <a:ea typeface="Arial Nova"/>
                <a:cs typeface="Arial Nova"/>
              </a:rPr>
              <a:t> the card</a:t>
            </a:r>
            <a:r>
              <a:rPr lang="en-US" sz="2800" dirty="0">
                <a:solidFill>
                  <a:srgbClr val="FFFFFF"/>
                </a:solidFill>
                <a:latin typeface="Arial Nova"/>
                <a:ea typeface="Arial Nova"/>
                <a:cs typeface="Arial Nova"/>
              </a:rPr>
              <a:t>.</a:t>
            </a:r>
            <a:endParaRPr lang="en-US" dirty="0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Arial Nova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Arial Nova"/>
                <a:ea typeface="+mn-lt"/>
                <a:cs typeface="+mn-lt"/>
              </a:rPr>
              <a:t>You’ll have 2.5 seconds to make your guess while the </a:t>
            </a:r>
            <a:r>
              <a:rPr lang="en-US" sz="2800" b="1" dirty="0">
                <a:solidFill>
                  <a:schemeClr val="accent6"/>
                </a:solidFill>
                <a:latin typeface="Arial Nova"/>
                <a:ea typeface="+mn-lt"/>
                <a:cs typeface="+mn-lt"/>
              </a:rPr>
              <a:t>question mark</a:t>
            </a:r>
            <a:r>
              <a:rPr lang="en-US" sz="2800" dirty="0">
                <a:latin typeface="Arial Nova"/>
                <a:ea typeface="+mn-lt"/>
                <a:cs typeface="+mn-lt"/>
              </a:rPr>
              <a:t> is on the screen. If you guess in time, the question mark will turn orange. If you don't guess in time, you'll see a # symbol and </a:t>
            </a:r>
            <a:r>
              <a:rPr lang="en-US" sz="2800" b="1" dirty="0">
                <a:latin typeface="Arial Nova"/>
                <a:ea typeface="+mn-lt"/>
                <a:cs typeface="+mn-lt"/>
              </a:rPr>
              <a:t>won't get money for that guess</a:t>
            </a:r>
            <a:endParaRPr lang="en-US" sz="2800" b="1">
              <a:latin typeface="Arial Nova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4C9D45-A199-69DE-31BA-149D2C31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16" y="3205565"/>
            <a:ext cx="1566929" cy="3559445"/>
          </a:xfrm>
          <a:prstGeom prst="rect">
            <a:avLst/>
          </a:prstGeom>
        </p:spPr>
      </p:pic>
      <p:pic>
        <p:nvPicPr>
          <p:cNvPr id="6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0A9B5380-D368-B2A9-FA53-7411EA6F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549" y="3205566"/>
            <a:ext cx="1714563" cy="3559445"/>
          </a:xfrm>
          <a:prstGeom prst="rect">
            <a:avLst/>
          </a:prstGeom>
        </p:spPr>
      </p:pic>
      <p:pic>
        <p:nvPicPr>
          <p:cNvPr id="8" name="Picture 8" descr="A picture containing text, electronics, computer, screenshot&#10;&#10;Description automatically generated">
            <a:extLst>
              <a:ext uri="{FF2B5EF4-FFF2-40B4-BE49-F238E27FC236}">
                <a16:creationId xmlns:a16="http://schemas.microsoft.com/office/drawing/2014/main" id="{12CFA3A9-137E-B4F1-DA9D-0A21A7C09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7985" y="3205565"/>
            <a:ext cx="1523657" cy="3559445"/>
          </a:xfrm>
          <a:prstGeom prst="rect">
            <a:avLst/>
          </a:prstGeom>
        </p:spPr>
      </p:pic>
      <p:pic>
        <p:nvPicPr>
          <p:cNvPr id="9" name="Picture 9" descr="A picture containing text, electronics, computer, screenshot&#10;&#10;Description automatically generated">
            <a:extLst>
              <a:ext uri="{FF2B5EF4-FFF2-40B4-BE49-F238E27FC236}">
                <a16:creationId xmlns:a16="http://schemas.microsoft.com/office/drawing/2014/main" id="{5A506C01-884E-B86C-4CD4-CEA9C75D9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6040" y="3205565"/>
            <a:ext cx="1604224" cy="355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8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8D8B0-7B21-07D7-5841-342395FE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51" y="569619"/>
            <a:ext cx="11257297" cy="571876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Arial Nova"/>
                <a:cs typeface="Times New Roman"/>
              </a:rPr>
              <a:t>During the task practice, you will see a silhouette rather than an actual image. In the real task you will see images of your friend and the stranger.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Arial Nova"/>
              <a:cs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Arial Nova"/>
                <a:cs typeface="Times New Roman"/>
              </a:rPr>
              <a:t>At the end of the game, we will </a:t>
            </a:r>
            <a:r>
              <a:rPr lang="en-US" sz="3200" b="1" dirty="0">
                <a:latin typeface="Arial Nova"/>
                <a:cs typeface="Times New Roman"/>
              </a:rPr>
              <a:t>randomly pick 1 guess</a:t>
            </a:r>
            <a:r>
              <a:rPr lang="en-US" sz="3200" dirty="0">
                <a:latin typeface="Arial Nova"/>
                <a:cs typeface="Times New Roman"/>
              </a:rPr>
              <a:t> to pay you and your partner from that round. This money will be </a:t>
            </a:r>
            <a:r>
              <a:rPr lang="en-US" sz="3200" b="1" dirty="0" smtClean="0">
                <a:latin typeface="Arial Nova"/>
                <a:cs typeface="Times New Roman"/>
              </a:rPr>
              <a:t>added to </a:t>
            </a:r>
            <a:r>
              <a:rPr lang="en-US" sz="3200" b="1" dirty="0">
                <a:latin typeface="Arial Nova"/>
                <a:cs typeface="Times New Roman"/>
              </a:rPr>
              <a:t>your total bonus payment</a:t>
            </a:r>
            <a:r>
              <a:rPr lang="en-US" sz="3200" dirty="0" smtClean="0">
                <a:latin typeface="Arial Nova"/>
                <a:cs typeface="Times New Roman"/>
              </a:rPr>
              <a:t>. </a:t>
            </a:r>
            <a:r>
              <a:rPr lang="en-US" sz="3200" smtClean="0">
                <a:latin typeface="Arial Nova"/>
                <a:cs typeface="Times New Roman"/>
              </a:rPr>
              <a:t>(Money lost </a:t>
            </a:r>
            <a:r>
              <a:rPr lang="en-US" sz="3200" dirty="0" smtClean="0">
                <a:latin typeface="Arial Nova"/>
                <a:cs typeface="Times New Roman"/>
              </a:rPr>
              <a:t>will never affect the payment for your time)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3200" dirty="0">
              <a:latin typeface="Arial Nova" panose="020B05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Arial Nova"/>
                <a:cs typeface="Times New Roman"/>
              </a:rPr>
              <a:t>After your scan we’ll discuss the possibility of you being a study partner for future participants! </a:t>
            </a:r>
            <a:r>
              <a:rPr lang="en-US" sz="3200" i="1" dirty="0">
                <a:latin typeface="Arial Nova"/>
                <a:cs typeface="Times New Roman"/>
              </a:rPr>
              <a:t>Do you have any questions before we begin our practice round?</a:t>
            </a:r>
          </a:p>
          <a:p>
            <a:pPr>
              <a:lnSpc>
                <a:spcPct val="150000"/>
              </a:lnSpc>
            </a:pP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38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ec1d487-840c-40ff-aca1-00ff13008544" xsi:nil="true"/>
    <lcf76f155ced4ddcb4097134ff3c332f xmlns="068132b6-27af-4cc5-9624-46e0bc309f9c">
      <Terms xmlns="http://schemas.microsoft.com/office/infopath/2007/PartnerControls"/>
    </lcf76f155ced4ddcb4097134ff3c332f>
    <SharedWithUsers xmlns="1ec1d487-840c-40ff-aca1-00ff13008544">
      <UserInfo>
        <DisplayName>Rita Ludwig</DisplayName>
        <AccountId>70</AccountId>
        <AccountType/>
      </UserInfo>
      <UserInfo>
        <DisplayName>David V. Smith</DisplayName>
        <AccountId>15</AccountId>
        <AccountType/>
      </UserInfo>
      <UserInfo>
        <DisplayName>Makayla J Collins</DisplayName>
        <AccountId>22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DE0AC601CE7945A16C28BE7D604718" ma:contentTypeVersion="16" ma:contentTypeDescription="Create a new document." ma:contentTypeScope="" ma:versionID="7200742d51933ad5859751156d985908">
  <xsd:schema xmlns:xsd="http://www.w3.org/2001/XMLSchema" xmlns:xs="http://www.w3.org/2001/XMLSchema" xmlns:p="http://schemas.microsoft.com/office/2006/metadata/properties" xmlns:ns2="068132b6-27af-4cc5-9624-46e0bc309f9c" xmlns:ns3="1ec1d487-840c-40ff-aca1-00ff13008544" targetNamespace="http://schemas.microsoft.com/office/2006/metadata/properties" ma:root="true" ma:fieldsID="ef3bb859774f4d5f12e6e11e5f5551df" ns2:_="" ns3:_="">
    <xsd:import namespace="068132b6-27af-4cc5-9624-46e0bc309f9c"/>
    <xsd:import namespace="1ec1d487-840c-40ff-aca1-00ff130085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32b6-27af-4cc5-9624-46e0bc309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6aeeafc-10b8-45d8-a1af-5ed376f9e1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1d487-840c-40ff-aca1-00ff1300854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585dd9d-b35f-48e0-ab88-fcb6ff0e764c}" ma:internalName="TaxCatchAll" ma:showField="CatchAllData" ma:web="1ec1d487-840c-40ff-aca1-00ff130085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07AEA7-76EF-438A-9B0E-01F4D29A8EAD}">
  <ds:schemaRefs>
    <ds:schemaRef ds:uri="068132b6-27af-4cc5-9624-46e0bc309f9c"/>
    <ds:schemaRef ds:uri="http://schemas.microsoft.com/office/2006/metadata/properties"/>
    <ds:schemaRef ds:uri="1ec1d487-840c-40ff-aca1-00ff13008544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715DDA0-9013-4E2A-A965-39F13FA5B3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132b6-27af-4cc5-9624-46e0bc309f9c"/>
    <ds:schemaRef ds:uri="1ec1d487-840c-40ff-aca1-00ff130085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4D0ED5-B1C5-4006-B629-6826DA783D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1486</TotalTime>
  <Words>331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Nova</vt:lpstr>
      <vt:lpstr>Calibri</vt:lpstr>
      <vt:lpstr>Calibri Light</vt:lpstr>
      <vt:lpstr>Times New Roman</vt:lpstr>
      <vt:lpstr>Office Theme</vt:lpstr>
      <vt:lpstr>Welcome to the Card Guessing Game!</vt:lpstr>
      <vt:lpstr>Instructions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Guessing Game</dc:title>
  <dc:creator>Makayla Collins</dc:creator>
  <cp:lastModifiedBy>Abraham Dachs</cp:lastModifiedBy>
  <cp:revision>265</cp:revision>
  <dcterms:created xsi:type="dcterms:W3CDTF">2022-05-31T19:49:31Z</dcterms:created>
  <dcterms:modified xsi:type="dcterms:W3CDTF">2023-03-09T18:45:11Z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0x01010080DE0AC601CE7945A16C28BE7D604718</vt:lpwstr>
  </property>
  <property fmtid="{D5CDD505-2E9C-101B-9397-08002B2CF9AE}" pid="3" name="MediaServiceImageTags">
    <vt:lpwstr/>
  </property>
</Properties>
</file>