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202A0B-5381-4DA1-629D-EE805A600559}" name="Ori Zaff" initials="OZ" userId="S::tup54227@temple.edu::d956f725-fcd5-4321-b79d-c3e1a3bd1fa4" providerId="AD"/>
  <p188:author id="{AF25A0BB-B23C-054A-3163-0283F107817C}" name="Dominic Fareri" initials="DF" userId="S::dfareri_adelphi.edu#ext#@tuprd.onmicrosoft.com::afc211c4-0eaf-48d0-8011-213ee740b7f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04E9A-E1D2-6F9C-F312-99C7C1E3A641}" v="33" dt="2022-07-14T19:44:33.087"/>
    <p1510:client id="{164A9045-0E64-4CDA-B581-7EFA07BD622B}" v="51" dt="2022-07-11T17:02:26.453"/>
    <p1510:client id="{3702712C-893B-14EE-DBF1-3C46C8C25BB4}" v="75" dt="2022-07-14T15:07:34.873"/>
    <p1510:client id="{6D48477A-16DE-E27A-1F09-A0254C33E335}" v="1" dt="2022-08-12T14:53:31.019"/>
    <p1510:client id="{7AEB616B-2D8C-0FC6-A57D-3D176D9FF1FD}" v="145" dt="2022-07-19T19:27:35.864"/>
    <p1510:client id="{AC7E29F4-95DA-D956-E2F7-1D7D7A67CD4B}" v="100" dt="2022-07-26T14:07:18.561"/>
    <p1510:client id="{ACABCE17-BD93-AE01-C0AD-44B57A6F50CE}" v="12" dt="2022-08-08T15:38:36.719"/>
    <p1510:client id="{B26367B8-38F1-449E-BB57-87796114BEC8}" v="26" dt="2022-08-08T16:04:21.901"/>
    <p1510:client id="{CE2FDD7D-A503-241D-BDCA-F500BA4DD68F}" v="3" dt="2022-08-04T20:57:07.040"/>
    <p1510:client id="{CF522A55-01BB-E0F6-5B27-CE0B41E77CFB}" v="1" dt="2022-08-08T14:45:13.155"/>
    <p1510:client id="{D827B787-3058-EEA1-C3B9-8597F03F8E58}" v="3" dt="2022-08-11T13:41:12.061"/>
    <p1510:client id="{FBF55A28-4342-D5A4-D7E0-C006CDEED03C}" v="185" dt="2022-07-14T14:16:3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ayla J Collins" userId="S::tuj37142@temple.edu::c5ae9c33-0d4f-460f-8f0a-0114e94a9476" providerId="AD" clId="Web-{164A9045-0E64-4CDA-B581-7EFA07BD622B}"/>
    <pc:docChg chg="modSld">
      <pc:chgData name="Makayla J Collins" userId="S::tuj37142@temple.edu::c5ae9c33-0d4f-460f-8f0a-0114e94a9476" providerId="AD" clId="Web-{164A9045-0E64-4CDA-B581-7EFA07BD622B}" dt="2022-07-11T17:02:26.453" v="46" actId="1076"/>
      <pc:docMkLst>
        <pc:docMk/>
      </pc:docMkLst>
      <pc:sldChg chg="addSp delSp modSp">
        <pc:chgData name="Makayla J Collins" userId="S::tuj37142@temple.edu::c5ae9c33-0d4f-460f-8f0a-0114e94a9476" providerId="AD" clId="Web-{164A9045-0E64-4CDA-B581-7EFA07BD622B}" dt="2022-07-11T16:53:09.395" v="14" actId="14100"/>
        <pc:sldMkLst>
          <pc:docMk/>
          <pc:sldMk cId="667934060" sldId="258"/>
        </pc:sldMkLst>
        <pc:spChg chg="mod">
          <ac:chgData name="Makayla J Collins" userId="S::tuj37142@temple.edu::c5ae9c33-0d4f-460f-8f0a-0114e94a9476" providerId="AD" clId="Web-{164A9045-0E64-4CDA-B581-7EFA07BD622B}" dt="2022-07-11T16:53:09.395" v="14" actId="14100"/>
          <ac:spMkLst>
            <pc:docMk/>
            <pc:sldMk cId="667934060" sldId="258"/>
            <ac:spMk id="3" creationId="{4211F003-68AF-12AD-8090-17F214D8DBD2}"/>
          </ac:spMkLst>
        </pc:spChg>
        <pc:picChg chg="add del mod">
          <ac:chgData name="Makayla J Collins" userId="S::tuj37142@temple.edu::c5ae9c33-0d4f-460f-8f0a-0114e94a9476" providerId="AD" clId="Web-{164A9045-0E64-4CDA-B581-7EFA07BD622B}" dt="2022-07-11T16:53:02.254" v="12"/>
          <ac:picMkLst>
            <pc:docMk/>
            <pc:sldMk cId="667934060" sldId="258"/>
            <ac:picMk id="4" creationId="{2921F5DE-2C50-05A8-01A7-35669AF550E4}"/>
          </ac:picMkLst>
        </pc:picChg>
      </pc:sldChg>
      <pc:sldChg chg="addSp modSp">
        <pc:chgData name="Makayla J Collins" userId="S::tuj37142@temple.edu::c5ae9c33-0d4f-460f-8f0a-0114e94a9476" providerId="AD" clId="Web-{164A9045-0E64-4CDA-B581-7EFA07BD622B}" dt="2022-07-11T17:02:26.453" v="46" actId="1076"/>
        <pc:sldMkLst>
          <pc:docMk/>
          <pc:sldMk cId="1145615222" sldId="259"/>
        </pc:sldMkLst>
        <pc:spChg chg="mod">
          <ac:chgData name="Makayla J Collins" userId="S::tuj37142@temple.edu::c5ae9c33-0d4f-460f-8f0a-0114e94a9476" providerId="AD" clId="Web-{164A9045-0E64-4CDA-B581-7EFA07BD622B}" dt="2022-07-11T17:01:40.217" v="37" actId="20577"/>
          <ac:spMkLst>
            <pc:docMk/>
            <pc:sldMk cId="1145615222" sldId="259"/>
            <ac:spMk id="3" creationId="{3129E83D-6CB2-C4B5-E014-B8CE8615072E}"/>
          </ac:spMkLst>
        </pc:spChg>
        <pc:picChg chg="add mod">
          <ac:chgData name="Makayla J Collins" userId="S::tuj37142@temple.edu::c5ae9c33-0d4f-460f-8f0a-0114e94a9476" providerId="AD" clId="Web-{164A9045-0E64-4CDA-B581-7EFA07BD622B}" dt="2022-07-11T17:02:26.453" v="46" actId="1076"/>
          <ac:picMkLst>
            <pc:docMk/>
            <pc:sldMk cId="1145615222" sldId="259"/>
            <ac:picMk id="2" creationId="{130EC8AB-A810-C558-DB6D-F341A0DB4C1F}"/>
          </ac:picMkLst>
        </pc:picChg>
        <pc:picChg chg="add mod">
          <ac:chgData name="Makayla J Collins" userId="S::tuj37142@temple.edu::c5ae9c33-0d4f-460f-8f0a-0114e94a9476" providerId="AD" clId="Web-{164A9045-0E64-4CDA-B581-7EFA07BD622B}" dt="2022-07-11T17:02:18.249" v="44" actId="1076"/>
          <ac:picMkLst>
            <pc:docMk/>
            <pc:sldMk cId="1145615222" sldId="259"/>
            <ac:picMk id="4" creationId="{4269B216-FCE2-F308-88C3-B0E283269AAA}"/>
          </ac:picMkLst>
        </pc:picChg>
      </pc:sldChg>
      <pc:sldChg chg="addSp modSp">
        <pc:chgData name="Makayla J Collins" userId="S::tuj37142@temple.edu::c5ae9c33-0d4f-460f-8f0a-0114e94a9476" providerId="AD" clId="Web-{164A9045-0E64-4CDA-B581-7EFA07BD622B}" dt="2022-07-11T16:57:01.462" v="35" actId="1076"/>
        <pc:sldMkLst>
          <pc:docMk/>
          <pc:sldMk cId="661856364" sldId="260"/>
        </pc:sldMkLst>
        <pc:picChg chg="add mod">
          <ac:chgData name="Makayla J Collins" userId="S::tuj37142@temple.edu::c5ae9c33-0d4f-460f-8f0a-0114e94a9476" providerId="AD" clId="Web-{164A9045-0E64-4CDA-B581-7EFA07BD622B}" dt="2022-07-11T16:56:35.040" v="31" actId="1076"/>
          <ac:picMkLst>
            <pc:docMk/>
            <pc:sldMk cId="661856364" sldId="260"/>
            <ac:picMk id="2" creationId="{C830B90C-0ADB-AAA2-5804-FC6F14DFDFC7}"/>
          </ac:picMkLst>
        </pc:picChg>
        <pc:picChg chg="add mod">
          <ac:chgData name="Makayla J Collins" userId="S::tuj37142@temple.edu::c5ae9c33-0d4f-460f-8f0a-0114e94a9476" providerId="AD" clId="Web-{164A9045-0E64-4CDA-B581-7EFA07BD622B}" dt="2022-07-11T16:57:01.462" v="35" actId="1076"/>
          <ac:picMkLst>
            <pc:docMk/>
            <pc:sldMk cId="661856364" sldId="260"/>
            <ac:picMk id="4" creationId="{E244BBF6-33C5-8D23-00F7-E62997D637C0}"/>
          </ac:picMkLst>
        </pc:picChg>
      </pc:sldChg>
    </pc:docChg>
  </pc:docChgLst>
  <pc:docChgLst>
    <pc:chgData name="Makayla J Collins" userId="S::tuj37142@temple.edu::c5ae9c33-0d4f-460f-8f0a-0114e94a9476" providerId="AD" clId="Web-{CF522A55-01BB-E0F6-5B27-CE0B41E77CFB}"/>
    <pc:docChg chg="modSld">
      <pc:chgData name="Makayla J Collins" userId="S::tuj37142@temple.edu::c5ae9c33-0d4f-460f-8f0a-0114e94a9476" providerId="AD" clId="Web-{CF522A55-01BB-E0F6-5B27-CE0B41E77CFB}" dt="2022-08-08T14:45:13.140" v="0"/>
      <pc:docMkLst>
        <pc:docMk/>
      </pc:docMkLst>
      <pc:sldChg chg="delSp">
        <pc:chgData name="Makayla J Collins" userId="S::tuj37142@temple.edu::c5ae9c33-0d4f-460f-8f0a-0114e94a9476" providerId="AD" clId="Web-{CF522A55-01BB-E0F6-5B27-CE0B41E77CFB}" dt="2022-08-08T14:45:13.140" v="0"/>
        <pc:sldMkLst>
          <pc:docMk/>
          <pc:sldMk cId="1145615222" sldId="259"/>
        </pc:sldMkLst>
        <pc:picChg chg="del">
          <ac:chgData name="Makayla J Collins" userId="S::tuj37142@temple.edu::c5ae9c33-0d4f-460f-8f0a-0114e94a9476" providerId="AD" clId="Web-{CF522A55-01BB-E0F6-5B27-CE0B41E77CFB}" dt="2022-08-08T14:45:13.140" v="0"/>
          <ac:picMkLst>
            <pc:docMk/>
            <pc:sldMk cId="1145615222" sldId="259"/>
            <ac:picMk id="2" creationId="{130EC8AB-A810-C558-DB6D-F341A0DB4C1F}"/>
          </ac:picMkLst>
        </pc:picChg>
      </pc:sldChg>
    </pc:docChg>
  </pc:docChgLst>
  <pc:docChgLst>
    <pc:chgData name="Makayla J Collins" userId="S::tuj37142@temple.edu::c5ae9c33-0d4f-460f-8f0a-0114e94a9476" providerId="AD" clId="Web-{B26367B8-38F1-449E-BB57-87796114BEC8}"/>
    <pc:docChg chg="modSld">
      <pc:chgData name="Makayla J Collins" userId="S::tuj37142@temple.edu::c5ae9c33-0d4f-460f-8f0a-0114e94a9476" providerId="AD" clId="Web-{B26367B8-38F1-449E-BB57-87796114BEC8}" dt="2022-08-08T16:04:21.901" v="23" actId="1076"/>
      <pc:docMkLst>
        <pc:docMk/>
      </pc:docMkLst>
      <pc:sldChg chg="addSp modSp">
        <pc:chgData name="Makayla J Collins" userId="S::tuj37142@temple.edu::c5ae9c33-0d4f-460f-8f0a-0114e94a9476" providerId="AD" clId="Web-{B26367B8-38F1-449E-BB57-87796114BEC8}" dt="2022-08-08T16:00:32.207" v="10" actId="1076"/>
        <pc:sldMkLst>
          <pc:docMk/>
          <pc:sldMk cId="1145615222" sldId="259"/>
        </pc:sldMkLst>
        <pc:picChg chg="add mod modCrop">
          <ac:chgData name="Makayla J Collins" userId="S::tuj37142@temple.edu::c5ae9c33-0d4f-460f-8f0a-0114e94a9476" providerId="AD" clId="Web-{B26367B8-38F1-449E-BB57-87796114BEC8}" dt="2022-08-08T16:00:32.207" v="10" actId="1076"/>
          <ac:picMkLst>
            <pc:docMk/>
            <pc:sldMk cId="1145615222" sldId="259"/>
            <ac:picMk id="2" creationId="{ADB6112B-896B-58CC-2080-2D223CB892CA}"/>
          </ac:picMkLst>
        </pc:picChg>
      </pc:sldChg>
      <pc:sldChg chg="addSp delSp modSp">
        <pc:chgData name="Makayla J Collins" userId="S::tuj37142@temple.edu::c5ae9c33-0d4f-460f-8f0a-0114e94a9476" providerId="AD" clId="Web-{B26367B8-38F1-449E-BB57-87796114BEC8}" dt="2022-08-08T16:04:21.901" v="23" actId="1076"/>
        <pc:sldMkLst>
          <pc:docMk/>
          <pc:sldMk cId="661856364" sldId="260"/>
        </pc:sldMkLst>
        <pc:picChg chg="del">
          <ac:chgData name="Makayla J Collins" userId="S::tuj37142@temple.edu::c5ae9c33-0d4f-460f-8f0a-0114e94a9476" providerId="AD" clId="Web-{B26367B8-38F1-449E-BB57-87796114BEC8}" dt="2022-08-08T16:03:17.962" v="15"/>
          <ac:picMkLst>
            <pc:docMk/>
            <pc:sldMk cId="661856364" sldId="260"/>
            <ac:picMk id="2" creationId="{C830B90C-0ADB-AAA2-5804-FC6F14DFDFC7}"/>
          </ac:picMkLst>
        </pc:picChg>
        <pc:picChg chg="del">
          <ac:chgData name="Makayla J Collins" userId="S::tuj37142@temple.edu::c5ae9c33-0d4f-460f-8f0a-0114e94a9476" providerId="AD" clId="Web-{B26367B8-38F1-449E-BB57-87796114BEC8}" dt="2022-08-08T16:03:10.930" v="13"/>
          <ac:picMkLst>
            <pc:docMk/>
            <pc:sldMk cId="661856364" sldId="260"/>
            <ac:picMk id="4" creationId="{E244BBF6-33C5-8D23-00F7-E62997D637C0}"/>
          </ac:picMkLst>
        </pc:picChg>
        <pc:picChg chg="del">
          <ac:chgData name="Makayla J Collins" userId="S::tuj37142@temple.edu::c5ae9c33-0d4f-460f-8f0a-0114e94a9476" providerId="AD" clId="Web-{B26367B8-38F1-449E-BB57-87796114BEC8}" dt="2022-08-08T16:03:21.368" v="16"/>
          <ac:picMkLst>
            <pc:docMk/>
            <pc:sldMk cId="661856364" sldId="260"/>
            <ac:picMk id="5" creationId="{96D49857-3E71-A4DE-286F-413795305E00}"/>
          </ac:picMkLst>
        </pc:picChg>
        <pc:picChg chg="add mod">
          <ac:chgData name="Makayla J Collins" userId="S::tuj37142@temple.edu::c5ae9c33-0d4f-460f-8f0a-0114e94a9476" providerId="AD" clId="Web-{B26367B8-38F1-449E-BB57-87796114BEC8}" dt="2022-08-08T16:04:19.963" v="22" actId="1076"/>
          <ac:picMkLst>
            <pc:docMk/>
            <pc:sldMk cId="661856364" sldId="260"/>
            <ac:picMk id="6" creationId="{BD57B365-D0C3-47D2-1E69-7E3C333271BD}"/>
          </ac:picMkLst>
        </pc:picChg>
        <pc:picChg chg="add mod">
          <ac:chgData name="Makayla J Collins" userId="S::tuj37142@temple.edu::c5ae9c33-0d4f-460f-8f0a-0114e94a9476" providerId="AD" clId="Web-{B26367B8-38F1-449E-BB57-87796114BEC8}" dt="2022-08-08T16:04:21.901" v="23" actId="1076"/>
          <ac:picMkLst>
            <pc:docMk/>
            <pc:sldMk cId="661856364" sldId="260"/>
            <ac:picMk id="7" creationId="{731D9F9F-CF04-7F0D-AC3C-21E68EBDED0F}"/>
          </ac:picMkLst>
        </pc:picChg>
      </pc:sldChg>
    </pc:docChg>
  </pc:docChgLst>
  <pc:docChgLst>
    <pc:chgData name="Makayla J Collins" userId="S::tuj37142@temple.edu::c5ae9c33-0d4f-460f-8f0a-0114e94a9476" providerId="AD" clId="Web-{D827B787-3058-EEA1-C3B9-8597F03F8E58}"/>
    <pc:docChg chg="addSld">
      <pc:chgData name="Makayla J Collins" userId="S::tuj37142@temple.edu::c5ae9c33-0d4f-460f-8f0a-0114e94a9476" providerId="AD" clId="Web-{D827B787-3058-EEA1-C3B9-8597F03F8E58}" dt="2022-08-11T13:41:12.061" v="2"/>
      <pc:docMkLst>
        <pc:docMk/>
      </pc:docMkLst>
      <pc:sldChg chg="modCm">
        <pc:chgData name="Makayla J Collins" userId="S::tuj37142@temple.edu::c5ae9c33-0d4f-460f-8f0a-0114e94a9476" providerId="AD" clId="Web-{D827B787-3058-EEA1-C3B9-8597F03F8E58}" dt="2022-08-11T13:40:51.513" v="1"/>
        <pc:sldMkLst>
          <pc:docMk/>
          <pc:sldMk cId="1145615222" sldId="259"/>
        </pc:sldMkLst>
      </pc:sldChg>
      <pc:sldChg chg="modCm">
        <pc:chgData name="Makayla J Collins" userId="S::tuj37142@temple.edu::c5ae9c33-0d4f-460f-8f0a-0114e94a9476" providerId="AD" clId="Web-{D827B787-3058-EEA1-C3B9-8597F03F8E58}" dt="2022-08-11T13:11:21.347" v="0"/>
        <pc:sldMkLst>
          <pc:docMk/>
          <pc:sldMk cId="661856364" sldId="260"/>
        </pc:sldMkLst>
      </pc:sldChg>
      <pc:sldChg chg="new">
        <pc:chgData name="Makayla J Collins" userId="S::tuj37142@temple.edu::c5ae9c33-0d4f-460f-8f0a-0114e94a9476" providerId="AD" clId="Web-{D827B787-3058-EEA1-C3B9-8597F03F8E58}" dt="2022-08-11T13:41:12.061" v="2"/>
        <pc:sldMkLst>
          <pc:docMk/>
          <pc:sldMk cId="180654462" sldId="264"/>
        </pc:sldMkLst>
      </pc:sldChg>
    </pc:docChg>
  </pc:docChgLst>
  <pc:docChgLst>
    <pc:chgData name="Ori Zaff" userId="S::tup54227@temple.edu::d956f725-fcd5-4321-b79d-c3e1a3bd1fa4" providerId="AD" clId="Web-{7AEB616B-2D8C-0FC6-A57D-3D176D9FF1FD}"/>
    <pc:docChg chg="modSld">
      <pc:chgData name="Ori Zaff" userId="S::tup54227@temple.edu::d956f725-fcd5-4321-b79d-c3e1a3bd1fa4" providerId="AD" clId="Web-{7AEB616B-2D8C-0FC6-A57D-3D176D9FF1FD}" dt="2022-07-19T19:27:35.864" v="273" actId="20577"/>
      <pc:docMkLst>
        <pc:docMk/>
      </pc:docMkLst>
      <pc:sldChg chg="modSp">
        <pc:chgData name="Ori Zaff" userId="S::tup54227@temple.edu::d956f725-fcd5-4321-b79d-c3e1a3bd1fa4" providerId="AD" clId="Web-{7AEB616B-2D8C-0FC6-A57D-3D176D9FF1FD}" dt="2022-07-19T18:21:10.996" v="27" actId="20577"/>
        <pc:sldMkLst>
          <pc:docMk/>
          <pc:sldMk cId="667934060" sldId="258"/>
        </pc:sldMkLst>
        <pc:spChg chg="mod">
          <ac:chgData name="Ori Zaff" userId="S::tup54227@temple.edu::d956f725-fcd5-4321-b79d-c3e1a3bd1fa4" providerId="AD" clId="Web-{7AEB616B-2D8C-0FC6-A57D-3D176D9FF1FD}" dt="2022-07-19T18:21:10.996" v="27" actId="20577"/>
          <ac:spMkLst>
            <pc:docMk/>
            <pc:sldMk cId="667934060" sldId="258"/>
            <ac:spMk id="3" creationId="{4211F003-68AF-12AD-8090-17F214D8DBD2}"/>
          </ac:spMkLst>
        </pc:spChg>
      </pc:sldChg>
      <pc:sldChg chg="modSp modCm">
        <pc:chgData name="Ori Zaff" userId="S::tup54227@temple.edu::d956f725-fcd5-4321-b79d-c3e1a3bd1fa4" providerId="AD" clId="Web-{7AEB616B-2D8C-0FC6-A57D-3D176D9FF1FD}" dt="2022-07-19T19:27:35.864" v="273" actId="20577"/>
        <pc:sldMkLst>
          <pc:docMk/>
          <pc:sldMk cId="1145615222" sldId="259"/>
        </pc:sldMkLst>
        <pc:spChg chg="mod">
          <ac:chgData name="Ori Zaff" userId="S::tup54227@temple.edu::d956f725-fcd5-4321-b79d-c3e1a3bd1fa4" providerId="AD" clId="Web-{7AEB616B-2D8C-0FC6-A57D-3D176D9FF1FD}" dt="2022-07-19T19:27:35.864" v="273" actId="20577"/>
          <ac:spMkLst>
            <pc:docMk/>
            <pc:sldMk cId="1145615222" sldId="259"/>
            <ac:spMk id="3" creationId="{3129E83D-6CB2-C4B5-E014-B8CE8615072E}"/>
          </ac:spMkLst>
        </pc:spChg>
        <pc:picChg chg="mod">
          <ac:chgData name="Ori Zaff" userId="S::tup54227@temple.edu::d956f725-fcd5-4321-b79d-c3e1a3bd1fa4" providerId="AD" clId="Web-{7AEB616B-2D8C-0FC6-A57D-3D176D9FF1FD}" dt="2022-07-19T18:52:16.840" v="270" actId="1076"/>
          <ac:picMkLst>
            <pc:docMk/>
            <pc:sldMk cId="1145615222" sldId="259"/>
            <ac:picMk id="2" creationId="{130EC8AB-A810-C558-DB6D-F341A0DB4C1F}"/>
          </ac:picMkLst>
        </pc:picChg>
        <pc:picChg chg="mod">
          <ac:chgData name="Ori Zaff" userId="S::tup54227@temple.edu::d956f725-fcd5-4321-b79d-c3e1a3bd1fa4" providerId="AD" clId="Web-{7AEB616B-2D8C-0FC6-A57D-3D176D9FF1FD}" dt="2022-07-19T18:52:23.574" v="271" actId="1076"/>
          <ac:picMkLst>
            <pc:docMk/>
            <pc:sldMk cId="1145615222" sldId="259"/>
            <ac:picMk id="4" creationId="{4269B216-FCE2-F308-88C3-B0E283269AAA}"/>
          </ac:picMkLst>
        </pc:picChg>
      </pc:sldChg>
      <pc:sldChg chg="modSp">
        <pc:chgData name="Ori Zaff" userId="S::tup54227@temple.edu::d956f725-fcd5-4321-b79d-c3e1a3bd1fa4" providerId="AD" clId="Web-{7AEB616B-2D8C-0FC6-A57D-3D176D9FF1FD}" dt="2022-07-19T18:32:46.472" v="166" actId="20577"/>
        <pc:sldMkLst>
          <pc:docMk/>
          <pc:sldMk cId="661856364" sldId="260"/>
        </pc:sldMkLst>
        <pc:spChg chg="mod">
          <ac:chgData name="Ori Zaff" userId="S::tup54227@temple.edu::d956f725-fcd5-4321-b79d-c3e1a3bd1fa4" providerId="AD" clId="Web-{7AEB616B-2D8C-0FC6-A57D-3D176D9FF1FD}" dt="2022-07-19T18:32:46.472" v="166" actId="20577"/>
          <ac:spMkLst>
            <pc:docMk/>
            <pc:sldMk cId="661856364" sldId="260"/>
            <ac:spMk id="3" creationId="{163FA368-7098-1DB9-1776-59830CD1E38C}"/>
          </ac:spMkLst>
        </pc:spChg>
      </pc:sldChg>
      <pc:sldChg chg="modSp">
        <pc:chgData name="Ori Zaff" userId="S::tup54227@temple.edu::d956f725-fcd5-4321-b79d-c3e1a3bd1fa4" providerId="AD" clId="Web-{7AEB616B-2D8C-0FC6-A57D-3D176D9FF1FD}" dt="2022-07-19T18:22:59.374" v="134" actId="20577"/>
        <pc:sldMkLst>
          <pc:docMk/>
          <pc:sldMk cId="176827190" sldId="263"/>
        </pc:sldMkLst>
        <pc:spChg chg="mod">
          <ac:chgData name="Ori Zaff" userId="S::tup54227@temple.edu::d956f725-fcd5-4321-b79d-c3e1a3bd1fa4" providerId="AD" clId="Web-{7AEB616B-2D8C-0FC6-A57D-3D176D9FF1FD}" dt="2022-07-19T18:22:59.374" v="134" actId="20577"/>
          <ac:spMkLst>
            <pc:docMk/>
            <pc:sldMk cId="176827190" sldId="263"/>
            <ac:spMk id="3" creationId="{A023E3D7-7FB3-DB52-4FA8-2B509A49C0AE}"/>
          </ac:spMkLst>
        </pc:spChg>
      </pc:sldChg>
    </pc:docChg>
  </pc:docChgLst>
  <pc:docChgLst>
    <pc:chgData name="Dominic Fareri" userId="S::dfareri_adelphi.edu#ext#@tuprd.onmicrosoft.com::afc211c4-0eaf-48d0-8011-213ee740b7fb" providerId="AD" clId="Web-{15104E9A-E1D2-6F9C-F312-99C7C1E3A641}"/>
    <pc:docChg chg="mod modSld">
      <pc:chgData name="Dominic Fareri" userId="S::dfareri_adelphi.edu#ext#@tuprd.onmicrosoft.com::afc211c4-0eaf-48d0-8011-213ee740b7fb" providerId="AD" clId="Web-{15104E9A-E1D2-6F9C-F312-99C7C1E3A641}" dt="2022-07-14T19:44:33.087" v="32" actId="20577"/>
      <pc:docMkLst>
        <pc:docMk/>
      </pc:docMkLst>
      <pc:sldChg chg="modSp">
        <pc:chgData name="Dominic Fareri" userId="S::dfareri_adelphi.edu#ext#@tuprd.onmicrosoft.com::afc211c4-0eaf-48d0-8011-213ee740b7fb" providerId="AD" clId="Web-{15104E9A-E1D2-6F9C-F312-99C7C1E3A641}" dt="2022-07-14T19:44:33.087" v="32" actId="20577"/>
        <pc:sldMkLst>
          <pc:docMk/>
          <pc:sldMk cId="667934060" sldId="258"/>
        </pc:sldMkLst>
        <pc:spChg chg="mod">
          <ac:chgData name="Dominic Fareri" userId="S::dfareri_adelphi.edu#ext#@tuprd.onmicrosoft.com::afc211c4-0eaf-48d0-8011-213ee740b7fb" providerId="AD" clId="Web-{15104E9A-E1D2-6F9C-F312-99C7C1E3A641}" dt="2022-07-14T19:44:33.087" v="32" actId="20577"/>
          <ac:spMkLst>
            <pc:docMk/>
            <pc:sldMk cId="667934060" sldId="258"/>
            <ac:spMk id="3" creationId="{4211F003-68AF-12AD-8090-17F214D8DBD2}"/>
          </ac:spMkLst>
        </pc:spChg>
      </pc:sldChg>
      <pc:sldChg chg="modSp addCm">
        <pc:chgData name="Dominic Fareri" userId="S::dfareri_adelphi.edu#ext#@tuprd.onmicrosoft.com::afc211c4-0eaf-48d0-8011-213ee740b7fb" providerId="AD" clId="Web-{15104E9A-E1D2-6F9C-F312-99C7C1E3A641}" dt="2022-07-14T19:42:34.506" v="13"/>
        <pc:sldMkLst>
          <pc:docMk/>
          <pc:sldMk cId="1145615222" sldId="259"/>
        </pc:sldMkLst>
        <pc:spChg chg="mod">
          <ac:chgData name="Dominic Fareri" userId="S::dfareri_adelphi.edu#ext#@tuprd.onmicrosoft.com::afc211c4-0eaf-48d0-8011-213ee740b7fb" providerId="AD" clId="Web-{15104E9A-E1D2-6F9C-F312-99C7C1E3A641}" dt="2022-07-14T19:41:53.051" v="11" actId="20577"/>
          <ac:spMkLst>
            <pc:docMk/>
            <pc:sldMk cId="1145615222" sldId="259"/>
            <ac:spMk id="3" creationId="{3129E83D-6CB2-C4B5-E014-B8CE8615072E}"/>
          </ac:spMkLst>
        </pc:spChg>
      </pc:sldChg>
      <pc:sldChg chg="modSp">
        <pc:chgData name="Dominic Fareri" userId="S::dfareri_adelphi.edu#ext#@tuprd.onmicrosoft.com::afc211c4-0eaf-48d0-8011-213ee740b7fb" providerId="AD" clId="Web-{15104E9A-E1D2-6F9C-F312-99C7C1E3A641}" dt="2022-07-14T19:43:11.210" v="14" actId="14100"/>
        <pc:sldMkLst>
          <pc:docMk/>
          <pc:sldMk cId="661856364" sldId="260"/>
        </pc:sldMkLst>
        <pc:spChg chg="mod">
          <ac:chgData name="Dominic Fareri" userId="S::dfareri_adelphi.edu#ext#@tuprd.onmicrosoft.com::afc211c4-0eaf-48d0-8011-213ee740b7fb" providerId="AD" clId="Web-{15104E9A-E1D2-6F9C-F312-99C7C1E3A641}" dt="2022-07-14T19:43:11.210" v="14" actId="14100"/>
          <ac:spMkLst>
            <pc:docMk/>
            <pc:sldMk cId="661856364" sldId="260"/>
            <ac:spMk id="3" creationId="{163FA368-7098-1DB9-1776-59830CD1E38C}"/>
          </ac:spMkLst>
        </pc:spChg>
      </pc:sldChg>
    </pc:docChg>
  </pc:docChgLst>
  <pc:docChgLst>
    <pc:chgData name="Ori Zaff" userId="S::tup54227@temple.edu::d956f725-fcd5-4321-b79d-c3e1a3bd1fa4" providerId="AD" clId="Web-{FBF55A28-4342-D5A4-D7E0-C006CDEED03C}"/>
    <pc:docChg chg="modSld">
      <pc:chgData name="Ori Zaff" userId="S::tup54227@temple.edu::d956f725-fcd5-4321-b79d-c3e1a3bd1fa4" providerId="AD" clId="Web-{FBF55A28-4342-D5A4-D7E0-C006CDEED03C}" dt="2022-07-14T14:08:59.455" v="183" actId="20577"/>
      <pc:docMkLst>
        <pc:docMk/>
      </pc:docMkLst>
      <pc:sldChg chg="modSp">
        <pc:chgData name="Ori Zaff" userId="S::tup54227@temple.edu::d956f725-fcd5-4321-b79d-c3e1a3bd1fa4" providerId="AD" clId="Web-{FBF55A28-4342-D5A4-D7E0-C006CDEED03C}" dt="2022-07-14T13:57:56.828" v="36" actId="20577"/>
        <pc:sldMkLst>
          <pc:docMk/>
          <pc:sldMk cId="3633937125" sldId="256"/>
        </pc:sldMkLst>
        <pc:spChg chg="mod">
          <ac:chgData name="Ori Zaff" userId="S::tup54227@temple.edu::d956f725-fcd5-4321-b79d-c3e1a3bd1fa4" providerId="AD" clId="Web-{FBF55A28-4342-D5A4-D7E0-C006CDEED03C}" dt="2022-07-14T13:57:56.828" v="36" actId="20577"/>
          <ac:spMkLst>
            <pc:docMk/>
            <pc:sldMk cId="3633937125" sldId="256"/>
            <ac:spMk id="2" creationId="{132F930D-AE9A-A552-E22F-6B1C85403735}"/>
          </ac:spMkLst>
        </pc:spChg>
      </pc:sldChg>
      <pc:sldChg chg="modSp">
        <pc:chgData name="Ori Zaff" userId="S::tup54227@temple.edu::d956f725-fcd5-4321-b79d-c3e1a3bd1fa4" providerId="AD" clId="Web-{FBF55A28-4342-D5A4-D7E0-C006CDEED03C}" dt="2022-07-14T14:07:31.984" v="177" actId="1076"/>
        <pc:sldMkLst>
          <pc:docMk/>
          <pc:sldMk cId="667934060" sldId="258"/>
        </pc:sldMkLst>
        <pc:spChg chg="mod">
          <ac:chgData name="Ori Zaff" userId="S::tup54227@temple.edu::d956f725-fcd5-4321-b79d-c3e1a3bd1fa4" providerId="AD" clId="Web-{FBF55A28-4342-D5A4-D7E0-C006CDEED03C}" dt="2022-07-14T14:07:20.656" v="175" actId="1076"/>
          <ac:spMkLst>
            <pc:docMk/>
            <pc:sldMk cId="667934060" sldId="258"/>
            <ac:spMk id="2" creationId="{B87E79D2-D4AC-5735-BDD0-D80C5095E8F1}"/>
          </ac:spMkLst>
        </pc:spChg>
        <pc:spChg chg="mod">
          <ac:chgData name="Ori Zaff" userId="S::tup54227@temple.edu::d956f725-fcd5-4321-b79d-c3e1a3bd1fa4" providerId="AD" clId="Web-{FBF55A28-4342-D5A4-D7E0-C006CDEED03C}" dt="2022-07-14T14:07:31.984" v="177" actId="1076"/>
          <ac:spMkLst>
            <pc:docMk/>
            <pc:sldMk cId="667934060" sldId="258"/>
            <ac:spMk id="3" creationId="{4211F003-68AF-12AD-8090-17F214D8DBD2}"/>
          </ac:spMkLst>
        </pc:spChg>
      </pc:sldChg>
      <pc:sldChg chg="modSp">
        <pc:chgData name="Ori Zaff" userId="S::tup54227@temple.edu::d956f725-fcd5-4321-b79d-c3e1a3bd1fa4" providerId="AD" clId="Web-{FBF55A28-4342-D5A4-D7E0-C006CDEED03C}" dt="2022-07-14T14:06:56.889" v="173" actId="1076"/>
        <pc:sldMkLst>
          <pc:docMk/>
          <pc:sldMk cId="1145615222" sldId="259"/>
        </pc:sldMkLst>
        <pc:spChg chg="mod">
          <ac:chgData name="Ori Zaff" userId="S::tup54227@temple.edu::d956f725-fcd5-4321-b79d-c3e1a3bd1fa4" providerId="AD" clId="Web-{FBF55A28-4342-D5A4-D7E0-C006CDEED03C}" dt="2022-07-14T14:06:56.889" v="173" actId="1076"/>
          <ac:spMkLst>
            <pc:docMk/>
            <pc:sldMk cId="1145615222" sldId="259"/>
            <ac:spMk id="3" creationId="{3129E83D-6CB2-C4B5-E014-B8CE8615072E}"/>
          </ac:spMkLst>
        </pc:spChg>
        <pc:picChg chg="mod">
          <ac:chgData name="Ori Zaff" userId="S::tup54227@temple.edu::d956f725-fcd5-4321-b79d-c3e1a3bd1fa4" providerId="AD" clId="Web-{FBF55A28-4342-D5A4-D7E0-C006CDEED03C}" dt="2022-07-14T14:06:45.874" v="170" actId="1076"/>
          <ac:picMkLst>
            <pc:docMk/>
            <pc:sldMk cId="1145615222" sldId="259"/>
            <ac:picMk id="2" creationId="{130EC8AB-A810-C558-DB6D-F341A0DB4C1F}"/>
          </ac:picMkLst>
        </pc:picChg>
        <pc:picChg chg="mod">
          <ac:chgData name="Ori Zaff" userId="S::tup54227@temple.edu::d956f725-fcd5-4321-b79d-c3e1a3bd1fa4" providerId="AD" clId="Web-{FBF55A28-4342-D5A4-D7E0-C006CDEED03C}" dt="2022-07-14T14:06:45.874" v="171" actId="1076"/>
          <ac:picMkLst>
            <pc:docMk/>
            <pc:sldMk cId="1145615222" sldId="259"/>
            <ac:picMk id="4" creationId="{4269B216-FCE2-F308-88C3-B0E283269AAA}"/>
          </ac:picMkLst>
        </pc:picChg>
      </pc:sldChg>
      <pc:sldChg chg="modSp">
        <pc:chgData name="Ori Zaff" userId="S::tup54227@temple.edu::d956f725-fcd5-4321-b79d-c3e1a3bd1fa4" providerId="AD" clId="Web-{FBF55A28-4342-D5A4-D7E0-C006CDEED03C}" dt="2022-07-14T14:08:25.251" v="182" actId="1076"/>
        <pc:sldMkLst>
          <pc:docMk/>
          <pc:sldMk cId="661856364" sldId="260"/>
        </pc:sldMkLst>
        <pc:spChg chg="mod">
          <ac:chgData name="Ori Zaff" userId="S::tup54227@temple.edu::d956f725-fcd5-4321-b79d-c3e1a3bd1fa4" providerId="AD" clId="Web-{FBF55A28-4342-D5A4-D7E0-C006CDEED03C}" dt="2022-07-14T14:04:00.135" v="124" actId="20577"/>
          <ac:spMkLst>
            <pc:docMk/>
            <pc:sldMk cId="661856364" sldId="260"/>
            <ac:spMk id="3" creationId="{163FA368-7098-1DB9-1776-59830CD1E38C}"/>
          </ac:spMkLst>
        </pc:spChg>
        <pc:picChg chg="mod">
          <ac:chgData name="Ori Zaff" userId="S::tup54227@temple.edu::d956f725-fcd5-4321-b79d-c3e1a3bd1fa4" providerId="AD" clId="Web-{FBF55A28-4342-D5A4-D7E0-C006CDEED03C}" dt="2022-07-14T14:08:25.251" v="182" actId="1076"/>
          <ac:picMkLst>
            <pc:docMk/>
            <pc:sldMk cId="661856364" sldId="260"/>
            <ac:picMk id="2" creationId="{C830B90C-0ADB-AAA2-5804-FC6F14DFDFC7}"/>
          </ac:picMkLst>
        </pc:picChg>
        <pc:picChg chg="mod">
          <ac:chgData name="Ori Zaff" userId="S::tup54227@temple.edu::d956f725-fcd5-4321-b79d-c3e1a3bd1fa4" providerId="AD" clId="Web-{FBF55A28-4342-D5A4-D7E0-C006CDEED03C}" dt="2022-07-14T14:08:20.126" v="181" actId="1076"/>
          <ac:picMkLst>
            <pc:docMk/>
            <pc:sldMk cId="661856364" sldId="260"/>
            <ac:picMk id="4" creationId="{E244BBF6-33C5-8D23-00F7-E62997D637C0}"/>
          </ac:picMkLst>
        </pc:picChg>
      </pc:sldChg>
      <pc:sldChg chg="modSp">
        <pc:chgData name="Ori Zaff" userId="S::tup54227@temple.edu::d956f725-fcd5-4321-b79d-c3e1a3bd1fa4" providerId="AD" clId="Web-{FBF55A28-4342-D5A4-D7E0-C006CDEED03C}" dt="2022-07-14T14:08:59.455" v="183" actId="20577"/>
        <pc:sldMkLst>
          <pc:docMk/>
          <pc:sldMk cId="176827190" sldId="263"/>
        </pc:sldMkLst>
        <pc:spChg chg="mod">
          <ac:chgData name="Ori Zaff" userId="S::tup54227@temple.edu::d956f725-fcd5-4321-b79d-c3e1a3bd1fa4" providerId="AD" clId="Web-{FBF55A28-4342-D5A4-D7E0-C006CDEED03C}" dt="2022-07-14T14:08:59.455" v="183" actId="20577"/>
          <ac:spMkLst>
            <pc:docMk/>
            <pc:sldMk cId="176827190" sldId="263"/>
            <ac:spMk id="3" creationId="{A023E3D7-7FB3-DB52-4FA8-2B509A49C0AE}"/>
          </ac:spMkLst>
        </pc:spChg>
      </pc:sldChg>
    </pc:docChg>
  </pc:docChgLst>
  <pc:docChgLst>
    <pc:chgData name="Ori Zaff" userId="S::tup54227@temple.edu::d956f725-fcd5-4321-b79d-c3e1a3bd1fa4" providerId="AD" clId="Web-{AC7E29F4-95DA-D956-E2F7-1D7D7A67CD4B}"/>
    <pc:docChg chg="modSld">
      <pc:chgData name="Ori Zaff" userId="S::tup54227@temple.edu::d956f725-fcd5-4321-b79d-c3e1a3bd1fa4" providerId="AD" clId="Web-{AC7E29F4-95DA-D956-E2F7-1D7D7A67CD4B}" dt="2022-07-26T14:07:18.561" v="101" actId="20577"/>
      <pc:docMkLst>
        <pc:docMk/>
      </pc:docMkLst>
      <pc:sldChg chg="modSp">
        <pc:chgData name="Ori Zaff" userId="S::tup54227@temple.edu::d956f725-fcd5-4321-b79d-c3e1a3bd1fa4" providerId="AD" clId="Web-{AC7E29F4-95DA-D956-E2F7-1D7D7A67CD4B}" dt="2022-07-26T13:58:32.217" v="65" actId="20577"/>
        <pc:sldMkLst>
          <pc:docMk/>
          <pc:sldMk cId="667934060" sldId="258"/>
        </pc:sldMkLst>
        <pc:spChg chg="mod">
          <ac:chgData name="Ori Zaff" userId="S::tup54227@temple.edu::d956f725-fcd5-4321-b79d-c3e1a3bd1fa4" providerId="AD" clId="Web-{AC7E29F4-95DA-D956-E2F7-1D7D7A67CD4B}" dt="2022-07-26T13:58:32.217" v="65" actId="20577"/>
          <ac:spMkLst>
            <pc:docMk/>
            <pc:sldMk cId="667934060" sldId="258"/>
            <ac:spMk id="3" creationId="{4211F003-68AF-12AD-8090-17F214D8DBD2}"/>
          </ac:spMkLst>
        </pc:spChg>
      </pc:sldChg>
      <pc:sldChg chg="modSp">
        <pc:chgData name="Ori Zaff" userId="S::tup54227@temple.edu::d956f725-fcd5-4321-b79d-c3e1a3bd1fa4" providerId="AD" clId="Web-{AC7E29F4-95DA-D956-E2F7-1D7D7A67CD4B}" dt="2022-07-26T13:55:36.258" v="18" actId="20577"/>
        <pc:sldMkLst>
          <pc:docMk/>
          <pc:sldMk cId="1145615222" sldId="259"/>
        </pc:sldMkLst>
        <pc:spChg chg="mod">
          <ac:chgData name="Ori Zaff" userId="S::tup54227@temple.edu::d956f725-fcd5-4321-b79d-c3e1a3bd1fa4" providerId="AD" clId="Web-{AC7E29F4-95DA-D956-E2F7-1D7D7A67CD4B}" dt="2022-07-26T13:55:36.258" v="18" actId="20577"/>
          <ac:spMkLst>
            <pc:docMk/>
            <pc:sldMk cId="1145615222" sldId="259"/>
            <ac:spMk id="3" creationId="{3129E83D-6CB2-C4B5-E014-B8CE8615072E}"/>
          </ac:spMkLst>
        </pc:spChg>
      </pc:sldChg>
      <pc:sldChg chg="modSp">
        <pc:chgData name="Ori Zaff" userId="S::tup54227@temple.edu::d956f725-fcd5-4321-b79d-c3e1a3bd1fa4" providerId="AD" clId="Web-{AC7E29F4-95DA-D956-E2F7-1D7D7A67CD4B}" dt="2022-07-26T14:02:17.896" v="97" actId="20577"/>
        <pc:sldMkLst>
          <pc:docMk/>
          <pc:sldMk cId="661856364" sldId="260"/>
        </pc:sldMkLst>
        <pc:spChg chg="mod">
          <ac:chgData name="Ori Zaff" userId="S::tup54227@temple.edu::d956f725-fcd5-4321-b79d-c3e1a3bd1fa4" providerId="AD" clId="Web-{AC7E29F4-95DA-D956-E2F7-1D7D7A67CD4B}" dt="2022-07-26T14:02:17.896" v="97" actId="20577"/>
          <ac:spMkLst>
            <pc:docMk/>
            <pc:sldMk cId="661856364" sldId="260"/>
            <ac:spMk id="3" creationId="{163FA368-7098-1DB9-1776-59830CD1E38C}"/>
          </ac:spMkLst>
        </pc:spChg>
        <pc:picChg chg="mod">
          <ac:chgData name="Ori Zaff" userId="S::tup54227@temple.edu::d956f725-fcd5-4321-b79d-c3e1a3bd1fa4" providerId="AD" clId="Web-{AC7E29F4-95DA-D956-E2F7-1D7D7A67CD4B}" dt="2022-07-26T13:56:56.854" v="38" actId="1076"/>
          <ac:picMkLst>
            <pc:docMk/>
            <pc:sldMk cId="661856364" sldId="260"/>
            <ac:picMk id="2" creationId="{C830B90C-0ADB-AAA2-5804-FC6F14DFDFC7}"/>
          </ac:picMkLst>
        </pc:picChg>
        <pc:picChg chg="mod">
          <ac:chgData name="Ori Zaff" userId="S::tup54227@temple.edu::d956f725-fcd5-4321-b79d-c3e1a3bd1fa4" providerId="AD" clId="Web-{AC7E29F4-95DA-D956-E2F7-1D7D7A67CD4B}" dt="2022-07-26T13:56:56.870" v="40" actId="1076"/>
          <ac:picMkLst>
            <pc:docMk/>
            <pc:sldMk cId="661856364" sldId="260"/>
            <ac:picMk id="4" creationId="{E244BBF6-33C5-8D23-00F7-E62997D637C0}"/>
          </ac:picMkLst>
        </pc:picChg>
        <pc:picChg chg="mod">
          <ac:chgData name="Ori Zaff" userId="S::tup54227@temple.edu::d956f725-fcd5-4321-b79d-c3e1a3bd1fa4" providerId="AD" clId="Web-{AC7E29F4-95DA-D956-E2F7-1D7D7A67CD4B}" dt="2022-07-26T13:56:56.870" v="39" actId="1076"/>
          <ac:picMkLst>
            <pc:docMk/>
            <pc:sldMk cId="661856364" sldId="260"/>
            <ac:picMk id="5" creationId="{96D49857-3E71-A4DE-286F-413795305E00}"/>
          </ac:picMkLst>
        </pc:picChg>
      </pc:sldChg>
      <pc:sldChg chg="modSp">
        <pc:chgData name="Ori Zaff" userId="S::tup54227@temple.edu::d956f725-fcd5-4321-b79d-c3e1a3bd1fa4" providerId="AD" clId="Web-{AC7E29F4-95DA-D956-E2F7-1D7D7A67CD4B}" dt="2022-07-26T14:07:18.561" v="101" actId="20577"/>
        <pc:sldMkLst>
          <pc:docMk/>
          <pc:sldMk cId="176827190" sldId="263"/>
        </pc:sldMkLst>
        <pc:spChg chg="mod">
          <ac:chgData name="Ori Zaff" userId="S::tup54227@temple.edu::d956f725-fcd5-4321-b79d-c3e1a3bd1fa4" providerId="AD" clId="Web-{AC7E29F4-95DA-D956-E2F7-1D7D7A67CD4B}" dt="2022-07-26T14:07:18.561" v="101" actId="20577"/>
          <ac:spMkLst>
            <pc:docMk/>
            <pc:sldMk cId="176827190" sldId="263"/>
            <ac:spMk id="3" creationId="{A023E3D7-7FB3-DB52-4FA8-2B509A49C0AE}"/>
          </ac:spMkLst>
        </pc:spChg>
      </pc:sldChg>
    </pc:docChg>
  </pc:docChgLst>
  <pc:docChgLst>
    <pc:chgData name="Makayla J Collins" userId="S::tuj37142@temple.edu::c5ae9c33-0d4f-460f-8f0a-0114e94a9476" providerId="AD" clId="Web-{6D48477A-16DE-E27A-1F09-A0254C33E335}"/>
    <pc:docChg chg="delSld">
      <pc:chgData name="Makayla J Collins" userId="S::tuj37142@temple.edu::c5ae9c33-0d4f-460f-8f0a-0114e94a9476" providerId="AD" clId="Web-{6D48477A-16DE-E27A-1F09-A0254C33E335}" dt="2022-08-12T14:53:31.019" v="0"/>
      <pc:docMkLst>
        <pc:docMk/>
      </pc:docMkLst>
      <pc:sldChg chg="del">
        <pc:chgData name="Makayla J Collins" userId="S::tuj37142@temple.edu::c5ae9c33-0d4f-460f-8f0a-0114e94a9476" providerId="AD" clId="Web-{6D48477A-16DE-E27A-1F09-A0254C33E335}" dt="2022-08-12T14:53:31.019" v="0"/>
        <pc:sldMkLst>
          <pc:docMk/>
          <pc:sldMk cId="180654462" sldId="264"/>
        </pc:sldMkLst>
      </pc:sldChg>
    </pc:docChg>
  </pc:docChgLst>
  <pc:docChgLst>
    <pc:chgData name="Makayla J Collins" userId="S::tuj37142@temple.edu::c5ae9c33-0d4f-460f-8f0a-0114e94a9476" providerId="AD" clId="Web-{ACABCE17-BD93-AE01-C0AD-44B57A6F50CE}"/>
    <pc:docChg chg="modSld">
      <pc:chgData name="Makayla J Collins" userId="S::tuj37142@temple.edu::c5ae9c33-0d4f-460f-8f0a-0114e94a9476" providerId="AD" clId="Web-{ACABCE17-BD93-AE01-C0AD-44B57A6F50CE}" dt="2022-08-08T15:38:36.719" v="10"/>
      <pc:docMkLst>
        <pc:docMk/>
      </pc:docMkLst>
      <pc:sldChg chg="addSp delSp modSp">
        <pc:chgData name="Makayla J Collins" userId="S::tuj37142@temple.edu::c5ae9c33-0d4f-460f-8f0a-0114e94a9476" providerId="AD" clId="Web-{ACABCE17-BD93-AE01-C0AD-44B57A6F50CE}" dt="2022-08-08T15:38:36.719" v="10"/>
        <pc:sldMkLst>
          <pc:docMk/>
          <pc:sldMk cId="1145615222" sldId="259"/>
        </pc:sldMkLst>
        <pc:picChg chg="add del mod modCrop">
          <ac:chgData name="Makayla J Collins" userId="S::tuj37142@temple.edu::c5ae9c33-0d4f-460f-8f0a-0114e94a9476" providerId="AD" clId="Web-{ACABCE17-BD93-AE01-C0AD-44B57A6F50CE}" dt="2022-08-08T15:38:36.719" v="10"/>
          <ac:picMkLst>
            <pc:docMk/>
            <pc:sldMk cId="1145615222" sldId="259"/>
            <ac:picMk id="2" creationId="{6857D642-C6F3-2E06-B67E-F359F5D5B0C3}"/>
          </ac:picMkLst>
        </pc:picChg>
      </pc:sldChg>
    </pc:docChg>
  </pc:docChgLst>
  <pc:docChgLst>
    <pc:chgData name="Ori Zaff" userId="S::tup54227@temple.edu::d956f725-fcd5-4321-b79d-c3e1a3bd1fa4" providerId="AD" clId="Web-{3702712C-893B-14EE-DBF1-3C46C8C25BB4}"/>
    <pc:docChg chg="modSld">
      <pc:chgData name="Ori Zaff" userId="S::tup54227@temple.edu::d956f725-fcd5-4321-b79d-c3e1a3bd1fa4" providerId="AD" clId="Web-{3702712C-893B-14EE-DBF1-3C46C8C25BB4}" dt="2022-07-14T15:07:34.873" v="72" actId="20577"/>
      <pc:docMkLst>
        <pc:docMk/>
      </pc:docMkLst>
      <pc:sldChg chg="addSp modSp">
        <pc:chgData name="Ori Zaff" userId="S::tup54227@temple.edu::d956f725-fcd5-4321-b79d-c3e1a3bd1fa4" providerId="AD" clId="Web-{3702712C-893B-14EE-DBF1-3C46C8C25BB4}" dt="2022-07-14T15:05:57.651" v="68" actId="20577"/>
        <pc:sldMkLst>
          <pc:docMk/>
          <pc:sldMk cId="661856364" sldId="260"/>
        </pc:sldMkLst>
        <pc:spChg chg="mod">
          <ac:chgData name="Ori Zaff" userId="S::tup54227@temple.edu::d956f725-fcd5-4321-b79d-c3e1a3bd1fa4" providerId="AD" clId="Web-{3702712C-893B-14EE-DBF1-3C46C8C25BB4}" dt="2022-07-14T15:05:57.651" v="68" actId="20577"/>
          <ac:spMkLst>
            <pc:docMk/>
            <pc:sldMk cId="661856364" sldId="260"/>
            <ac:spMk id="3" creationId="{163FA368-7098-1DB9-1776-59830CD1E38C}"/>
          </ac:spMkLst>
        </pc:spChg>
        <pc:picChg chg="mod">
          <ac:chgData name="Ori Zaff" userId="S::tup54227@temple.edu::d956f725-fcd5-4321-b79d-c3e1a3bd1fa4" providerId="AD" clId="Web-{3702712C-893B-14EE-DBF1-3C46C8C25BB4}" dt="2022-07-14T14:57:47.232" v="13" actId="1076"/>
          <ac:picMkLst>
            <pc:docMk/>
            <pc:sldMk cId="661856364" sldId="260"/>
            <ac:picMk id="4" creationId="{E244BBF6-33C5-8D23-00F7-E62997D637C0}"/>
          </ac:picMkLst>
        </pc:picChg>
        <pc:picChg chg="add mod">
          <ac:chgData name="Ori Zaff" userId="S::tup54227@temple.edu::d956f725-fcd5-4321-b79d-c3e1a3bd1fa4" providerId="AD" clId="Web-{3702712C-893B-14EE-DBF1-3C46C8C25BB4}" dt="2022-07-14T14:57:49.904" v="14" actId="1076"/>
          <ac:picMkLst>
            <pc:docMk/>
            <pc:sldMk cId="661856364" sldId="260"/>
            <ac:picMk id="5" creationId="{96D49857-3E71-A4DE-286F-413795305E00}"/>
          </ac:picMkLst>
        </pc:picChg>
      </pc:sldChg>
      <pc:sldChg chg="modSp">
        <pc:chgData name="Ori Zaff" userId="S::tup54227@temple.edu::d956f725-fcd5-4321-b79d-c3e1a3bd1fa4" providerId="AD" clId="Web-{3702712C-893B-14EE-DBF1-3C46C8C25BB4}" dt="2022-07-14T15:07:34.873" v="72" actId="20577"/>
        <pc:sldMkLst>
          <pc:docMk/>
          <pc:sldMk cId="176827190" sldId="263"/>
        </pc:sldMkLst>
        <pc:spChg chg="mod">
          <ac:chgData name="Ori Zaff" userId="S::tup54227@temple.edu::d956f725-fcd5-4321-b79d-c3e1a3bd1fa4" providerId="AD" clId="Web-{3702712C-893B-14EE-DBF1-3C46C8C25BB4}" dt="2022-07-14T15:07:34.873" v="72" actId="20577"/>
          <ac:spMkLst>
            <pc:docMk/>
            <pc:sldMk cId="176827190" sldId="263"/>
            <ac:spMk id="3" creationId="{A023E3D7-7FB3-DB52-4FA8-2B509A49C0AE}"/>
          </ac:spMkLst>
        </pc:spChg>
      </pc:sldChg>
    </pc:docChg>
  </pc:docChgLst>
  <pc:docChgLst>
    <pc:chgData name="Ori Zaff" userId="S::tup54227@temple.edu::d956f725-fcd5-4321-b79d-c3e1a3bd1fa4" providerId="AD" clId="Web-{CE2FDD7D-A503-241D-BDCA-F500BA4DD68F}"/>
    <pc:docChg chg="mod">
      <pc:chgData name="Ori Zaff" userId="S::tup54227@temple.edu::d956f725-fcd5-4321-b79d-c3e1a3bd1fa4" providerId="AD" clId="Web-{CE2FDD7D-A503-241D-BDCA-F500BA4DD68F}" dt="2022-08-04T20:57:07.040" v="2"/>
      <pc:docMkLst>
        <pc:docMk/>
      </pc:docMkLst>
      <pc:sldChg chg="addCm">
        <pc:chgData name="Ori Zaff" userId="S::tup54227@temple.edu::d956f725-fcd5-4321-b79d-c3e1a3bd1fa4" providerId="AD" clId="Web-{CE2FDD7D-A503-241D-BDCA-F500BA4DD68F}" dt="2022-08-04T20:56:11.554" v="1"/>
        <pc:sldMkLst>
          <pc:docMk/>
          <pc:sldMk cId="1145615222" sldId="259"/>
        </pc:sldMkLst>
      </pc:sldChg>
      <pc:sldChg chg="addCm">
        <pc:chgData name="Ori Zaff" userId="S::tup54227@temple.edu::d956f725-fcd5-4321-b79d-c3e1a3bd1fa4" providerId="AD" clId="Web-{CE2FDD7D-A503-241D-BDCA-F500BA4DD68F}" dt="2022-08-04T20:57:07.040" v="2"/>
        <pc:sldMkLst>
          <pc:docMk/>
          <pc:sldMk cId="661856364"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D0E0DD-7555-4391-A1AE-2649DEA3EF7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134636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0E0DD-7555-4391-A1AE-2649DEA3EF7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176544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0E0DD-7555-4391-A1AE-2649DEA3EF7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383431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0E0DD-7555-4391-A1AE-2649DEA3EF7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99570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0E0DD-7555-4391-A1AE-2649DEA3EF7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387613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D0E0DD-7555-4391-A1AE-2649DEA3EF71}"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351868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0E0DD-7555-4391-A1AE-2649DEA3EF71}"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348174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0E0DD-7555-4391-A1AE-2649DEA3EF71}"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257231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0E0DD-7555-4391-A1AE-2649DEA3EF71}"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37673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D0E0DD-7555-4391-A1AE-2649DEA3EF71}"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1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D0E0DD-7555-4391-A1AE-2649DEA3EF71}"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DF77A-1AFF-4D66-A9CF-48791532087C}" type="slidenum">
              <a:rPr lang="en-US" smtClean="0"/>
              <a:t>‹#›</a:t>
            </a:fld>
            <a:endParaRPr lang="en-US"/>
          </a:p>
        </p:txBody>
      </p:sp>
    </p:spTree>
    <p:extLst>
      <p:ext uri="{BB962C8B-B14F-4D97-AF65-F5344CB8AC3E}">
        <p14:creationId xmlns:p14="http://schemas.microsoft.com/office/powerpoint/2010/main" val="230190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0E0DD-7555-4391-A1AE-2649DEA3EF71}" type="datetimeFigureOut">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DF77A-1AFF-4D66-A9CF-48791532087C}" type="slidenum">
              <a:rPr lang="en-US" smtClean="0"/>
              <a:t>‹#›</a:t>
            </a:fld>
            <a:endParaRPr lang="en-US"/>
          </a:p>
        </p:txBody>
      </p:sp>
    </p:spTree>
    <p:extLst>
      <p:ext uri="{BB962C8B-B14F-4D97-AF65-F5344CB8AC3E}">
        <p14:creationId xmlns:p14="http://schemas.microsoft.com/office/powerpoint/2010/main" val="6813411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930D-AE9A-A552-E22F-6B1C85403735}"/>
              </a:ext>
            </a:extLst>
          </p:cNvPr>
          <p:cNvSpPr>
            <a:spLocks noGrp="1"/>
          </p:cNvSpPr>
          <p:nvPr>
            <p:ph type="ctrTitle"/>
          </p:nvPr>
        </p:nvSpPr>
        <p:spPr>
          <a:xfrm>
            <a:off x="1198880" y="2235200"/>
            <a:ext cx="9794240" cy="2387600"/>
          </a:xfrm>
        </p:spPr>
        <p:txBody>
          <a:bodyPr>
            <a:noAutofit/>
          </a:bodyPr>
          <a:lstStyle/>
          <a:p>
            <a:r>
              <a:rPr lang="en-US" sz="8800" dirty="0">
                <a:latin typeface="Arial Nova"/>
                <a:cs typeface="Times New Roman"/>
              </a:rPr>
              <a:t>Welcome to the</a:t>
            </a:r>
            <a:r>
              <a:rPr lang="en-US" sz="8800" dirty="0">
                <a:latin typeface="Arial Nova"/>
                <a:cs typeface="Times New Roman" panose="02020603050405020304" pitchFamily="18" charset="0"/>
              </a:rPr>
              <a:t/>
            </a:r>
            <a:br>
              <a:rPr lang="en-US" sz="8800" dirty="0">
                <a:latin typeface="Arial Nova"/>
                <a:cs typeface="Times New Roman" panose="02020603050405020304" pitchFamily="18" charset="0"/>
              </a:rPr>
            </a:br>
            <a:r>
              <a:rPr lang="en-US" sz="8800" dirty="0">
                <a:latin typeface="Arial Nova"/>
                <a:cs typeface="Times New Roman"/>
              </a:rPr>
              <a:t>Investment Game!</a:t>
            </a:r>
          </a:p>
        </p:txBody>
      </p:sp>
    </p:spTree>
    <p:extLst>
      <p:ext uri="{BB962C8B-B14F-4D97-AF65-F5344CB8AC3E}">
        <p14:creationId xmlns:p14="http://schemas.microsoft.com/office/powerpoint/2010/main" val="363393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79D2-D4AC-5735-BDD0-D80C5095E8F1}"/>
              </a:ext>
            </a:extLst>
          </p:cNvPr>
          <p:cNvSpPr>
            <a:spLocks noGrp="1"/>
          </p:cNvSpPr>
          <p:nvPr>
            <p:ph type="title"/>
          </p:nvPr>
        </p:nvSpPr>
        <p:spPr>
          <a:xfrm>
            <a:off x="667648" y="389931"/>
            <a:ext cx="10515600" cy="1325563"/>
          </a:xfrm>
        </p:spPr>
        <p:txBody>
          <a:bodyPr/>
          <a:lstStyle/>
          <a:p>
            <a:r>
              <a:rPr lang="en-US" dirty="0" smtClean="0">
                <a:latin typeface="Arial Nova"/>
                <a:cs typeface="Times New Roman"/>
              </a:rPr>
              <a:t>Instructions for Task</a:t>
            </a:r>
            <a:endParaRPr lang="en-US" dirty="0">
              <a:latin typeface="Arial Nova"/>
              <a:cs typeface="Times New Roman"/>
            </a:endParaRPr>
          </a:p>
        </p:txBody>
      </p:sp>
      <p:sp>
        <p:nvSpPr>
          <p:cNvPr id="3" name="Content Placeholder 2">
            <a:extLst>
              <a:ext uri="{FF2B5EF4-FFF2-40B4-BE49-F238E27FC236}">
                <a16:creationId xmlns:a16="http://schemas.microsoft.com/office/drawing/2014/main" id="{4211F003-68AF-12AD-8090-17F214D8DBD2}"/>
              </a:ext>
            </a:extLst>
          </p:cNvPr>
          <p:cNvSpPr>
            <a:spLocks noGrp="1"/>
          </p:cNvSpPr>
          <p:nvPr>
            <p:ph idx="1"/>
          </p:nvPr>
        </p:nvSpPr>
        <p:spPr>
          <a:xfrm>
            <a:off x="771510" y="2226771"/>
            <a:ext cx="10601458" cy="4847719"/>
          </a:xfrm>
        </p:spPr>
        <p:txBody>
          <a:bodyPr vert="horz" lIns="91440" tIns="45720" rIns="91440" bIns="45720" rtlCol="0" anchor="t">
            <a:normAutofit/>
          </a:bodyPr>
          <a:lstStyle/>
          <a:p>
            <a:pPr marL="0" indent="0">
              <a:buNone/>
            </a:pPr>
            <a:r>
              <a:rPr lang="en-US" b="0" i="0" dirty="0">
                <a:effectLst/>
                <a:latin typeface="Arial Nova"/>
              </a:rPr>
              <a:t>In this game, you will be playing with 3 partners</a:t>
            </a:r>
          </a:p>
          <a:p>
            <a:pPr lvl="1">
              <a:lnSpc>
                <a:spcPct val="150000"/>
              </a:lnSpc>
            </a:pPr>
            <a:r>
              <a:rPr lang="en-US" sz="3000" b="1" dirty="0">
                <a:latin typeface="Arial Nova"/>
              </a:rPr>
              <a:t>Computer</a:t>
            </a:r>
            <a:endParaRPr lang="en-US" sz="3000" dirty="0">
              <a:latin typeface="Arial Nova"/>
            </a:endParaRPr>
          </a:p>
          <a:p>
            <a:pPr lvl="1">
              <a:lnSpc>
                <a:spcPct val="150000"/>
              </a:lnSpc>
            </a:pPr>
            <a:r>
              <a:rPr lang="en-US" sz="3000" b="1" dirty="0">
                <a:latin typeface="Arial Nova"/>
              </a:rPr>
              <a:t>Stranger – </a:t>
            </a:r>
            <a:r>
              <a:rPr lang="en-US" sz="3000" dirty="0">
                <a:latin typeface="Arial Nova"/>
              </a:rPr>
              <a:t>a past participant in this study</a:t>
            </a:r>
          </a:p>
          <a:p>
            <a:pPr lvl="1">
              <a:lnSpc>
                <a:spcPct val="170000"/>
              </a:lnSpc>
            </a:pPr>
            <a:r>
              <a:rPr lang="en-US" sz="3000" b="1" dirty="0">
                <a:latin typeface="Arial Nova"/>
              </a:rPr>
              <a:t>Friend</a:t>
            </a:r>
            <a:r>
              <a:rPr lang="en-US" sz="3000" dirty="0">
                <a:latin typeface="Arial Nova"/>
              </a:rPr>
              <a:t> – the person you put us contact </a:t>
            </a:r>
            <a:r>
              <a:rPr lang="en-US" sz="3000" dirty="0" smtClean="0">
                <a:latin typeface="Arial Nova"/>
              </a:rPr>
              <a:t>with</a:t>
            </a:r>
            <a:endParaRPr lang="en-US" b="0" i="0" dirty="0">
              <a:effectLst/>
              <a:latin typeface="Arial Nova"/>
            </a:endParaRPr>
          </a:p>
        </p:txBody>
      </p:sp>
    </p:spTree>
    <p:extLst>
      <p:ext uri="{BB962C8B-B14F-4D97-AF65-F5344CB8AC3E}">
        <p14:creationId xmlns:p14="http://schemas.microsoft.com/office/powerpoint/2010/main" val="66793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3E3D7-7FB3-DB52-4FA8-2B509A49C0AE}"/>
              </a:ext>
            </a:extLst>
          </p:cNvPr>
          <p:cNvSpPr>
            <a:spLocks noGrp="1"/>
          </p:cNvSpPr>
          <p:nvPr>
            <p:ph idx="1"/>
          </p:nvPr>
        </p:nvSpPr>
        <p:spPr>
          <a:xfrm>
            <a:off x="838200" y="512618"/>
            <a:ext cx="10515600" cy="5888181"/>
          </a:xfrm>
        </p:spPr>
        <p:txBody>
          <a:bodyPr vert="horz" lIns="91440" tIns="45720" rIns="91440" bIns="45720" rtlCol="0" anchor="t">
            <a:normAutofit/>
          </a:bodyPr>
          <a:lstStyle/>
          <a:p>
            <a:pPr marL="0" indent="0">
              <a:buNone/>
            </a:pPr>
            <a:endParaRPr lang="en-US" dirty="0" smtClean="0">
              <a:latin typeface="Arial Nova"/>
              <a:cs typeface="Times New Roman"/>
            </a:endParaRPr>
          </a:p>
          <a:p>
            <a:pPr marL="0" indent="0">
              <a:buNone/>
            </a:pPr>
            <a:endParaRPr lang="en-US" dirty="0">
              <a:latin typeface="Arial Nova"/>
              <a:cs typeface="Times New Roman"/>
            </a:endParaRPr>
          </a:p>
        </p:txBody>
      </p:sp>
      <p:sp>
        <p:nvSpPr>
          <p:cNvPr id="2" name="Rectangle 1"/>
          <p:cNvSpPr/>
          <p:nvPr/>
        </p:nvSpPr>
        <p:spPr>
          <a:xfrm>
            <a:off x="639097" y="1471549"/>
            <a:ext cx="10714703" cy="3970318"/>
          </a:xfrm>
          <a:prstGeom prst="rect">
            <a:avLst/>
          </a:prstGeom>
        </p:spPr>
        <p:txBody>
          <a:bodyPr wrap="square">
            <a:spAutoFit/>
          </a:bodyPr>
          <a:lstStyle/>
          <a:p>
            <a:pPr algn="ctr"/>
            <a:r>
              <a:rPr lang="en-US" sz="3600" dirty="0" smtClean="0">
                <a:latin typeface="Arial Nova"/>
              </a:rPr>
              <a:t>The Stranger and your Friend were told that </a:t>
            </a:r>
            <a:r>
              <a:rPr lang="en-US" sz="3600" dirty="0" smtClean="0">
                <a:solidFill>
                  <a:schemeClr val="accent2"/>
                </a:solidFill>
                <a:latin typeface="Arial Nova"/>
              </a:rPr>
              <a:t>their responses in the task previously</a:t>
            </a:r>
            <a:r>
              <a:rPr lang="en-US" sz="3600" dirty="0" smtClean="0">
                <a:solidFill>
                  <a:srgbClr val="FFC000"/>
                </a:solidFill>
                <a:latin typeface="Arial Nova"/>
              </a:rPr>
              <a:t> </a:t>
            </a:r>
            <a:r>
              <a:rPr lang="en-US" sz="3600" dirty="0" smtClean="0">
                <a:latin typeface="Arial Nova"/>
              </a:rPr>
              <a:t>would directly impact your session today.</a:t>
            </a:r>
          </a:p>
          <a:p>
            <a:pPr algn="ctr"/>
            <a:endParaRPr lang="en-US" sz="3600" dirty="0" smtClean="0">
              <a:latin typeface="Arial Nova"/>
            </a:endParaRPr>
          </a:p>
          <a:p>
            <a:pPr algn="ctr"/>
            <a:r>
              <a:rPr lang="en-US" sz="3600" dirty="0" smtClean="0">
                <a:latin typeface="Arial Nova"/>
              </a:rPr>
              <a:t>You will be assigned one of two possible roles. Both players have already made choices for how they would respond in each role.</a:t>
            </a:r>
          </a:p>
        </p:txBody>
      </p:sp>
    </p:spTree>
    <p:extLst>
      <p:ext uri="{BB962C8B-B14F-4D97-AF65-F5344CB8AC3E}">
        <p14:creationId xmlns:p14="http://schemas.microsoft.com/office/powerpoint/2010/main" val="17682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374" y="685083"/>
            <a:ext cx="10515600" cy="4351338"/>
          </a:xfrm>
        </p:spPr>
        <p:txBody>
          <a:bodyPr>
            <a:noAutofit/>
          </a:bodyPr>
          <a:lstStyle/>
          <a:p>
            <a:pPr marL="0" indent="0">
              <a:lnSpc>
                <a:spcPct val="120000"/>
              </a:lnSpc>
              <a:buNone/>
            </a:pPr>
            <a:r>
              <a:rPr lang="en-US" sz="2400" u="sng" dirty="0">
                <a:latin typeface="Arial Nova"/>
              </a:rPr>
              <a:t>Role 1:</a:t>
            </a:r>
            <a:r>
              <a:rPr lang="en-US" sz="2400" dirty="0">
                <a:latin typeface="Arial Nova"/>
              </a:rPr>
              <a:t> </a:t>
            </a:r>
            <a:r>
              <a:rPr lang="en-US" sz="2400" dirty="0">
                <a:solidFill>
                  <a:schemeClr val="accent2"/>
                </a:solidFill>
                <a:latin typeface="Arial Nova"/>
              </a:rPr>
              <a:t>Investor</a:t>
            </a:r>
          </a:p>
          <a:p>
            <a:pPr marL="0" indent="0">
              <a:lnSpc>
                <a:spcPct val="120000"/>
              </a:lnSpc>
              <a:buNone/>
            </a:pPr>
            <a:r>
              <a:rPr lang="en-US" sz="2400" dirty="0">
                <a:latin typeface="Arial Nova"/>
              </a:rPr>
              <a:t>In this role you would be given $8 and have the chance to invest a pre-determined amount in your partner each round. That amount is then tripled, and you will see whether they chose to share half of it back to you.</a:t>
            </a:r>
          </a:p>
          <a:p>
            <a:pPr marL="0" indent="0">
              <a:lnSpc>
                <a:spcPct val="120000"/>
              </a:lnSpc>
              <a:buNone/>
            </a:pPr>
            <a:endParaRPr lang="en-US" sz="2400" dirty="0">
              <a:latin typeface="Arial Nova"/>
            </a:endParaRPr>
          </a:p>
          <a:p>
            <a:pPr marL="0" indent="0">
              <a:lnSpc>
                <a:spcPct val="120000"/>
              </a:lnSpc>
              <a:buNone/>
            </a:pPr>
            <a:r>
              <a:rPr lang="en-US" sz="2400" u="sng" dirty="0">
                <a:latin typeface="Arial Nova"/>
              </a:rPr>
              <a:t>Role 2:</a:t>
            </a:r>
            <a:r>
              <a:rPr lang="en-US" sz="2400" dirty="0">
                <a:solidFill>
                  <a:schemeClr val="accent2"/>
                </a:solidFill>
                <a:latin typeface="Arial Nova"/>
              </a:rPr>
              <a:t> Investee</a:t>
            </a:r>
          </a:p>
          <a:p>
            <a:pPr marL="0" indent="0">
              <a:lnSpc>
                <a:spcPct val="120000"/>
              </a:lnSpc>
              <a:buNone/>
            </a:pPr>
            <a:r>
              <a:rPr lang="en-US" sz="2400" dirty="0">
                <a:latin typeface="Arial Nova"/>
              </a:rPr>
              <a:t>In this role, you will receive triple the amount of money that your partner invested in you. You will have the opportunity to share half of it back, or keep it all to yourself.</a:t>
            </a:r>
          </a:p>
          <a:p>
            <a:pPr marL="0" indent="0">
              <a:lnSpc>
                <a:spcPct val="120000"/>
              </a:lnSpc>
              <a:buNone/>
            </a:pPr>
            <a:endParaRPr lang="en-US" sz="2400" dirty="0">
              <a:latin typeface="Arial Nova"/>
            </a:endParaRPr>
          </a:p>
          <a:p>
            <a:pPr marL="0" indent="0">
              <a:lnSpc>
                <a:spcPct val="120000"/>
              </a:lnSpc>
              <a:buNone/>
            </a:pPr>
            <a:r>
              <a:rPr lang="en-US" sz="2400" i="1" dirty="0">
                <a:latin typeface="Arial Nova"/>
              </a:rPr>
              <a:t>You may now draw a slip of paper to determine your role.</a:t>
            </a:r>
          </a:p>
        </p:txBody>
      </p:sp>
    </p:spTree>
    <p:extLst>
      <p:ext uri="{BB962C8B-B14F-4D97-AF65-F5344CB8AC3E}">
        <p14:creationId xmlns:p14="http://schemas.microsoft.com/office/powerpoint/2010/main" val="3282542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ec1d487-840c-40ff-aca1-00ff13008544" xsi:nil="true"/>
    <lcf76f155ced4ddcb4097134ff3c332f xmlns="068132b6-27af-4cc5-9624-46e0bc309f9c">
      <Terms xmlns="http://schemas.microsoft.com/office/infopath/2007/PartnerControls"/>
    </lcf76f155ced4ddcb4097134ff3c332f>
    <SharedWithUsers xmlns="1ec1d487-840c-40ff-aca1-00ff13008544">
      <UserInfo>
        <DisplayName>David V. Smith</DisplayName>
        <AccountId>15</AccountId>
        <AccountType/>
      </UserInfo>
      <UserInfo>
        <DisplayName>Makayla J Collins</DisplayName>
        <AccountId>22</AccountId>
        <AccountType/>
      </UserInfo>
      <UserInfo>
        <DisplayName>Rita Ludwig</DisplayName>
        <AccountId>70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DE0AC601CE7945A16C28BE7D604718" ma:contentTypeVersion="16" ma:contentTypeDescription="Create a new document." ma:contentTypeScope="" ma:versionID="7200742d51933ad5859751156d985908">
  <xsd:schema xmlns:xsd="http://www.w3.org/2001/XMLSchema" xmlns:xs="http://www.w3.org/2001/XMLSchema" xmlns:p="http://schemas.microsoft.com/office/2006/metadata/properties" xmlns:ns2="068132b6-27af-4cc5-9624-46e0bc309f9c" xmlns:ns3="1ec1d487-840c-40ff-aca1-00ff13008544" targetNamespace="http://schemas.microsoft.com/office/2006/metadata/properties" ma:root="true" ma:fieldsID="ef3bb859774f4d5f12e6e11e5f5551df" ns2:_="" ns3:_="">
    <xsd:import namespace="068132b6-27af-4cc5-9624-46e0bc309f9c"/>
    <xsd:import namespace="1ec1d487-840c-40ff-aca1-00ff130085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132b6-27af-4cc5-9624-46e0bc309f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aeeafc-10b8-45d8-a1af-5ed376f9e15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ec1d487-840c-40ff-aca1-00ff1300854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585dd9d-b35f-48e0-ab88-fcb6ff0e764c}" ma:internalName="TaxCatchAll" ma:showField="CatchAllData" ma:web="1ec1d487-840c-40ff-aca1-00ff130085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F22917-CC0A-41DE-A993-1A9B2F06B5BE}">
  <ds:schemaRefs>
    <ds:schemaRef ds:uri="http://purl.org/dc/elements/1.1/"/>
    <ds:schemaRef ds:uri="http://schemas.microsoft.com/office/2006/metadata/properties"/>
    <ds:schemaRef ds:uri="068132b6-27af-4cc5-9624-46e0bc309f9c"/>
    <ds:schemaRef ds:uri="http://purl.org/dc/terms/"/>
    <ds:schemaRef ds:uri="http://schemas.microsoft.com/office/2006/documentManagement/types"/>
    <ds:schemaRef ds:uri="http://schemas.openxmlformats.org/package/2006/metadata/core-properties"/>
    <ds:schemaRef ds:uri="1ec1d487-840c-40ff-aca1-00ff13008544"/>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F3A23F4-F5F2-4014-917C-65901FA12F8F}">
  <ds:schemaRefs>
    <ds:schemaRef ds:uri="068132b6-27af-4cc5-9624-46e0bc309f9c"/>
    <ds:schemaRef ds:uri="1ec1d487-840c-40ff-aca1-00ff1300854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6B13145-20B4-4EA7-96EA-2527088738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521</TotalTime>
  <Words>154</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vt:lpstr>
      <vt:lpstr>Calibri</vt:lpstr>
      <vt:lpstr>Calibri Light</vt:lpstr>
      <vt:lpstr>Times New Roman</vt:lpstr>
      <vt:lpstr>Office Theme</vt:lpstr>
      <vt:lpstr>Welcome to the Investment Game!</vt:lpstr>
      <vt:lpstr>Instructions for Task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Investment Game</dc:title>
  <dc:creator>Makayla Collins</dc:creator>
  <cp:lastModifiedBy>Abraham Dachs</cp:lastModifiedBy>
  <cp:revision>43</cp:revision>
  <dcterms:created xsi:type="dcterms:W3CDTF">2022-05-31T19:06:15Z</dcterms:created>
  <dcterms:modified xsi:type="dcterms:W3CDTF">2023-03-09T18:04:12Z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0x01010080DE0AC601CE7945A16C28BE7D604718</vt:lpwstr>
  </property>
  <property fmtid="{D5CDD505-2E9C-101B-9397-08002B2CF9AE}" pid="3" name="MediaServiceImageTags">
    <vt:lpwstr/>
  </property>
</Properties>
</file>