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3_4448B376.xml" ContentType="application/vnd.ms-powerpoint.comments+xml"/>
  <Override PartName="/ppt/comments/modernComment_104_2773206C.xml" ContentType="application/vnd.ms-powerpoint.comment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202A0B-5381-4DA1-629D-EE805A600559}" name="Ori Zaff" initials="OZ" userId="S::tup54227@temple.edu::d956f725-fcd5-4321-b79d-c3e1a3bd1fa4" providerId="AD"/>
  <p188:author id="{AF25A0BB-B23C-054A-3163-0283F107817C}" name="Dominic Fareri" initials="DF" userId="S::dfareri_adelphi.edu#ext#@tuprd.onmicrosoft.com::afc211c4-0eaf-48d0-8011-213ee740b7f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4E9A-E1D2-6F9C-F312-99C7C1E3A641}" v="33" dt="2022-07-14T19:44:33.087"/>
    <p1510:client id="{164A9045-0E64-4CDA-B581-7EFA07BD622B}" v="51" dt="2022-07-11T17:02:26.453"/>
    <p1510:client id="{3702712C-893B-14EE-DBF1-3C46C8C25BB4}" v="75" dt="2022-07-14T15:07:34.873"/>
    <p1510:client id="{6D48477A-16DE-E27A-1F09-A0254C33E335}" v="1" dt="2022-08-12T14:53:31.019"/>
    <p1510:client id="{7AEB616B-2D8C-0FC6-A57D-3D176D9FF1FD}" v="145" dt="2022-07-19T19:27:35.864"/>
    <p1510:client id="{AC7E29F4-95DA-D956-E2F7-1D7D7A67CD4B}" v="100" dt="2022-07-26T14:07:18.561"/>
    <p1510:client id="{ACABCE17-BD93-AE01-C0AD-44B57A6F50CE}" v="12" dt="2022-08-08T15:38:36.719"/>
    <p1510:client id="{B26367B8-38F1-449E-BB57-87796114BEC8}" v="26" dt="2022-08-08T16:04:21.901"/>
    <p1510:client id="{CE2FDD7D-A503-241D-BDCA-F500BA4DD68F}" v="3" dt="2022-08-04T20:57:07.040"/>
    <p1510:client id="{CF522A55-01BB-E0F6-5B27-CE0B41E77CFB}" v="1" dt="2022-08-08T14:45:13.155"/>
    <p1510:client id="{D827B787-3058-EEA1-C3B9-8597F03F8E58}" v="3" dt="2022-08-11T13:41:12.061"/>
    <p1510:client id="{FBF55A28-4342-D5A4-D7E0-C006CDEED03C}" v="185" dt="2022-07-14T14:16:34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yla J Collins" userId="S::tuj37142@temple.edu::c5ae9c33-0d4f-460f-8f0a-0114e94a9476" providerId="AD" clId="Web-{164A9045-0E64-4CDA-B581-7EFA07BD622B}"/>
    <pc:docChg chg="modSld">
      <pc:chgData name="Makayla J Collins" userId="S::tuj37142@temple.edu::c5ae9c33-0d4f-460f-8f0a-0114e94a9476" providerId="AD" clId="Web-{164A9045-0E64-4CDA-B581-7EFA07BD622B}" dt="2022-07-11T17:02:26.453" v="46" actId="1076"/>
      <pc:docMkLst>
        <pc:docMk/>
      </pc:docMkLst>
      <pc:sldChg chg="addSp delSp modSp">
        <pc:chgData name="Makayla J Collins" userId="S::tuj37142@temple.edu::c5ae9c33-0d4f-460f-8f0a-0114e94a9476" providerId="AD" clId="Web-{164A9045-0E64-4CDA-B581-7EFA07BD622B}" dt="2022-07-11T16:53:09.395" v="14" actId="14100"/>
        <pc:sldMkLst>
          <pc:docMk/>
          <pc:sldMk cId="667934060" sldId="258"/>
        </pc:sldMkLst>
        <pc:spChg chg="mod">
          <ac:chgData name="Makayla J Collins" userId="S::tuj37142@temple.edu::c5ae9c33-0d4f-460f-8f0a-0114e94a9476" providerId="AD" clId="Web-{164A9045-0E64-4CDA-B581-7EFA07BD622B}" dt="2022-07-11T16:53:09.395" v="14" actId="14100"/>
          <ac:spMkLst>
            <pc:docMk/>
            <pc:sldMk cId="667934060" sldId="258"/>
            <ac:spMk id="3" creationId="{4211F003-68AF-12AD-8090-17F214D8DBD2}"/>
          </ac:spMkLst>
        </pc:spChg>
        <pc:picChg chg="add del mod">
          <ac:chgData name="Makayla J Collins" userId="S::tuj37142@temple.edu::c5ae9c33-0d4f-460f-8f0a-0114e94a9476" providerId="AD" clId="Web-{164A9045-0E64-4CDA-B581-7EFA07BD622B}" dt="2022-07-11T16:53:02.254" v="12"/>
          <ac:picMkLst>
            <pc:docMk/>
            <pc:sldMk cId="667934060" sldId="258"/>
            <ac:picMk id="4" creationId="{2921F5DE-2C50-05A8-01A7-35669AF550E4}"/>
          </ac:picMkLst>
        </pc:picChg>
      </pc:sldChg>
      <pc:sldChg chg="addSp modSp">
        <pc:chgData name="Makayla J Collins" userId="S::tuj37142@temple.edu::c5ae9c33-0d4f-460f-8f0a-0114e94a9476" providerId="AD" clId="Web-{164A9045-0E64-4CDA-B581-7EFA07BD622B}" dt="2022-07-11T17:02:26.453" v="46" actId="1076"/>
        <pc:sldMkLst>
          <pc:docMk/>
          <pc:sldMk cId="1145615222" sldId="259"/>
        </pc:sldMkLst>
        <pc:spChg chg="mod">
          <ac:chgData name="Makayla J Collins" userId="S::tuj37142@temple.edu::c5ae9c33-0d4f-460f-8f0a-0114e94a9476" providerId="AD" clId="Web-{164A9045-0E64-4CDA-B581-7EFA07BD622B}" dt="2022-07-11T17:01:40.217" v="37" actId="20577"/>
          <ac:spMkLst>
            <pc:docMk/>
            <pc:sldMk cId="1145615222" sldId="259"/>
            <ac:spMk id="3" creationId="{3129E83D-6CB2-C4B5-E014-B8CE8615072E}"/>
          </ac:spMkLst>
        </pc:spChg>
        <pc:picChg chg="add mod">
          <ac:chgData name="Makayla J Collins" userId="S::tuj37142@temple.edu::c5ae9c33-0d4f-460f-8f0a-0114e94a9476" providerId="AD" clId="Web-{164A9045-0E64-4CDA-B581-7EFA07BD622B}" dt="2022-07-11T17:02:26.453" v="46" actId="1076"/>
          <ac:picMkLst>
            <pc:docMk/>
            <pc:sldMk cId="1145615222" sldId="259"/>
            <ac:picMk id="2" creationId="{130EC8AB-A810-C558-DB6D-F341A0DB4C1F}"/>
          </ac:picMkLst>
        </pc:picChg>
        <pc:picChg chg="add mod">
          <ac:chgData name="Makayla J Collins" userId="S::tuj37142@temple.edu::c5ae9c33-0d4f-460f-8f0a-0114e94a9476" providerId="AD" clId="Web-{164A9045-0E64-4CDA-B581-7EFA07BD622B}" dt="2022-07-11T17:02:18.249" v="44" actId="1076"/>
          <ac:picMkLst>
            <pc:docMk/>
            <pc:sldMk cId="1145615222" sldId="259"/>
            <ac:picMk id="4" creationId="{4269B216-FCE2-F308-88C3-B0E283269AAA}"/>
          </ac:picMkLst>
        </pc:picChg>
      </pc:sldChg>
      <pc:sldChg chg="addSp modSp">
        <pc:chgData name="Makayla J Collins" userId="S::tuj37142@temple.edu::c5ae9c33-0d4f-460f-8f0a-0114e94a9476" providerId="AD" clId="Web-{164A9045-0E64-4CDA-B581-7EFA07BD622B}" dt="2022-07-11T16:57:01.462" v="35" actId="1076"/>
        <pc:sldMkLst>
          <pc:docMk/>
          <pc:sldMk cId="661856364" sldId="260"/>
        </pc:sldMkLst>
        <pc:picChg chg="add mod">
          <ac:chgData name="Makayla J Collins" userId="S::tuj37142@temple.edu::c5ae9c33-0d4f-460f-8f0a-0114e94a9476" providerId="AD" clId="Web-{164A9045-0E64-4CDA-B581-7EFA07BD622B}" dt="2022-07-11T16:56:35.040" v="31" actId="1076"/>
          <ac:picMkLst>
            <pc:docMk/>
            <pc:sldMk cId="661856364" sldId="260"/>
            <ac:picMk id="2" creationId="{C830B90C-0ADB-AAA2-5804-FC6F14DFDFC7}"/>
          </ac:picMkLst>
        </pc:picChg>
        <pc:picChg chg="add mod">
          <ac:chgData name="Makayla J Collins" userId="S::tuj37142@temple.edu::c5ae9c33-0d4f-460f-8f0a-0114e94a9476" providerId="AD" clId="Web-{164A9045-0E64-4CDA-B581-7EFA07BD622B}" dt="2022-07-11T16:57:01.462" v="35" actId="1076"/>
          <ac:picMkLst>
            <pc:docMk/>
            <pc:sldMk cId="661856364" sldId="260"/>
            <ac:picMk id="4" creationId="{E244BBF6-33C5-8D23-00F7-E62997D637C0}"/>
          </ac:picMkLst>
        </pc:picChg>
      </pc:sldChg>
    </pc:docChg>
  </pc:docChgLst>
  <pc:docChgLst>
    <pc:chgData name="Makayla J Collins" userId="S::tuj37142@temple.edu::c5ae9c33-0d4f-460f-8f0a-0114e94a9476" providerId="AD" clId="Web-{CF522A55-01BB-E0F6-5B27-CE0B41E77CFB}"/>
    <pc:docChg chg="modSld">
      <pc:chgData name="Makayla J Collins" userId="S::tuj37142@temple.edu::c5ae9c33-0d4f-460f-8f0a-0114e94a9476" providerId="AD" clId="Web-{CF522A55-01BB-E0F6-5B27-CE0B41E77CFB}" dt="2022-08-08T14:45:13.140" v="0"/>
      <pc:docMkLst>
        <pc:docMk/>
      </pc:docMkLst>
      <pc:sldChg chg="delSp">
        <pc:chgData name="Makayla J Collins" userId="S::tuj37142@temple.edu::c5ae9c33-0d4f-460f-8f0a-0114e94a9476" providerId="AD" clId="Web-{CF522A55-01BB-E0F6-5B27-CE0B41E77CFB}" dt="2022-08-08T14:45:13.140" v="0"/>
        <pc:sldMkLst>
          <pc:docMk/>
          <pc:sldMk cId="1145615222" sldId="259"/>
        </pc:sldMkLst>
        <pc:picChg chg="del">
          <ac:chgData name="Makayla J Collins" userId="S::tuj37142@temple.edu::c5ae9c33-0d4f-460f-8f0a-0114e94a9476" providerId="AD" clId="Web-{CF522A55-01BB-E0F6-5B27-CE0B41E77CFB}" dt="2022-08-08T14:45:13.140" v="0"/>
          <ac:picMkLst>
            <pc:docMk/>
            <pc:sldMk cId="1145615222" sldId="259"/>
            <ac:picMk id="2" creationId="{130EC8AB-A810-C558-DB6D-F341A0DB4C1F}"/>
          </ac:picMkLst>
        </pc:picChg>
      </pc:sldChg>
    </pc:docChg>
  </pc:docChgLst>
  <pc:docChgLst>
    <pc:chgData name="Makayla J Collins" userId="S::tuj37142@temple.edu::c5ae9c33-0d4f-460f-8f0a-0114e94a9476" providerId="AD" clId="Web-{B26367B8-38F1-449E-BB57-87796114BEC8}"/>
    <pc:docChg chg="modSld">
      <pc:chgData name="Makayla J Collins" userId="S::tuj37142@temple.edu::c5ae9c33-0d4f-460f-8f0a-0114e94a9476" providerId="AD" clId="Web-{B26367B8-38F1-449E-BB57-87796114BEC8}" dt="2022-08-08T16:04:21.901" v="23" actId="1076"/>
      <pc:docMkLst>
        <pc:docMk/>
      </pc:docMkLst>
      <pc:sldChg chg="addSp modSp">
        <pc:chgData name="Makayla J Collins" userId="S::tuj37142@temple.edu::c5ae9c33-0d4f-460f-8f0a-0114e94a9476" providerId="AD" clId="Web-{B26367B8-38F1-449E-BB57-87796114BEC8}" dt="2022-08-08T16:00:32.207" v="10" actId="1076"/>
        <pc:sldMkLst>
          <pc:docMk/>
          <pc:sldMk cId="1145615222" sldId="259"/>
        </pc:sldMkLst>
        <pc:picChg chg="add mod modCrop">
          <ac:chgData name="Makayla J Collins" userId="S::tuj37142@temple.edu::c5ae9c33-0d4f-460f-8f0a-0114e94a9476" providerId="AD" clId="Web-{B26367B8-38F1-449E-BB57-87796114BEC8}" dt="2022-08-08T16:00:32.207" v="10" actId="1076"/>
          <ac:picMkLst>
            <pc:docMk/>
            <pc:sldMk cId="1145615222" sldId="259"/>
            <ac:picMk id="2" creationId="{ADB6112B-896B-58CC-2080-2D223CB892CA}"/>
          </ac:picMkLst>
        </pc:picChg>
      </pc:sldChg>
      <pc:sldChg chg="addSp delSp modSp">
        <pc:chgData name="Makayla J Collins" userId="S::tuj37142@temple.edu::c5ae9c33-0d4f-460f-8f0a-0114e94a9476" providerId="AD" clId="Web-{B26367B8-38F1-449E-BB57-87796114BEC8}" dt="2022-08-08T16:04:21.901" v="23" actId="1076"/>
        <pc:sldMkLst>
          <pc:docMk/>
          <pc:sldMk cId="661856364" sldId="260"/>
        </pc:sldMkLst>
        <pc:picChg chg="del">
          <ac:chgData name="Makayla J Collins" userId="S::tuj37142@temple.edu::c5ae9c33-0d4f-460f-8f0a-0114e94a9476" providerId="AD" clId="Web-{B26367B8-38F1-449E-BB57-87796114BEC8}" dt="2022-08-08T16:03:17.962" v="15"/>
          <ac:picMkLst>
            <pc:docMk/>
            <pc:sldMk cId="661856364" sldId="260"/>
            <ac:picMk id="2" creationId="{C830B90C-0ADB-AAA2-5804-FC6F14DFDFC7}"/>
          </ac:picMkLst>
        </pc:picChg>
        <pc:picChg chg="del">
          <ac:chgData name="Makayla J Collins" userId="S::tuj37142@temple.edu::c5ae9c33-0d4f-460f-8f0a-0114e94a9476" providerId="AD" clId="Web-{B26367B8-38F1-449E-BB57-87796114BEC8}" dt="2022-08-08T16:03:10.930" v="13"/>
          <ac:picMkLst>
            <pc:docMk/>
            <pc:sldMk cId="661856364" sldId="260"/>
            <ac:picMk id="4" creationId="{E244BBF6-33C5-8D23-00F7-E62997D637C0}"/>
          </ac:picMkLst>
        </pc:picChg>
        <pc:picChg chg="del">
          <ac:chgData name="Makayla J Collins" userId="S::tuj37142@temple.edu::c5ae9c33-0d4f-460f-8f0a-0114e94a9476" providerId="AD" clId="Web-{B26367B8-38F1-449E-BB57-87796114BEC8}" dt="2022-08-08T16:03:21.368" v="16"/>
          <ac:picMkLst>
            <pc:docMk/>
            <pc:sldMk cId="661856364" sldId="260"/>
            <ac:picMk id="5" creationId="{96D49857-3E71-A4DE-286F-413795305E00}"/>
          </ac:picMkLst>
        </pc:picChg>
        <pc:picChg chg="add mod">
          <ac:chgData name="Makayla J Collins" userId="S::tuj37142@temple.edu::c5ae9c33-0d4f-460f-8f0a-0114e94a9476" providerId="AD" clId="Web-{B26367B8-38F1-449E-BB57-87796114BEC8}" dt="2022-08-08T16:04:19.963" v="22" actId="1076"/>
          <ac:picMkLst>
            <pc:docMk/>
            <pc:sldMk cId="661856364" sldId="260"/>
            <ac:picMk id="6" creationId="{BD57B365-D0C3-47D2-1E69-7E3C333271BD}"/>
          </ac:picMkLst>
        </pc:picChg>
        <pc:picChg chg="add mod">
          <ac:chgData name="Makayla J Collins" userId="S::tuj37142@temple.edu::c5ae9c33-0d4f-460f-8f0a-0114e94a9476" providerId="AD" clId="Web-{B26367B8-38F1-449E-BB57-87796114BEC8}" dt="2022-08-08T16:04:21.901" v="23" actId="1076"/>
          <ac:picMkLst>
            <pc:docMk/>
            <pc:sldMk cId="661856364" sldId="260"/>
            <ac:picMk id="7" creationId="{731D9F9F-CF04-7F0D-AC3C-21E68EBDED0F}"/>
          </ac:picMkLst>
        </pc:picChg>
      </pc:sldChg>
    </pc:docChg>
  </pc:docChgLst>
  <pc:docChgLst>
    <pc:chgData name="Makayla J Collins" userId="S::tuj37142@temple.edu::c5ae9c33-0d4f-460f-8f0a-0114e94a9476" providerId="AD" clId="Web-{D827B787-3058-EEA1-C3B9-8597F03F8E58}"/>
    <pc:docChg chg="addSld">
      <pc:chgData name="Makayla J Collins" userId="S::tuj37142@temple.edu::c5ae9c33-0d4f-460f-8f0a-0114e94a9476" providerId="AD" clId="Web-{D827B787-3058-EEA1-C3B9-8597F03F8E58}" dt="2022-08-11T13:41:12.061" v="2"/>
      <pc:docMkLst>
        <pc:docMk/>
      </pc:docMkLst>
      <pc:sldChg chg="modCm">
        <pc:chgData name="Makayla J Collins" userId="S::tuj37142@temple.edu::c5ae9c33-0d4f-460f-8f0a-0114e94a9476" providerId="AD" clId="Web-{D827B787-3058-EEA1-C3B9-8597F03F8E58}" dt="2022-08-11T13:40:51.513" v="1"/>
        <pc:sldMkLst>
          <pc:docMk/>
          <pc:sldMk cId="1145615222" sldId="259"/>
        </pc:sldMkLst>
      </pc:sldChg>
      <pc:sldChg chg="modCm">
        <pc:chgData name="Makayla J Collins" userId="S::tuj37142@temple.edu::c5ae9c33-0d4f-460f-8f0a-0114e94a9476" providerId="AD" clId="Web-{D827B787-3058-EEA1-C3B9-8597F03F8E58}" dt="2022-08-11T13:11:21.347" v="0"/>
        <pc:sldMkLst>
          <pc:docMk/>
          <pc:sldMk cId="661856364" sldId="260"/>
        </pc:sldMkLst>
      </pc:sldChg>
      <pc:sldChg chg="new">
        <pc:chgData name="Makayla J Collins" userId="S::tuj37142@temple.edu::c5ae9c33-0d4f-460f-8f0a-0114e94a9476" providerId="AD" clId="Web-{D827B787-3058-EEA1-C3B9-8597F03F8E58}" dt="2022-08-11T13:41:12.061" v="2"/>
        <pc:sldMkLst>
          <pc:docMk/>
          <pc:sldMk cId="180654462" sldId="264"/>
        </pc:sldMkLst>
      </pc:sldChg>
    </pc:docChg>
  </pc:docChgLst>
  <pc:docChgLst>
    <pc:chgData name="Ori Zaff" userId="S::tup54227@temple.edu::d956f725-fcd5-4321-b79d-c3e1a3bd1fa4" providerId="AD" clId="Web-{7AEB616B-2D8C-0FC6-A57D-3D176D9FF1FD}"/>
    <pc:docChg chg="modSld">
      <pc:chgData name="Ori Zaff" userId="S::tup54227@temple.edu::d956f725-fcd5-4321-b79d-c3e1a3bd1fa4" providerId="AD" clId="Web-{7AEB616B-2D8C-0FC6-A57D-3D176D9FF1FD}" dt="2022-07-19T19:27:35.864" v="273" actId="20577"/>
      <pc:docMkLst>
        <pc:docMk/>
      </pc:docMkLst>
      <pc:sldChg chg="modSp">
        <pc:chgData name="Ori Zaff" userId="S::tup54227@temple.edu::d956f725-fcd5-4321-b79d-c3e1a3bd1fa4" providerId="AD" clId="Web-{7AEB616B-2D8C-0FC6-A57D-3D176D9FF1FD}" dt="2022-07-19T18:21:10.996" v="27" actId="20577"/>
        <pc:sldMkLst>
          <pc:docMk/>
          <pc:sldMk cId="667934060" sldId="258"/>
        </pc:sldMkLst>
        <pc:spChg chg="mod">
          <ac:chgData name="Ori Zaff" userId="S::tup54227@temple.edu::d956f725-fcd5-4321-b79d-c3e1a3bd1fa4" providerId="AD" clId="Web-{7AEB616B-2D8C-0FC6-A57D-3D176D9FF1FD}" dt="2022-07-19T18:21:10.996" v="27" actId="20577"/>
          <ac:spMkLst>
            <pc:docMk/>
            <pc:sldMk cId="667934060" sldId="258"/>
            <ac:spMk id="3" creationId="{4211F003-68AF-12AD-8090-17F214D8DBD2}"/>
          </ac:spMkLst>
        </pc:spChg>
      </pc:sldChg>
      <pc:sldChg chg="modSp modCm">
        <pc:chgData name="Ori Zaff" userId="S::tup54227@temple.edu::d956f725-fcd5-4321-b79d-c3e1a3bd1fa4" providerId="AD" clId="Web-{7AEB616B-2D8C-0FC6-A57D-3D176D9FF1FD}" dt="2022-07-19T19:27:35.864" v="273" actId="20577"/>
        <pc:sldMkLst>
          <pc:docMk/>
          <pc:sldMk cId="1145615222" sldId="259"/>
        </pc:sldMkLst>
        <pc:spChg chg="mod">
          <ac:chgData name="Ori Zaff" userId="S::tup54227@temple.edu::d956f725-fcd5-4321-b79d-c3e1a3bd1fa4" providerId="AD" clId="Web-{7AEB616B-2D8C-0FC6-A57D-3D176D9FF1FD}" dt="2022-07-19T19:27:35.864" v="273" actId="20577"/>
          <ac:spMkLst>
            <pc:docMk/>
            <pc:sldMk cId="1145615222" sldId="259"/>
            <ac:spMk id="3" creationId="{3129E83D-6CB2-C4B5-E014-B8CE8615072E}"/>
          </ac:spMkLst>
        </pc:spChg>
        <pc:picChg chg="mod">
          <ac:chgData name="Ori Zaff" userId="S::tup54227@temple.edu::d956f725-fcd5-4321-b79d-c3e1a3bd1fa4" providerId="AD" clId="Web-{7AEB616B-2D8C-0FC6-A57D-3D176D9FF1FD}" dt="2022-07-19T18:52:16.840" v="270" actId="1076"/>
          <ac:picMkLst>
            <pc:docMk/>
            <pc:sldMk cId="1145615222" sldId="259"/>
            <ac:picMk id="2" creationId="{130EC8AB-A810-C558-DB6D-F341A0DB4C1F}"/>
          </ac:picMkLst>
        </pc:picChg>
        <pc:picChg chg="mod">
          <ac:chgData name="Ori Zaff" userId="S::tup54227@temple.edu::d956f725-fcd5-4321-b79d-c3e1a3bd1fa4" providerId="AD" clId="Web-{7AEB616B-2D8C-0FC6-A57D-3D176D9FF1FD}" dt="2022-07-19T18:52:23.574" v="271" actId="1076"/>
          <ac:picMkLst>
            <pc:docMk/>
            <pc:sldMk cId="1145615222" sldId="259"/>
            <ac:picMk id="4" creationId="{4269B216-FCE2-F308-88C3-B0E283269AAA}"/>
          </ac:picMkLst>
        </pc:picChg>
      </pc:sldChg>
      <pc:sldChg chg="modSp">
        <pc:chgData name="Ori Zaff" userId="S::tup54227@temple.edu::d956f725-fcd5-4321-b79d-c3e1a3bd1fa4" providerId="AD" clId="Web-{7AEB616B-2D8C-0FC6-A57D-3D176D9FF1FD}" dt="2022-07-19T18:32:46.472" v="166" actId="20577"/>
        <pc:sldMkLst>
          <pc:docMk/>
          <pc:sldMk cId="661856364" sldId="260"/>
        </pc:sldMkLst>
        <pc:spChg chg="mod">
          <ac:chgData name="Ori Zaff" userId="S::tup54227@temple.edu::d956f725-fcd5-4321-b79d-c3e1a3bd1fa4" providerId="AD" clId="Web-{7AEB616B-2D8C-0FC6-A57D-3D176D9FF1FD}" dt="2022-07-19T18:32:46.472" v="166" actId="20577"/>
          <ac:spMkLst>
            <pc:docMk/>
            <pc:sldMk cId="661856364" sldId="260"/>
            <ac:spMk id="3" creationId="{163FA368-7098-1DB9-1776-59830CD1E38C}"/>
          </ac:spMkLst>
        </pc:spChg>
      </pc:sldChg>
      <pc:sldChg chg="modSp">
        <pc:chgData name="Ori Zaff" userId="S::tup54227@temple.edu::d956f725-fcd5-4321-b79d-c3e1a3bd1fa4" providerId="AD" clId="Web-{7AEB616B-2D8C-0FC6-A57D-3D176D9FF1FD}" dt="2022-07-19T18:22:59.374" v="134" actId="20577"/>
        <pc:sldMkLst>
          <pc:docMk/>
          <pc:sldMk cId="176827190" sldId="263"/>
        </pc:sldMkLst>
        <pc:spChg chg="mod">
          <ac:chgData name="Ori Zaff" userId="S::tup54227@temple.edu::d956f725-fcd5-4321-b79d-c3e1a3bd1fa4" providerId="AD" clId="Web-{7AEB616B-2D8C-0FC6-A57D-3D176D9FF1FD}" dt="2022-07-19T18:22:59.374" v="134" actId="20577"/>
          <ac:spMkLst>
            <pc:docMk/>
            <pc:sldMk cId="176827190" sldId="263"/>
            <ac:spMk id="3" creationId="{A023E3D7-7FB3-DB52-4FA8-2B509A49C0AE}"/>
          </ac:spMkLst>
        </pc:spChg>
      </pc:sldChg>
    </pc:docChg>
  </pc:docChgLst>
  <pc:docChgLst>
    <pc:chgData name="Dominic Fareri" userId="S::dfareri_adelphi.edu#ext#@tuprd.onmicrosoft.com::afc211c4-0eaf-48d0-8011-213ee740b7fb" providerId="AD" clId="Web-{15104E9A-E1D2-6F9C-F312-99C7C1E3A641}"/>
    <pc:docChg chg="mod modSld">
      <pc:chgData name="Dominic Fareri" userId="S::dfareri_adelphi.edu#ext#@tuprd.onmicrosoft.com::afc211c4-0eaf-48d0-8011-213ee740b7fb" providerId="AD" clId="Web-{15104E9A-E1D2-6F9C-F312-99C7C1E3A641}" dt="2022-07-14T19:44:33.087" v="32" actId="20577"/>
      <pc:docMkLst>
        <pc:docMk/>
      </pc:docMkLst>
      <pc:sldChg chg="modSp">
        <pc:chgData name="Dominic Fareri" userId="S::dfareri_adelphi.edu#ext#@tuprd.onmicrosoft.com::afc211c4-0eaf-48d0-8011-213ee740b7fb" providerId="AD" clId="Web-{15104E9A-E1D2-6F9C-F312-99C7C1E3A641}" dt="2022-07-14T19:44:33.087" v="32" actId="20577"/>
        <pc:sldMkLst>
          <pc:docMk/>
          <pc:sldMk cId="667934060" sldId="258"/>
        </pc:sldMkLst>
        <pc:spChg chg="mod">
          <ac:chgData name="Dominic Fareri" userId="S::dfareri_adelphi.edu#ext#@tuprd.onmicrosoft.com::afc211c4-0eaf-48d0-8011-213ee740b7fb" providerId="AD" clId="Web-{15104E9A-E1D2-6F9C-F312-99C7C1E3A641}" dt="2022-07-14T19:44:33.087" v="32" actId="20577"/>
          <ac:spMkLst>
            <pc:docMk/>
            <pc:sldMk cId="667934060" sldId="258"/>
            <ac:spMk id="3" creationId="{4211F003-68AF-12AD-8090-17F214D8DBD2}"/>
          </ac:spMkLst>
        </pc:spChg>
      </pc:sldChg>
      <pc:sldChg chg="modSp addCm">
        <pc:chgData name="Dominic Fareri" userId="S::dfareri_adelphi.edu#ext#@tuprd.onmicrosoft.com::afc211c4-0eaf-48d0-8011-213ee740b7fb" providerId="AD" clId="Web-{15104E9A-E1D2-6F9C-F312-99C7C1E3A641}" dt="2022-07-14T19:42:34.506" v="13"/>
        <pc:sldMkLst>
          <pc:docMk/>
          <pc:sldMk cId="1145615222" sldId="259"/>
        </pc:sldMkLst>
        <pc:spChg chg="mod">
          <ac:chgData name="Dominic Fareri" userId="S::dfareri_adelphi.edu#ext#@tuprd.onmicrosoft.com::afc211c4-0eaf-48d0-8011-213ee740b7fb" providerId="AD" clId="Web-{15104E9A-E1D2-6F9C-F312-99C7C1E3A641}" dt="2022-07-14T19:41:53.051" v="11" actId="20577"/>
          <ac:spMkLst>
            <pc:docMk/>
            <pc:sldMk cId="1145615222" sldId="259"/>
            <ac:spMk id="3" creationId="{3129E83D-6CB2-C4B5-E014-B8CE8615072E}"/>
          </ac:spMkLst>
        </pc:spChg>
      </pc:sldChg>
      <pc:sldChg chg="modSp">
        <pc:chgData name="Dominic Fareri" userId="S::dfareri_adelphi.edu#ext#@tuprd.onmicrosoft.com::afc211c4-0eaf-48d0-8011-213ee740b7fb" providerId="AD" clId="Web-{15104E9A-E1D2-6F9C-F312-99C7C1E3A641}" dt="2022-07-14T19:43:11.210" v="14" actId="14100"/>
        <pc:sldMkLst>
          <pc:docMk/>
          <pc:sldMk cId="661856364" sldId="260"/>
        </pc:sldMkLst>
        <pc:spChg chg="mod">
          <ac:chgData name="Dominic Fareri" userId="S::dfareri_adelphi.edu#ext#@tuprd.onmicrosoft.com::afc211c4-0eaf-48d0-8011-213ee740b7fb" providerId="AD" clId="Web-{15104E9A-E1D2-6F9C-F312-99C7C1E3A641}" dt="2022-07-14T19:43:11.210" v="14" actId="14100"/>
          <ac:spMkLst>
            <pc:docMk/>
            <pc:sldMk cId="661856364" sldId="260"/>
            <ac:spMk id="3" creationId="{163FA368-7098-1DB9-1776-59830CD1E38C}"/>
          </ac:spMkLst>
        </pc:spChg>
      </pc:sldChg>
    </pc:docChg>
  </pc:docChgLst>
  <pc:docChgLst>
    <pc:chgData name="Ori Zaff" userId="S::tup54227@temple.edu::d956f725-fcd5-4321-b79d-c3e1a3bd1fa4" providerId="AD" clId="Web-{FBF55A28-4342-D5A4-D7E0-C006CDEED03C}"/>
    <pc:docChg chg="modSld">
      <pc:chgData name="Ori Zaff" userId="S::tup54227@temple.edu::d956f725-fcd5-4321-b79d-c3e1a3bd1fa4" providerId="AD" clId="Web-{FBF55A28-4342-D5A4-D7E0-C006CDEED03C}" dt="2022-07-14T14:08:59.455" v="183" actId="20577"/>
      <pc:docMkLst>
        <pc:docMk/>
      </pc:docMkLst>
      <pc:sldChg chg="modSp">
        <pc:chgData name="Ori Zaff" userId="S::tup54227@temple.edu::d956f725-fcd5-4321-b79d-c3e1a3bd1fa4" providerId="AD" clId="Web-{FBF55A28-4342-D5A4-D7E0-C006CDEED03C}" dt="2022-07-14T13:57:56.828" v="36" actId="20577"/>
        <pc:sldMkLst>
          <pc:docMk/>
          <pc:sldMk cId="3633937125" sldId="256"/>
        </pc:sldMkLst>
        <pc:spChg chg="mod">
          <ac:chgData name="Ori Zaff" userId="S::tup54227@temple.edu::d956f725-fcd5-4321-b79d-c3e1a3bd1fa4" providerId="AD" clId="Web-{FBF55A28-4342-D5A4-D7E0-C006CDEED03C}" dt="2022-07-14T13:57:56.828" v="36" actId="20577"/>
          <ac:spMkLst>
            <pc:docMk/>
            <pc:sldMk cId="3633937125" sldId="256"/>
            <ac:spMk id="2" creationId="{132F930D-AE9A-A552-E22F-6B1C85403735}"/>
          </ac:spMkLst>
        </pc:spChg>
      </pc:sldChg>
      <pc:sldChg chg="modSp">
        <pc:chgData name="Ori Zaff" userId="S::tup54227@temple.edu::d956f725-fcd5-4321-b79d-c3e1a3bd1fa4" providerId="AD" clId="Web-{FBF55A28-4342-D5A4-D7E0-C006CDEED03C}" dt="2022-07-14T14:07:31.984" v="177" actId="1076"/>
        <pc:sldMkLst>
          <pc:docMk/>
          <pc:sldMk cId="667934060" sldId="258"/>
        </pc:sldMkLst>
        <pc:spChg chg="mod">
          <ac:chgData name="Ori Zaff" userId="S::tup54227@temple.edu::d956f725-fcd5-4321-b79d-c3e1a3bd1fa4" providerId="AD" clId="Web-{FBF55A28-4342-D5A4-D7E0-C006CDEED03C}" dt="2022-07-14T14:07:20.656" v="175" actId="1076"/>
          <ac:spMkLst>
            <pc:docMk/>
            <pc:sldMk cId="667934060" sldId="258"/>
            <ac:spMk id="2" creationId="{B87E79D2-D4AC-5735-BDD0-D80C5095E8F1}"/>
          </ac:spMkLst>
        </pc:spChg>
        <pc:spChg chg="mod">
          <ac:chgData name="Ori Zaff" userId="S::tup54227@temple.edu::d956f725-fcd5-4321-b79d-c3e1a3bd1fa4" providerId="AD" clId="Web-{FBF55A28-4342-D5A4-D7E0-C006CDEED03C}" dt="2022-07-14T14:07:31.984" v="177" actId="1076"/>
          <ac:spMkLst>
            <pc:docMk/>
            <pc:sldMk cId="667934060" sldId="258"/>
            <ac:spMk id="3" creationId="{4211F003-68AF-12AD-8090-17F214D8DBD2}"/>
          </ac:spMkLst>
        </pc:spChg>
      </pc:sldChg>
      <pc:sldChg chg="modSp">
        <pc:chgData name="Ori Zaff" userId="S::tup54227@temple.edu::d956f725-fcd5-4321-b79d-c3e1a3bd1fa4" providerId="AD" clId="Web-{FBF55A28-4342-D5A4-D7E0-C006CDEED03C}" dt="2022-07-14T14:06:56.889" v="173" actId="1076"/>
        <pc:sldMkLst>
          <pc:docMk/>
          <pc:sldMk cId="1145615222" sldId="259"/>
        </pc:sldMkLst>
        <pc:spChg chg="mod">
          <ac:chgData name="Ori Zaff" userId="S::tup54227@temple.edu::d956f725-fcd5-4321-b79d-c3e1a3bd1fa4" providerId="AD" clId="Web-{FBF55A28-4342-D5A4-D7E0-C006CDEED03C}" dt="2022-07-14T14:06:56.889" v="173" actId="1076"/>
          <ac:spMkLst>
            <pc:docMk/>
            <pc:sldMk cId="1145615222" sldId="259"/>
            <ac:spMk id="3" creationId="{3129E83D-6CB2-C4B5-E014-B8CE8615072E}"/>
          </ac:spMkLst>
        </pc:spChg>
        <pc:picChg chg="mod">
          <ac:chgData name="Ori Zaff" userId="S::tup54227@temple.edu::d956f725-fcd5-4321-b79d-c3e1a3bd1fa4" providerId="AD" clId="Web-{FBF55A28-4342-D5A4-D7E0-C006CDEED03C}" dt="2022-07-14T14:06:45.874" v="170" actId="1076"/>
          <ac:picMkLst>
            <pc:docMk/>
            <pc:sldMk cId="1145615222" sldId="259"/>
            <ac:picMk id="2" creationId="{130EC8AB-A810-C558-DB6D-F341A0DB4C1F}"/>
          </ac:picMkLst>
        </pc:picChg>
        <pc:picChg chg="mod">
          <ac:chgData name="Ori Zaff" userId="S::tup54227@temple.edu::d956f725-fcd5-4321-b79d-c3e1a3bd1fa4" providerId="AD" clId="Web-{FBF55A28-4342-D5A4-D7E0-C006CDEED03C}" dt="2022-07-14T14:06:45.874" v="171" actId="1076"/>
          <ac:picMkLst>
            <pc:docMk/>
            <pc:sldMk cId="1145615222" sldId="259"/>
            <ac:picMk id="4" creationId="{4269B216-FCE2-F308-88C3-B0E283269AAA}"/>
          </ac:picMkLst>
        </pc:picChg>
      </pc:sldChg>
      <pc:sldChg chg="modSp">
        <pc:chgData name="Ori Zaff" userId="S::tup54227@temple.edu::d956f725-fcd5-4321-b79d-c3e1a3bd1fa4" providerId="AD" clId="Web-{FBF55A28-4342-D5A4-D7E0-C006CDEED03C}" dt="2022-07-14T14:08:25.251" v="182" actId="1076"/>
        <pc:sldMkLst>
          <pc:docMk/>
          <pc:sldMk cId="661856364" sldId="260"/>
        </pc:sldMkLst>
        <pc:spChg chg="mod">
          <ac:chgData name="Ori Zaff" userId="S::tup54227@temple.edu::d956f725-fcd5-4321-b79d-c3e1a3bd1fa4" providerId="AD" clId="Web-{FBF55A28-4342-D5A4-D7E0-C006CDEED03C}" dt="2022-07-14T14:04:00.135" v="124" actId="20577"/>
          <ac:spMkLst>
            <pc:docMk/>
            <pc:sldMk cId="661856364" sldId="260"/>
            <ac:spMk id="3" creationId="{163FA368-7098-1DB9-1776-59830CD1E38C}"/>
          </ac:spMkLst>
        </pc:spChg>
        <pc:picChg chg="mod">
          <ac:chgData name="Ori Zaff" userId="S::tup54227@temple.edu::d956f725-fcd5-4321-b79d-c3e1a3bd1fa4" providerId="AD" clId="Web-{FBF55A28-4342-D5A4-D7E0-C006CDEED03C}" dt="2022-07-14T14:08:25.251" v="182" actId="1076"/>
          <ac:picMkLst>
            <pc:docMk/>
            <pc:sldMk cId="661856364" sldId="260"/>
            <ac:picMk id="2" creationId="{C830B90C-0ADB-AAA2-5804-FC6F14DFDFC7}"/>
          </ac:picMkLst>
        </pc:picChg>
        <pc:picChg chg="mod">
          <ac:chgData name="Ori Zaff" userId="S::tup54227@temple.edu::d956f725-fcd5-4321-b79d-c3e1a3bd1fa4" providerId="AD" clId="Web-{FBF55A28-4342-D5A4-D7E0-C006CDEED03C}" dt="2022-07-14T14:08:20.126" v="181" actId="1076"/>
          <ac:picMkLst>
            <pc:docMk/>
            <pc:sldMk cId="661856364" sldId="260"/>
            <ac:picMk id="4" creationId="{E244BBF6-33C5-8D23-00F7-E62997D637C0}"/>
          </ac:picMkLst>
        </pc:picChg>
      </pc:sldChg>
      <pc:sldChg chg="modSp">
        <pc:chgData name="Ori Zaff" userId="S::tup54227@temple.edu::d956f725-fcd5-4321-b79d-c3e1a3bd1fa4" providerId="AD" clId="Web-{FBF55A28-4342-D5A4-D7E0-C006CDEED03C}" dt="2022-07-14T14:08:59.455" v="183" actId="20577"/>
        <pc:sldMkLst>
          <pc:docMk/>
          <pc:sldMk cId="176827190" sldId="263"/>
        </pc:sldMkLst>
        <pc:spChg chg="mod">
          <ac:chgData name="Ori Zaff" userId="S::tup54227@temple.edu::d956f725-fcd5-4321-b79d-c3e1a3bd1fa4" providerId="AD" clId="Web-{FBF55A28-4342-D5A4-D7E0-C006CDEED03C}" dt="2022-07-14T14:08:59.455" v="183" actId="20577"/>
          <ac:spMkLst>
            <pc:docMk/>
            <pc:sldMk cId="176827190" sldId="263"/>
            <ac:spMk id="3" creationId="{A023E3D7-7FB3-DB52-4FA8-2B509A49C0AE}"/>
          </ac:spMkLst>
        </pc:spChg>
      </pc:sldChg>
    </pc:docChg>
  </pc:docChgLst>
  <pc:docChgLst>
    <pc:chgData name="Ori Zaff" userId="S::tup54227@temple.edu::d956f725-fcd5-4321-b79d-c3e1a3bd1fa4" providerId="AD" clId="Web-{AC7E29F4-95DA-D956-E2F7-1D7D7A67CD4B}"/>
    <pc:docChg chg="modSld">
      <pc:chgData name="Ori Zaff" userId="S::tup54227@temple.edu::d956f725-fcd5-4321-b79d-c3e1a3bd1fa4" providerId="AD" clId="Web-{AC7E29F4-95DA-D956-E2F7-1D7D7A67CD4B}" dt="2022-07-26T14:07:18.561" v="101" actId="20577"/>
      <pc:docMkLst>
        <pc:docMk/>
      </pc:docMkLst>
      <pc:sldChg chg="modSp">
        <pc:chgData name="Ori Zaff" userId="S::tup54227@temple.edu::d956f725-fcd5-4321-b79d-c3e1a3bd1fa4" providerId="AD" clId="Web-{AC7E29F4-95DA-D956-E2F7-1D7D7A67CD4B}" dt="2022-07-26T13:58:32.217" v="65" actId="20577"/>
        <pc:sldMkLst>
          <pc:docMk/>
          <pc:sldMk cId="667934060" sldId="258"/>
        </pc:sldMkLst>
        <pc:spChg chg="mod">
          <ac:chgData name="Ori Zaff" userId="S::tup54227@temple.edu::d956f725-fcd5-4321-b79d-c3e1a3bd1fa4" providerId="AD" clId="Web-{AC7E29F4-95DA-D956-E2F7-1D7D7A67CD4B}" dt="2022-07-26T13:58:32.217" v="65" actId="20577"/>
          <ac:spMkLst>
            <pc:docMk/>
            <pc:sldMk cId="667934060" sldId="258"/>
            <ac:spMk id="3" creationId="{4211F003-68AF-12AD-8090-17F214D8DBD2}"/>
          </ac:spMkLst>
        </pc:spChg>
      </pc:sldChg>
      <pc:sldChg chg="modSp">
        <pc:chgData name="Ori Zaff" userId="S::tup54227@temple.edu::d956f725-fcd5-4321-b79d-c3e1a3bd1fa4" providerId="AD" clId="Web-{AC7E29F4-95DA-D956-E2F7-1D7D7A67CD4B}" dt="2022-07-26T13:55:36.258" v="18" actId="20577"/>
        <pc:sldMkLst>
          <pc:docMk/>
          <pc:sldMk cId="1145615222" sldId="259"/>
        </pc:sldMkLst>
        <pc:spChg chg="mod">
          <ac:chgData name="Ori Zaff" userId="S::tup54227@temple.edu::d956f725-fcd5-4321-b79d-c3e1a3bd1fa4" providerId="AD" clId="Web-{AC7E29F4-95DA-D956-E2F7-1D7D7A67CD4B}" dt="2022-07-26T13:55:36.258" v="18" actId="20577"/>
          <ac:spMkLst>
            <pc:docMk/>
            <pc:sldMk cId="1145615222" sldId="259"/>
            <ac:spMk id="3" creationId="{3129E83D-6CB2-C4B5-E014-B8CE8615072E}"/>
          </ac:spMkLst>
        </pc:spChg>
      </pc:sldChg>
      <pc:sldChg chg="modSp">
        <pc:chgData name="Ori Zaff" userId="S::tup54227@temple.edu::d956f725-fcd5-4321-b79d-c3e1a3bd1fa4" providerId="AD" clId="Web-{AC7E29F4-95DA-D956-E2F7-1D7D7A67CD4B}" dt="2022-07-26T14:02:17.896" v="97" actId="20577"/>
        <pc:sldMkLst>
          <pc:docMk/>
          <pc:sldMk cId="661856364" sldId="260"/>
        </pc:sldMkLst>
        <pc:spChg chg="mod">
          <ac:chgData name="Ori Zaff" userId="S::tup54227@temple.edu::d956f725-fcd5-4321-b79d-c3e1a3bd1fa4" providerId="AD" clId="Web-{AC7E29F4-95DA-D956-E2F7-1D7D7A67CD4B}" dt="2022-07-26T14:02:17.896" v="97" actId="20577"/>
          <ac:spMkLst>
            <pc:docMk/>
            <pc:sldMk cId="661856364" sldId="260"/>
            <ac:spMk id="3" creationId="{163FA368-7098-1DB9-1776-59830CD1E38C}"/>
          </ac:spMkLst>
        </pc:spChg>
        <pc:picChg chg="mod">
          <ac:chgData name="Ori Zaff" userId="S::tup54227@temple.edu::d956f725-fcd5-4321-b79d-c3e1a3bd1fa4" providerId="AD" clId="Web-{AC7E29F4-95DA-D956-E2F7-1D7D7A67CD4B}" dt="2022-07-26T13:56:56.854" v="38" actId="1076"/>
          <ac:picMkLst>
            <pc:docMk/>
            <pc:sldMk cId="661856364" sldId="260"/>
            <ac:picMk id="2" creationId="{C830B90C-0ADB-AAA2-5804-FC6F14DFDFC7}"/>
          </ac:picMkLst>
        </pc:picChg>
        <pc:picChg chg="mod">
          <ac:chgData name="Ori Zaff" userId="S::tup54227@temple.edu::d956f725-fcd5-4321-b79d-c3e1a3bd1fa4" providerId="AD" clId="Web-{AC7E29F4-95DA-D956-E2F7-1D7D7A67CD4B}" dt="2022-07-26T13:56:56.870" v="40" actId="1076"/>
          <ac:picMkLst>
            <pc:docMk/>
            <pc:sldMk cId="661856364" sldId="260"/>
            <ac:picMk id="4" creationId="{E244BBF6-33C5-8D23-00F7-E62997D637C0}"/>
          </ac:picMkLst>
        </pc:picChg>
        <pc:picChg chg="mod">
          <ac:chgData name="Ori Zaff" userId="S::tup54227@temple.edu::d956f725-fcd5-4321-b79d-c3e1a3bd1fa4" providerId="AD" clId="Web-{AC7E29F4-95DA-D956-E2F7-1D7D7A67CD4B}" dt="2022-07-26T13:56:56.870" v="39" actId="1076"/>
          <ac:picMkLst>
            <pc:docMk/>
            <pc:sldMk cId="661856364" sldId="260"/>
            <ac:picMk id="5" creationId="{96D49857-3E71-A4DE-286F-413795305E00}"/>
          </ac:picMkLst>
        </pc:picChg>
      </pc:sldChg>
      <pc:sldChg chg="modSp">
        <pc:chgData name="Ori Zaff" userId="S::tup54227@temple.edu::d956f725-fcd5-4321-b79d-c3e1a3bd1fa4" providerId="AD" clId="Web-{AC7E29F4-95DA-D956-E2F7-1D7D7A67CD4B}" dt="2022-07-26T14:07:18.561" v="101" actId="20577"/>
        <pc:sldMkLst>
          <pc:docMk/>
          <pc:sldMk cId="176827190" sldId="263"/>
        </pc:sldMkLst>
        <pc:spChg chg="mod">
          <ac:chgData name="Ori Zaff" userId="S::tup54227@temple.edu::d956f725-fcd5-4321-b79d-c3e1a3bd1fa4" providerId="AD" clId="Web-{AC7E29F4-95DA-D956-E2F7-1D7D7A67CD4B}" dt="2022-07-26T14:07:18.561" v="101" actId="20577"/>
          <ac:spMkLst>
            <pc:docMk/>
            <pc:sldMk cId="176827190" sldId="263"/>
            <ac:spMk id="3" creationId="{A023E3D7-7FB3-DB52-4FA8-2B509A49C0AE}"/>
          </ac:spMkLst>
        </pc:spChg>
      </pc:sldChg>
    </pc:docChg>
  </pc:docChgLst>
  <pc:docChgLst>
    <pc:chgData name="Makayla J Collins" userId="S::tuj37142@temple.edu::c5ae9c33-0d4f-460f-8f0a-0114e94a9476" providerId="AD" clId="Web-{6D48477A-16DE-E27A-1F09-A0254C33E335}"/>
    <pc:docChg chg="delSld">
      <pc:chgData name="Makayla J Collins" userId="S::tuj37142@temple.edu::c5ae9c33-0d4f-460f-8f0a-0114e94a9476" providerId="AD" clId="Web-{6D48477A-16DE-E27A-1F09-A0254C33E335}" dt="2022-08-12T14:53:31.019" v="0"/>
      <pc:docMkLst>
        <pc:docMk/>
      </pc:docMkLst>
      <pc:sldChg chg="del">
        <pc:chgData name="Makayla J Collins" userId="S::tuj37142@temple.edu::c5ae9c33-0d4f-460f-8f0a-0114e94a9476" providerId="AD" clId="Web-{6D48477A-16DE-E27A-1F09-A0254C33E335}" dt="2022-08-12T14:53:31.019" v="0"/>
        <pc:sldMkLst>
          <pc:docMk/>
          <pc:sldMk cId="180654462" sldId="264"/>
        </pc:sldMkLst>
      </pc:sldChg>
    </pc:docChg>
  </pc:docChgLst>
  <pc:docChgLst>
    <pc:chgData name="Makayla J Collins" userId="S::tuj37142@temple.edu::c5ae9c33-0d4f-460f-8f0a-0114e94a9476" providerId="AD" clId="Web-{ACABCE17-BD93-AE01-C0AD-44B57A6F50CE}"/>
    <pc:docChg chg="modSld">
      <pc:chgData name="Makayla J Collins" userId="S::tuj37142@temple.edu::c5ae9c33-0d4f-460f-8f0a-0114e94a9476" providerId="AD" clId="Web-{ACABCE17-BD93-AE01-C0AD-44B57A6F50CE}" dt="2022-08-08T15:38:36.719" v="10"/>
      <pc:docMkLst>
        <pc:docMk/>
      </pc:docMkLst>
      <pc:sldChg chg="addSp delSp modSp">
        <pc:chgData name="Makayla J Collins" userId="S::tuj37142@temple.edu::c5ae9c33-0d4f-460f-8f0a-0114e94a9476" providerId="AD" clId="Web-{ACABCE17-BD93-AE01-C0AD-44B57A6F50CE}" dt="2022-08-08T15:38:36.719" v="10"/>
        <pc:sldMkLst>
          <pc:docMk/>
          <pc:sldMk cId="1145615222" sldId="259"/>
        </pc:sldMkLst>
        <pc:picChg chg="add del mod modCrop">
          <ac:chgData name="Makayla J Collins" userId="S::tuj37142@temple.edu::c5ae9c33-0d4f-460f-8f0a-0114e94a9476" providerId="AD" clId="Web-{ACABCE17-BD93-AE01-C0AD-44B57A6F50CE}" dt="2022-08-08T15:38:36.719" v="10"/>
          <ac:picMkLst>
            <pc:docMk/>
            <pc:sldMk cId="1145615222" sldId="259"/>
            <ac:picMk id="2" creationId="{6857D642-C6F3-2E06-B67E-F359F5D5B0C3}"/>
          </ac:picMkLst>
        </pc:picChg>
      </pc:sldChg>
    </pc:docChg>
  </pc:docChgLst>
  <pc:docChgLst>
    <pc:chgData name="Ori Zaff" userId="S::tup54227@temple.edu::d956f725-fcd5-4321-b79d-c3e1a3bd1fa4" providerId="AD" clId="Web-{3702712C-893B-14EE-DBF1-3C46C8C25BB4}"/>
    <pc:docChg chg="modSld">
      <pc:chgData name="Ori Zaff" userId="S::tup54227@temple.edu::d956f725-fcd5-4321-b79d-c3e1a3bd1fa4" providerId="AD" clId="Web-{3702712C-893B-14EE-DBF1-3C46C8C25BB4}" dt="2022-07-14T15:07:34.873" v="72" actId="20577"/>
      <pc:docMkLst>
        <pc:docMk/>
      </pc:docMkLst>
      <pc:sldChg chg="addSp modSp">
        <pc:chgData name="Ori Zaff" userId="S::tup54227@temple.edu::d956f725-fcd5-4321-b79d-c3e1a3bd1fa4" providerId="AD" clId="Web-{3702712C-893B-14EE-DBF1-3C46C8C25BB4}" dt="2022-07-14T15:05:57.651" v="68" actId="20577"/>
        <pc:sldMkLst>
          <pc:docMk/>
          <pc:sldMk cId="661856364" sldId="260"/>
        </pc:sldMkLst>
        <pc:spChg chg="mod">
          <ac:chgData name="Ori Zaff" userId="S::tup54227@temple.edu::d956f725-fcd5-4321-b79d-c3e1a3bd1fa4" providerId="AD" clId="Web-{3702712C-893B-14EE-DBF1-3C46C8C25BB4}" dt="2022-07-14T15:05:57.651" v="68" actId="20577"/>
          <ac:spMkLst>
            <pc:docMk/>
            <pc:sldMk cId="661856364" sldId="260"/>
            <ac:spMk id="3" creationId="{163FA368-7098-1DB9-1776-59830CD1E38C}"/>
          </ac:spMkLst>
        </pc:spChg>
        <pc:picChg chg="mod">
          <ac:chgData name="Ori Zaff" userId="S::tup54227@temple.edu::d956f725-fcd5-4321-b79d-c3e1a3bd1fa4" providerId="AD" clId="Web-{3702712C-893B-14EE-DBF1-3C46C8C25BB4}" dt="2022-07-14T14:57:47.232" v="13" actId="1076"/>
          <ac:picMkLst>
            <pc:docMk/>
            <pc:sldMk cId="661856364" sldId="260"/>
            <ac:picMk id="4" creationId="{E244BBF6-33C5-8D23-00F7-E62997D637C0}"/>
          </ac:picMkLst>
        </pc:picChg>
        <pc:picChg chg="add mod">
          <ac:chgData name="Ori Zaff" userId="S::tup54227@temple.edu::d956f725-fcd5-4321-b79d-c3e1a3bd1fa4" providerId="AD" clId="Web-{3702712C-893B-14EE-DBF1-3C46C8C25BB4}" dt="2022-07-14T14:57:49.904" v="14" actId="1076"/>
          <ac:picMkLst>
            <pc:docMk/>
            <pc:sldMk cId="661856364" sldId="260"/>
            <ac:picMk id="5" creationId="{96D49857-3E71-A4DE-286F-413795305E00}"/>
          </ac:picMkLst>
        </pc:picChg>
      </pc:sldChg>
      <pc:sldChg chg="modSp">
        <pc:chgData name="Ori Zaff" userId="S::tup54227@temple.edu::d956f725-fcd5-4321-b79d-c3e1a3bd1fa4" providerId="AD" clId="Web-{3702712C-893B-14EE-DBF1-3C46C8C25BB4}" dt="2022-07-14T15:07:34.873" v="72" actId="20577"/>
        <pc:sldMkLst>
          <pc:docMk/>
          <pc:sldMk cId="176827190" sldId="263"/>
        </pc:sldMkLst>
        <pc:spChg chg="mod">
          <ac:chgData name="Ori Zaff" userId="S::tup54227@temple.edu::d956f725-fcd5-4321-b79d-c3e1a3bd1fa4" providerId="AD" clId="Web-{3702712C-893B-14EE-DBF1-3C46C8C25BB4}" dt="2022-07-14T15:07:34.873" v="72" actId="20577"/>
          <ac:spMkLst>
            <pc:docMk/>
            <pc:sldMk cId="176827190" sldId="263"/>
            <ac:spMk id="3" creationId="{A023E3D7-7FB3-DB52-4FA8-2B509A49C0AE}"/>
          </ac:spMkLst>
        </pc:spChg>
      </pc:sldChg>
    </pc:docChg>
  </pc:docChgLst>
  <pc:docChgLst>
    <pc:chgData name="Ori Zaff" userId="S::tup54227@temple.edu::d956f725-fcd5-4321-b79d-c3e1a3bd1fa4" providerId="AD" clId="Web-{CE2FDD7D-A503-241D-BDCA-F500BA4DD68F}"/>
    <pc:docChg chg="mod">
      <pc:chgData name="Ori Zaff" userId="S::tup54227@temple.edu::d956f725-fcd5-4321-b79d-c3e1a3bd1fa4" providerId="AD" clId="Web-{CE2FDD7D-A503-241D-BDCA-F500BA4DD68F}" dt="2022-08-04T20:57:07.040" v="2"/>
      <pc:docMkLst>
        <pc:docMk/>
      </pc:docMkLst>
      <pc:sldChg chg="addCm">
        <pc:chgData name="Ori Zaff" userId="S::tup54227@temple.edu::d956f725-fcd5-4321-b79d-c3e1a3bd1fa4" providerId="AD" clId="Web-{CE2FDD7D-A503-241D-BDCA-F500BA4DD68F}" dt="2022-08-04T20:56:11.554" v="1"/>
        <pc:sldMkLst>
          <pc:docMk/>
          <pc:sldMk cId="1145615222" sldId="259"/>
        </pc:sldMkLst>
      </pc:sldChg>
      <pc:sldChg chg="addCm">
        <pc:chgData name="Ori Zaff" userId="S::tup54227@temple.edu::d956f725-fcd5-4321-b79d-c3e1a3bd1fa4" providerId="AD" clId="Web-{CE2FDD7D-A503-241D-BDCA-F500BA4DD68F}" dt="2022-08-04T20:57:07.040" v="2"/>
        <pc:sldMkLst>
          <pc:docMk/>
          <pc:sldMk cId="661856364" sldId="260"/>
        </pc:sldMkLst>
      </pc:sldChg>
    </pc:docChg>
  </pc:docChgLst>
</pc:chgInfo>
</file>

<file path=ppt/comments/modernComment_103_4448B3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6983B5-D45B-4C07-8096-E8DB0B09D1C5}" authorId="{AF25A0BB-B23C-054A-3163-0283F107817C}" status="resolved" created="2022-07-14T19:42:34.5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45615222" sldId="259"/>
      <ac:spMk id="3" creationId="{3129E83D-6CB2-C4B5-E014-B8CE8615072E}"/>
      <ac:txMk cp="430">
        <ac:context len="431" hash="2000890768"/>
      </ac:txMk>
    </ac:txMkLst>
    <p188:pos x="3556000" y="5499100"/>
    <p188:txBody>
      <a:bodyPr/>
      <a:lstStyle/>
      <a:p>
        <a:r>
          <a:rPr lang="en-US"/>
          <a:t>I would instead say here that 'the trial won't count'</a:t>
        </a:r>
      </a:p>
    </p188:txBody>
  </p188:cm>
  <p188:cm id="{837BAB28-32D4-40F4-8A28-5D23B99ED405}" authorId="{0B202A0B-5381-4DA1-629D-EE805A600559}" status="resolved" created="2022-08-04T20:56:11.55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45615222" sldId="259"/>
      <ac:picMk id="2" creationId="{130EC8AB-A810-C558-DB6D-F341A0DB4C1F}"/>
    </ac:deMkLst>
    <p188:txBody>
      <a:bodyPr/>
      <a:lstStyle/>
      <a:p>
        <a:r>
          <a:rPr lang="en-US"/>
          <a:t>[@Makayla J Collins] if you pull the most recent version of rf1-aging you should be able to run this task in Psychopy.
On one of the dual-monitor computers use 'windows'+'shift'+'s' to draw screenshots with your cursor.
The new version has faces rather than just names, so take screenshots of trials with the "friend" since it currently uses a blank profile photo instead of a real face.</a:t>
        </a:r>
      </a:p>
    </p188:txBody>
  </p188:cm>
</p188:cmLst>
</file>

<file path=ppt/comments/modernComment_104_277320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AC9725-8828-41CF-96B2-AC93B418AAF6}" authorId="{0B202A0B-5381-4DA1-629D-EE805A600559}" status="resolved" created="2022-08-04T20:57:07.04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61856364" sldId="260"/>
      <ac:picMk id="2" creationId="{C830B90C-0ADB-AAA2-5804-FC6F14DFDFC7}"/>
    </ac:deMkLst>
    <p188:txBody>
      <a:bodyPr/>
      <a:lstStyle/>
      <a:p>
        <a:r>
          <a:rPr lang="en-US"/>
          <a:t>[@Makayla J Collins] you can just delete this image, but update the other two (green and red response screens) since they're different now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E0DD-7555-4391-A1AE-2649DEA3EF71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F77A-1AFF-4D66-A9CF-487915320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1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03_4448B3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04_2773206C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E83D-6CB2-C4B5-E014-B8CE8615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116314"/>
            <a:ext cx="7138219" cy="66503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600" dirty="0" smtClean="0">
                <a:latin typeface="Arial Nova"/>
                <a:cs typeface="Times New Roman"/>
              </a:rPr>
              <a:t>You’ve been assigned the role </a:t>
            </a:r>
            <a:r>
              <a:rPr lang="en-US" sz="2600" smtClean="0">
                <a:latin typeface="Arial Nova"/>
                <a:cs typeface="Times New Roman"/>
              </a:rPr>
              <a:t>of investor! </a:t>
            </a:r>
            <a:r>
              <a:rPr lang="en-US" sz="2600" dirty="0" smtClean="0">
                <a:latin typeface="Arial Nova"/>
                <a:cs typeface="Times New Roman"/>
              </a:rPr>
              <a:t>To </a:t>
            </a:r>
            <a:r>
              <a:rPr lang="en-US" sz="2600" dirty="0">
                <a:latin typeface="Arial Nova"/>
                <a:cs typeface="Times New Roman"/>
              </a:rPr>
              <a:t>start each decision out, you’ll be given $8. You can share some of that with your partner for that round</a:t>
            </a:r>
            <a:r>
              <a:rPr lang="en-US" sz="2600" dirty="0" smtClean="0">
                <a:latin typeface="Arial Nova"/>
                <a:cs typeface="Times New Roman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600" dirty="0" smtClean="0">
              <a:latin typeface="Arial Nova"/>
              <a:cs typeface="Times New Roman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600" b="0" i="0" dirty="0" smtClean="0">
                <a:effectLst/>
                <a:latin typeface="Arial Nova"/>
                <a:cs typeface="Times New Roman"/>
              </a:rPr>
              <a:t>To </a:t>
            </a:r>
            <a:r>
              <a:rPr lang="en-US" sz="2600" b="0" i="0" dirty="0">
                <a:effectLst/>
                <a:latin typeface="Arial Nova"/>
                <a:cs typeface="Times New Roman"/>
              </a:rPr>
              <a:t>send the amount on the left, click </a:t>
            </a:r>
            <a:r>
              <a:rPr lang="en-US" sz="2600" dirty="0">
                <a:latin typeface="Arial Nova"/>
                <a:cs typeface="Times New Roman"/>
              </a:rPr>
              <a:t>with your</a:t>
            </a:r>
            <a:r>
              <a:rPr lang="en-US" sz="2600" b="0" i="0" dirty="0">
                <a:effectLst/>
                <a:latin typeface="Arial Nova"/>
                <a:cs typeface="Times New Roman"/>
              </a:rPr>
              <a:t> </a:t>
            </a:r>
            <a:r>
              <a:rPr lang="en-US" sz="2600" b="1" i="0" dirty="0">
                <a:solidFill>
                  <a:schemeClr val="accent1"/>
                </a:solidFill>
                <a:effectLst/>
                <a:latin typeface="Arial Nova"/>
                <a:cs typeface="Times New Roman"/>
              </a:rPr>
              <a:t>pointer finger.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600" dirty="0">
                <a:latin typeface="Arial Nova"/>
                <a:cs typeface="Times New Roman"/>
              </a:rPr>
              <a:t>To send the amount on the right, click with your </a:t>
            </a:r>
            <a:r>
              <a:rPr lang="en-US" sz="2600" b="1" dirty="0">
                <a:solidFill>
                  <a:srgbClr val="FFFF00"/>
                </a:solidFill>
                <a:latin typeface="Arial Nova"/>
                <a:cs typeface="Times New Roman"/>
              </a:rPr>
              <a:t>middle finger.</a:t>
            </a:r>
            <a:r>
              <a:rPr lang="en-US" sz="2600" dirty="0">
                <a:latin typeface="Arial Nova"/>
                <a:cs typeface="Times New Roman"/>
              </a:rPr>
              <a:t/>
            </a:r>
            <a:br>
              <a:rPr lang="en-US" sz="2600" dirty="0">
                <a:latin typeface="Arial Nova"/>
                <a:cs typeface="Times New Roman"/>
              </a:rPr>
            </a:br>
            <a:r>
              <a:rPr lang="en-US" sz="2600" dirty="0">
                <a:latin typeface="Arial Nova"/>
                <a:cs typeface="Times New Roman"/>
              </a:rPr>
              <a:t/>
            </a:r>
            <a:br>
              <a:rPr lang="en-US" sz="2600" dirty="0">
                <a:latin typeface="Arial Nova"/>
                <a:cs typeface="Times New Roman"/>
              </a:rPr>
            </a:br>
            <a:r>
              <a:rPr lang="en-US" sz="2600" dirty="0">
                <a:latin typeface="Arial Nova"/>
                <a:cs typeface="Times New Roman"/>
              </a:rPr>
              <a:t>If you don’t respond in time, that decision won't count.</a:t>
            </a:r>
            <a:endParaRPr lang="en-US" sz="2600" b="0" i="0" dirty="0">
              <a:effectLst/>
              <a:latin typeface="Arial Nova"/>
              <a:cs typeface="Times New Roman"/>
            </a:endParaRPr>
          </a:p>
        </p:txBody>
      </p:sp>
      <p:sp>
        <p:nvSpPr>
          <p:cNvPr id="5" name="AutoShape 4" descr="data:image/png;base64,iVBORw0KGgoAAAANSUhEUgAAAicAAACmCAYAAAABIy+JAAAOsElEQVR4nO3dr1rjShgH4Nlb4ALqsZW1OCQKWYVD1VVFoXCodbhVK9etxWLRXMBeQ444T3k+0uZfO2Xm7HnFa5Zu8ut0ZvI1k6SpaZoWAKAWqXQAAIAolQ4AABCl0gEAAKJUOgAAQJRKBwAAiFLpAAAAUSodAAAgSqUDAABEqXQAAIAolQ4AABCl0gEAAKJUOgAAQJRKBwAAiFLpAAAAUSodAAAgSqUDAABEqXQAAIAolQ4AABCl0gEAAKJUOgAAQJRKBwAAiFLpAAAAUSodAAAgSqUDAABEqXQAAIAolQ4AABCl0gEAAKJUOgAAQJRKBwAAiFLpAAAAUSodAAAgSqUDAABEqXQAAIAolQ4AABCl0gEAAKJUOgAAQJRKBwAAiFLpAAAAUSodAAAgSqUDAABEqXQAAIAolQ4AABCl0gEAAKJUOgAAQJRKBwAAiFLpAAAAUSodAAAgSqUDAABEqXSAWt19v2u/telol2+XJ+3/8u3yY1t33++Kt8c5xPbSVuVpx/qtn9ft6mVVPEdu+h5dqXSAWilOzk9xUhftWK/tw/bj8zl1bqmRvkdXKh2gVoqT81Oc1EU71ivOR4oT/g9S6QC1+tsngxooTuqiHev1t89H+h5dqXSAWv3tk0ENFCd10Y71+tvnI32PrlQ6QK3+9smgBoqTumjHev3t85G+R1cqHaBW55gMuhe0rZ/X7cWfi4/9LF+Xe6+dMljvvt+1q5fVp23ttjdloHf3tX3Ytjc/bz79+5ztNU1zcBsXfy7a61/XH685Z3Gyfl63y9flSflvf9y2y9flXrte/Llol6/L9vbH7aRt3f643WvLxfuiXb2szjIR3z/dt6uXVbt4X3zKPLa/c7Rj0zTt5nGzl2e3naltmLMdaxwvfa5/XQ9e2xbH07na/Ss+n1rH8Jw5O2cfQ3HS69zFSd8Ft93XDhUn24ft3uA95PLtst0+bEdzfWtTe/PzZm8y6xq7lfH+6X5vUHYnrO3D9mzFyeplNZj/6vfV4PbWz+vRNp3StvdP96NtOaU9p9o+bNur31ej++t7/7nbsWmaSXkW74t287gZ7E852rHW8TLk2OIkR7tPlePzqXUMz5mzc/YxFCe9zlmcLN4XBw/ec86cbB+2kyaEOBGNDcA5+r5xbB43kyeEvgF+bLvu3ueU/a+f16Of+1R9k+6cz2fKgX7MlElx59BBLWc7Nk0zeoDp6jtQ5mjHWsfLmGOKk1ztPlWOz6fWMTxnzs7Zx1Cc9DpncRI7525i2D5sP00SY8VJ95vR1e+r9v7p/uPvm8dNe/PzZvbEECe9mK27rcX7YtK2utu5/XF7cKDmbNcp+ftOx8YJaPG+aNfP608TyPZh266f16PFVfd93v64/bSd+6f7vWLilImqu7/Lt8tPk/eh/XUPSjnbcUqebh8+NM5ytWOt4yX3fJSr3Y/td8d+PjWO4UO5hubsnH0MxUmvY59zMjTQux196qnjbnHSPTsRB0DX9mH7abAe+pbUzdW3ve5E1P37/dP9pO10X5e7OOn7ltqdGIZyXfy5GC0WYrt232v8xjv0rTnXhYAxy9Dp83ig6E6MudpxTp5un+q2QY52rHW8zDG1OMnV7lPl6uc1juFDufq2l7uPoTjpde7iZKxiHhrMUyeEnbj+OnY6f2x9fGhiiN8cxraTc+LOlf+U/Q59Rud+3Hh3Qh56bZxEu9/mc7Vjd+yMHSDiMkR3vznasdbxMseU4iRnux/Ttqf08xrHcPfvQ3N27j6G4qTXuYuTqVeJHxo08W9TlwKG8s3JFddU52TuOtcFsXPade4yyuZx0959v2uvf13vfaPqvt9Dp/Wvf12f5Ur9ODGecpo4VzvOzTNUXOVox1rHyxxTipOc7T5Vrn5e4xiekyt3H0Nx0uvc15wcc2vdzjFF01AhcGyu7qnLucVG3FYN7Rrt1oeXr8tJF7l1t9Utvrp2tzHmuCAunrEaukD1q9oxfiOfmqev7+Rox1rHyxxT5qOc7T5Vrn5e4xies6/cfQzFSS/FyWm55rZHDe26M3aHxNSJbeyW6jiBn3LgynXdSq52PCbPUN85tR1rHS9zTJmPcrf7VDn6ea1jWHFSTiodoFaKk9NyzW2PGtq1aYafD7F4X7TL1+XHaesp+93doTTlm9uxBcrfXpyc2o61jpc5ai5OcvTzWsew4qScVDpArf4rxcl/OVdtxUn3LqLl67JdP697r6afezDYPG56n1j5rT1+3f+Y0/nnbMdzLy/Mbcdax8sctS7r5OrntY7hY4qTXO34f5dKB6hVzcVJrnXsc+aaMhHnGtC58s+9oDBOvMcceHaPmY/tcMznOTd3XxuUasdTL8wca8dax8sctV4Qm6uf1zqGp+bK3cdQnPSquTiZc8vuV+aac1th9/HSNeSfs53u3VxDZ5FyXgw4lmXsIDN0l1Sudsx5S2uOdqx1vBz7GffNRyVuJc7Vz2scw3O2l7uPoTjpVXNx0j11OXbrXXymyKGnKubK1X0QUV+u7kOIailO4gPKhp49cOghckNLG0Pf4HI9kGnqw7eGDkg5D7rHPgysuxyRox1rHS9zTJ2PcrX7VLn6eY1jeE6u3H0MxUmvmouTptn/HZXd2mr3PXRPp54yAKe8tru/q99XX/r4+lPyd5/ZEB+f3TSHH/3dt63ut7JDv0a6fl5/uoDwlH526NHe8fTyoceIn+vUetNMe4x6946KQ+8/VzvWOl6m6p4d6ytic7X7MblO+XxqHMNzc+XsYyhOetVenMz9kaldoVBLrsX7oroLYsee2TDk5ufN3r7m/gDbqWvVc/Y39uTTHAfdXD9Al6Mdax0vU/X9oOahsyNf/cN/OT6fWsfwnFw5+xiKk161FydN8+9giK+bezAqmev+6b664qRpDp/u7TsojF1jM/Xn07+1p91lEw3dRjnWF85x0J2S5/LtcvAAmasdax0vx/TzsbkpR7tPlePzqXUMz/38cvUxFCe9/gvFScy6elntXcdx+Xb5aVnlq3Ptbifcvf7iz0W7ell9XDhXY3HSNP9+S736fbX3Lejy7fLTaeL4bXboQtShz+fm5032n00/tL9d2w/1hXP1g83jpl29rPbac/f00FPe1zHtWOt4GbN92O6dpRiam3K1+1d8PrWO4WM/v1P7GIoTAKAyqXQAAIAolQ4AABCl0gEAAKJUOgAAQJRKBwAAiFLpAAAAUSodAAAgSqUDAABEqXQAAIAolQ4AABCl0gEAAKJUOgAAQJRKBwAAiFLpAAAAUSodAAAgSqUDAABEqXQAAIAolQ4AABCl0gEAAKJUOgAAQJRKBwD6fWvTh92/3f64bRfvi49/X7wv2tsft3v/t/u6iz8X7fWv63b7sJ20783jpl29rD5t41ub2uXr8uD+ui7fLj/+z933u3b7sG1vft58+vfd9u6+301uk7vvd+3qZdVe/LmYvZ34+s3jZvC124ftpzYu3Rfg/ySVDgD0iwfT7cN278AerV5WbdM0o69bvC9GC5Sr31e9/z9uZ+gAHzPc/LzZK3L68vfZPmzb5etyNNfl22Xv+1u9rD5lGtrf7Y/bya8F8kqlAwD9ugfvsQPz7qzC2OuGCoEp/3/KGYihAqlP3xmZ7cN2tLiZUoDdfb+bfDYkFkJjZ1mAvFLpAEC/7kH34s9Fe/vj9uPAe/f9bm/pJh7od6+7f7rfO7gf2l88W7A7C7F+Xn/8/f7pfu+syuXb5cFtHSpOrn9dfxzod8s83aLi0La6+7z6fdXeP91//H3zuNnb1tXvq4Pbim3UV3RY0oGyUukAQL/uwX3sbMBOPHDvxAPu7ixL9zXxwD10dqVbxBzaVrc4OZTp0La6f988biZtZ/cex4qPWOj0LddY0oGyUukAQL8pSx7d1/WdMWia/YtU49+6Rc7YdSlx+edQIRP3NXY9yVBxcv3relIb7Kyf15/O1HT/fv90P3pWxJIOlJVKBwD6Tbm2o2mGi46pr4tFwFCBsxMP8hd/Lgb3NVZUxCWnoe1MvdNobMlp6OyKJR0oL5UOAPQbu0ZkJ0dxEs+ExOtMjs03NVP3td1lm+6S1VyH9hevT+ku21jSgfJS6QBAv68sTuYUE1PyHVucdF97juIkXsfSPTtiSQfKS6UDAP0UJ+cpTprm81JSvIPIkg6Ul0oHAPr9H5d1hoqTnG17aGnHkg7UIZUOAPT7yuLknBfEnlKcDF2PcopDZ0ks6UAdUukAQL+vLE7OeSvxKcVJfC7J2C3Jc8VixJIO1COVDgD0+8ripGmOfwjboWWgXMVJPEPzrR2/LTlmW74uJ792ysPZgK+RSgcA+n11cTLl8fVx+Wf3mlMyTXlt9wf/lq/LvYLo0O8Kje23+9RcSzpQh1Q6ANDvq4uTpjnPD/+dWpzM/eG/qdfNNM1+4WNJB8pLpQMA/UoUJ02z/0N7h1y+XWZ5au3U124ftpN/6fjQY+v7xMfdW9KBOqTSAYB+pYqTpvn3QWWrl9XeGYvl63LSb9zkLk52dss38fqYXbF09fvqqCUZSzpQl1Q6AEBJQ0+LBcpIpQMAlDT3V4+B80ulAwCUsn3Yfloemvqrx8B5pdIBAL7K9mH7UYBsHjef7tSZencPcH6pdACAr9J9oFvkrAnUI5UOAPCVDhUmrjWBuqTSAQC+UrxtefG+GL11Gfh6qXQAAIAolQ4AABCl0gEAAKJUOgAAQJRKBwAAiFLpAAAAUSodAAAgSqUDAABEqXQAAIAolQ4AABCl0gEAAKJUOgAAQJRKBwAAiFLpAAAAUSodAAAgSqUDAABEqXQAAIAolQ4AABCl0gEAAKJUOgAAQJRKBwAAiFLpAAAAUSodAAAgSqUDAABEqXQAAIAolQ4AABCl0gEAAKJUOgAAQJRKBwAAiFLpAAAAUSodAAAgSqUDAABEqXQAAIAolQ4AABCl0gEAAKJUOgAAQJRKBwAAiFLpAAAAUSodAAAgSqUDAABEqXQAAIAolQ4AABCl0gEAAKJUOgAAQJRKBwAAiFLpAAAAUSodAAAg+gferybOa0wX4wAAAABJRU5ErkJggg=="/>
          <p:cNvSpPr>
            <a:spLocks noChangeAspect="1" noChangeArrowheads="1"/>
          </p:cNvSpPr>
          <p:nvPr/>
        </p:nvSpPr>
        <p:spPr bwMode="auto">
          <a:xfrm>
            <a:off x="155575" y="-754063"/>
            <a:ext cx="524827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597" y="5847460"/>
            <a:ext cx="3537982" cy="854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597" y="207613"/>
            <a:ext cx="3557775" cy="32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5222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6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A368-7098-1DB9-1776-59830CD1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59" y="358379"/>
            <a:ext cx="11824210" cy="425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ova"/>
                <a:ea typeface="+mn-lt"/>
                <a:cs typeface="+mn-lt"/>
              </a:rPr>
              <a:t>You will have </a:t>
            </a:r>
            <a:r>
              <a:rPr lang="en-US" b="1" dirty="0">
                <a:latin typeface="Arial Nova"/>
                <a:ea typeface="+mn-lt"/>
                <a:cs typeface="+mn-lt"/>
              </a:rPr>
              <a:t>3 seconds</a:t>
            </a:r>
            <a:r>
              <a:rPr lang="en-US" dirty="0">
                <a:latin typeface="Arial Nova"/>
                <a:ea typeface="+mn-lt"/>
                <a:cs typeface="+mn-lt"/>
              </a:rPr>
              <a:t> to decide </a:t>
            </a:r>
            <a:r>
              <a:rPr lang="en-US" dirty="0">
                <a:solidFill>
                  <a:schemeClr val="accent2"/>
                </a:solidFill>
                <a:latin typeface="Arial Nova"/>
                <a:ea typeface="+mn-lt"/>
                <a:cs typeface="+mn-lt"/>
              </a:rPr>
              <a:t>which amount to invest</a:t>
            </a:r>
            <a:r>
              <a:rPr lang="en-US" dirty="0">
                <a:latin typeface="Arial Nova"/>
                <a:ea typeface="+mn-lt"/>
                <a:cs typeface="+mn-lt"/>
              </a:rPr>
              <a:t> in your partner. You keep the rest of the money.</a:t>
            </a:r>
          </a:p>
          <a:p>
            <a:pPr marL="0" indent="0">
              <a:buNone/>
            </a:pPr>
            <a:r>
              <a:rPr lang="en-US" dirty="0">
                <a:latin typeface="Arial Nova"/>
                <a:ea typeface="+mn-lt"/>
                <a:cs typeface="+mn-lt"/>
              </a:rPr>
              <a:t>If you do invest, whatever amount you send is tripled,</a:t>
            </a:r>
            <a:r>
              <a:rPr lang="en-US" dirty="0">
                <a:latin typeface="Arial Nova"/>
                <a:ea typeface="+mn-lt"/>
                <a:cs typeface="Calibri"/>
              </a:rPr>
              <a:t> </a:t>
            </a:r>
            <a:r>
              <a:rPr lang="en-US" dirty="0">
                <a:latin typeface="Arial Nova"/>
                <a:ea typeface="+mn-lt"/>
                <a:cs typeface="Times New Roman"/>
              </a:rPr>
              <a:t>then</a:t>
            </a:r>
            <a:r>
              <a:rPr lang="en-US" dirty="0">
                <a:latin typeface="Arial Nova"/>
                <a:cs typeface="Times New Roman"/>
              </a:rPr>
              <a:t> given to them</a:t>
            </a:r>
            <a:endParaRPr lang="en-US" dirty="0">
              <a:latin typeface="Arial Nova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                Ex:   $2.00  x  3  =  $6.00</a:t>
            </a:r>
          </a:p>
          <a:p>
            <a:pPr marL="0" indent="0">
              <a:buNone/>
            </a:pP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After you decide, your choice will turn </a:t>
            </a:r>
            <a:r>
              <a:rPr lang="en-US" dirty="0">
                <a:solidFill>
                  <a:schemeClr val="accent2"/>
                </a:solidFill>
                <a:latin typeface="Arial Nova"/>
                <a:cs typeface="Times New Roman"/>
              </a:rPr>
              <a:t>orange</a:t>
            </a:r>
            <a:r>
              <a:rPr lang="en-US" dirty="0">
                <a:latin typeface="Arial Nova"/>
                <a:cs typeface="Times New Roman"/>
              </a:rPr>
              <a:t>. You</a:t>
            </a:r>
            <a:r>
              <a:rPr lang="en-US" b="0" i="0" dirty="0">
                <a:effectLst/>
                <a:latin typeface="Arial Nova"/>
                <a:cs typeface="Times New Roman"/>
              </a:rPr>
              <a:t> will </a:t>
            </a:r>
            <a:r>
              <a:rPr lang="en-US" dirty="0">
                <a:latin typeface="Arial Nova"/>
                <a:cs typeface="Times New Roman"/>
              </a:rPr>
              <a:t>then </a:t>
            </a:r>
            <a:r>
              <a:rPr lang="en-US" b="0" i="0" dirty="0">
                <a:effectLst/>
                <a:latin typeface="Arial Nova"/>
                <a:cs typeface="Times New Roman"/>
              </a:rPr>
              <a:t>see </a:t>
            </a:r>
            <a:r>
              <a:rPr lang="en-US" dirty="0">
                <a:latin typeface="Arial Nova"/>
                <a:cs typeface="Times New Roman"/>
              </a:rPr>
              <a:t>the choice</a:t>
            </a:r>
            <a:r>
              <a:rPr lang="en-US" b="0" i="0" dirty="0">
                <a:effectLst/>
                <a:latin typeface="Arial Nova"/>
                <a:cs typeface="Times New Roman"/>
              </a:rPr>
              <a:t> your partner </a:t>
            </a:r>
            <a:r>
              <a:rPr lang="en-US" dirty="0">
                <a:latin typeface="Arial Nova"/>
                <a:cs typeface="Times New Roman"/>
              </a:rPr>
              <a:t>made before this study. They can either share</a:t>
            </a:r>
            <a:r>
              <a:rPr lang="en-US" b="0" i="0" dirty="0">
                <a:effectLst/>
                <a:latin typeface="Arial Nova"/>
                <a:cs typeface="Times New Roman"/>
              </a:rPr>
              <a:t> </a:t>
            </a:r>
            <a:r>
              <a:rPr lang="en-US" dirty="0">
                <a:latin typeface="Arial Nova"/>
                <a:cs typeface="Times New Roman"/>
              </a:rPr>
              <a:t>the tripled</a:t>
            </a:r>
            <a:r>
              <a:rPr lang="en-US" b="0" i="0" dirty="0">
                <a:effectLst/>
                <a:latin typeface="Arial Nova"/>
                <a:cs typeface="Times New Roman"/>
              </a:rPr>
              <a:t> amount evenly with you, or </a:t>
            </a:r>
            <a:r>
              <a:rPr lang="en-US" dirty="0">
                <a:latin typeface="Arial Nova"/>
                <a:cs typeface="Times New Roman"/>
              </a:rPr>
              <a:t>keep</a:t>
            </a:r>
            <a:r>
              <a:rPr lang="en-US" b="0" i="0" dirty="0">
                <a:effectLst/>
                <a:latin typeface="Arial Nova"/>
                <a:cs typeface="Times New Roman"/>
              </a:rPr>
              <a:t> </a:t>
            </a:r>
            <a:r>
              <a:rPr lang="en-US" dirty="0">
                <a:latin typeface="Arial Nova"/>
                <a:cs typeface="Times New Roman"/>
              </a:rPr>
              <a:t>it</a:t>
            </a:r>
            <a:r>
              <a:rPr lang="en-US" b="0" i="0" dirty="0">
                <a:effectLst/>
                <a:latin typeface="Arial Nova"/>
                <a:cs typeface="Times New Roman"/>
              </a:rPr>
              <a:t> for themselves.</a:t>
            </a:r>
            <a:endParaRPr lang="en-US" dirty="0">
              <a:latin typeface="Arial Nova"/>
            </a:endParaRPr>
          </a:p>
          <a:p>
            <a:endParaRPr lang="en-US" dirty="0">
              <a:latin typeface="Arial 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01" y="4098135"/>
            <a:ext cx="6402725" cy="10221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771" t="21020" r="7451" b="8034"/>
          <a:stretch/>
        </p:blipFill>
        <p:spPr>
          <a:xfrm>
            <a:off x="1742228" y="5293773"/>
            <a:ext cx="2900110" cy="1443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027" t="21206" r="3258" b="13315"/>
          <a:stretch/>
        </p:blipFill>
        <p:spPr>
          <a:xfrm>
            <a:off x="7421950" y="5293773"/>
            <a:ext cx="3111233" cy="14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56364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5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E3D7-7FB3-DB52-4FA8-2B509A49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3514"/>
            <a:ext cx="10417630" cy="54972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During the task practice, you will see a silhouette rather than an actual image. In the real task you will see images of your friend and the stranger.</a:t>
            </a:r>
          </a:p>
          <a:p>
            <a:pPr marL="0" indent="0">
              <a:buNone/>
            </a:pP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We have partnered you with one randomly selected past participant from a list of volunteers. </a:t>
            </a:r>
            <a:r>
              <a:rPr lang="en-US" dirty="0" smtClean="0">
                <a:latin typeface="Arial Nova"/>
                <a:cs typeface="Times New Roman"/>
              </a:rPr>
              <a:t>You will be partnered with a different stranger in </a:t>
            </a:r>
            <a:r>
              <a:rPr lang="en-US" smtClean="0">
                <a:latin typeface="Arial Nova"/>
                <a:cs typeface="Times New Roman"/>
              </a:rPr>
              <a:t>each task.</a:t>
            </a: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At the end of the game, we will </a:t>
            </a:r>
            <a:r>
              <a:rPr lang="en-US" b="1" dirty="0">
                <a:latin typeface="Arial Nova"/>
                <a:cs typeface="Times New Roman"/>
              </a:rPr>
              <a:t>randomly pick 1 guess</a:t>
            </a:r>
            <a:r>
              <a:rPr lang="en-US" dirty="0">
                <a:latin typeface="Arial Nova"/>
                <a:cs typeface="Times New Roman"/>
              </a:rPr>
              <a:t> to pay you and your partner from that round. This money will be </a:t>
            </a:r>
            <a:r>
              <a:rPr lang="en-US" b="1" dirty="0">
                <a:latin typeface="Arial Nova"/>
                <a:cs typeface="Times New Roman"/>
              </a:rPr>
              <a:t>added to your total bonus payment</a:t>
            </a:r>
            <a:r>
              <a:rPr lang="en-US" dirty="0">
                <a:latin typeface="Arial Nova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6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E3D7-7FB3-DB52-4FA8-2B509A49C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888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Arial Nova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Money won with the computer will be returned to the lab’s equipment fund. Money earned with your friend or the past participant will be sent to them after the visit.</a:t>
            </a:r>
            <a:endParaRPr lang="en-US" dirty="0">
              <a:latin typeface="Arial Nov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 Nov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 Nov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Arial Nova"/>
                <a:cs typeface="Times New Roman"/>
              </a:rPr>
              <a:t>After your scan we’ll discuss the possibility of you being a study partner for future participants! </a:t>
            </a:r>
            <a:r>
              <a:rPr lang="en-US" i="1" dirty="0">
                <a:latin typeface="Arial Nova"/>
                <a:cs typeface="Times New Roman"/>
              </a:rPr>
              <a:t>Do you have any questions before we begin our practice round?</a:t>
            </a:r>
            <a:endParaRPr lang="en-US" dirty="0">
              <a:latin typeface="Arial Nov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2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c1d487-840c-40ff-aca1-00ff13008544" xsi:nil="true"/>
    <lcf76f155ced4ddcb4097134ff3c332f xmlns="068132b6-27af-4cc5-9624-46e0bc309f9c">
      <Terms xmlns="http://schemas.microsoft.com/office/infopath/2007/PartnerControls"/>
    </lcf76f155ced4ddcb4097134ff3c332f>
    <SharedWithUsers xmlns="1ec1d487-840c-40ff-aca1-00ff13008544">
      <UserInfo>
        <DisplayName>David V. Smith</DisplayName>
        <AccountId>15</AccountId>
        <AccountType/>
      </UserInfo>
      <UserInfo>
        <DisplayName>Makayla J Collins</DisplayName>
        <AccountId>22</AccountId>
        <AccountType/>
      </UserInfo>
      <UserInfo>
        <DisplayName>Rita Ludwig</DisplayName>
        <AccountId>70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DE0AC601CE7945A16C28BE7D604718" ma:contentTypeVersion="16" ma:contentTypeDescription="Create a new document." ma:contentTypeScope="" ma:versionID="7200742d51933ad5859751156d985908">
  <xsd:schema xmlns:xsd="http://www.w3.org/2001/XMLSchema" xmlns:xs="http://www.w3.org/2001/XMLSchema" xmlns:p="http://schemas.microsoft.com/office/2006/metadata/properties" xmlns:ns2="068132b6-27af-4cc5-9624-46e0bc309f9c" xmlns:ns3="1ec1d487-840c-40ff-aca1-00ff13008544" targetNamespace="http://schemas.microsoft.com/office/2006/metadata/properties" ma:root="true" ma:fieldsID="ef3bb859774f4d5f12e6e11e5f5551df" ns2:_="" ns3:_="">
    <xsd:import namespace="068132b6-27af-4cc5-9624-46e0bc309f9c"/>
    <xsd:import namespace="1ec1d487-840c-40ff-aca1-00ff130085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32b6-27af-4cc5-9624-46e0bc309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6aeeafc-10b8-45d8-a1af-5ed376f9e1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1d487-840c-40ff-aca1-00ff13008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85dd9d-b35f-48e0-ab88-fcb6ff0e764c}" ma:internalName="TaxCatchAll" ma:showField="CatchAllData" ma:web="1ec1d487-840c-40ff-aca1-00ff130085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22917-CC0A-41DE-A993-1A9B2F06B5BE}">
  <ds:schemaRefs>
    <ds:schemaRef ds:uri="http://purl.org/dc/terms/"/>
    <ds:schemaRef ds:uri="http://schemas.openxmlformats.org/package/2006/metadata/core-properties"/>
    <ds:schemaRef ds:uri="1ec1d487-840c-40ff-aca1-00ff13008544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068132b6-27af-4cc5-9624-46e0bc309f9c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3A23F4-F5F2-4014-917C-65901FA12F8F}">
  <ds:schemaRefs>
    <ds:schemaRef ds:uri="068132b6-27af-4cc5-9624-46e0bc309f9c"/>
    <ds:schemaRef ds:uri="1ec1d487-840c-40ff-aca1-00ff130085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B13145-20B4-4EA7-96EA-2527088738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343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Investment Game</dc:title>
  <dc:creator>Makayla Collins</dc:creator>
  <cp:lastModifiedBy>Ori Zaff</cp:lastModifiedBy>
  <cp:revision>43</cp:revision>
  <dcterms:created xsi:type="dcterms:W3CDTF">2022-05-31T19:06:15Z</dcterms:created>
  <dcterms:modified xsi:type="dcterms:W3CDTF">2023-05-08T14:23:35Z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0x01010080DE0AC601CE7945A16C28BE7D604718</vt:lpwstr>
  </property>
  <property fmtid="{D5CDD505-2E9C-101B-9397-08002B2CF9AE}" pid="3" name="MediaServiceImageTags">
    <vt:lpwstr/>
  </property>
</Properties>
</file>